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5" r:id="rId4"/>
    <p:sldMasterId id="2147483667" r:id="rId5"/>
  </p:sldMasterIdLst>
  <p:notesMasterIdLst>
    <p:notesMasterId r:id="rId98"/>
  </p:notesMasterIdLst>
  <p:sldIdLst>
    <p:sldId id="256" r:id="rId6"/>
    <p:sldId id="257" r:id="rId7"/>
    <p:sldId id="260" r:id="rId8"/>
    <p:sldId id="261" r:id="rId9"/>
    <p:sldId id="262" r:id="rId10"/>
    <p:sldId id="264" r:id="rId11"/>
    <p:sldId id="26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294" r:id="rId74"/>
    <p:sldId id="295" r:id="rId75"/>
    <p:sldId id="267" r:id="rId76"/>
    <p:sldId id="380" r:id="rId77"/>
    <p:sldId id="379" r:id="rId78"/>
    <p:sldId id="297" r:id="rId79"/>
    <p:sldId id="381" r:id="rId80"/>
    <p:sldId id="298" r:id="rId81"/>
    <p:sldId id="299" r:id="rId82"/>
    <p:sldId id="382" r:id="rId83"/>
    <p:sldId id="383" r:id="rId84"/>
    <p:sldId id="384" r:id="rId85"/>
    <p:sldId id="301" r:id="rId86"/>
    <p:sldId id="385" r:id="rId87"/>
    <p:sldId id="302" r:id="rId88"/>
    <p:sldId id="303" r:id="rId89"/>
    <p:sldId id="386" r:id="rId90"/>
    <p:sldId id="304" r:id="rId91"/>
    <p:sldId id="387" r:id="rId92"/>
    <p:sldId id="305" r:id="rId93"/>
    <p:sldId id="389" r:id="rId94"/>
    <p:sldId id="390" r:id="rId95"/>
    <p:sldId id="307" r:id="rId96"/>
    <p:sldId id="275" r:id="rId97"/>
  </p:sldIdLst>
  <p:sldSz cx="12192000" cy="6858000"/>
  <p:notesSz cx="6858000" cy="9144000"/>
  <p:embeddedFontLst>
    <p:embeddedFont>
      <p:font typeface="Arial Narrow" panose="020B0606020202030204" pitchFamily="34" charset="0"/>
      <p:regular r:id="rId99"/>
      <p:bold r:id="rId100"/>
      <p:italic r:id="rId101"/>
      <p:boldItalic r:id="rId102"/>
    </p:embeddedFont>
    <p:embeddedFont>
      <p:font typeface="Bebas Neue" panose="020B0604020202020204" charset="0"/>
      <p:regular r:id="rId103"/>
    </p:embeddedFont>
    <p:embeddedFont>
      <p:font typeface="Calibri" panose="020F0502020204030204" pitchFamily="34" charset="0"/>
      <p:regular r:id="rId104"/>
      <p:bold r:id="rId105"/>
      <p:italic r:id="rId106"/>
      <p:boldItalic r:id="rId107"/>
    </p:embeddedFont>
    <p:embeddedFont>
      <p:font typeface="Teko" panose="020B0604020202020204" charset="0"/>
      <p:regular r:id="rId108"/>
      <p:bold r:id="rId10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0" roundtripDataSignature="AMtx7mhlhKMvDumPxeWu1cvYHH5UIFQE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03F5B-6FD5-438C-A3DC-4DCF9797BCC2}" v="213" dt="2022-11-08T14:12:37.162"/>
  </p1510:revLst>
</p1510:revInfo>
</file>

<file path=ppt/tableStyles.xml><?xml version="1.0" encoding="utf-8"?>
<a:tblStyleLst xmlns:a="http://schemas.openxmlformats.org/drawingml/2006/main" def="{1924B55E-DFCD-4CF7-B406-131545B94E57}">
  <a:tblStyle styleId="{1924B55E-DFCD-4CF7-B406-131545B94E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viewProps" Target="viewProps.xml"/><Relationship Id="rId16" Type="http://schemas.openxmlformats.org/officeDocument/2006/relationships/slide" Target="slides/slide11.xml"/><Relationship Id="rId107" Type="http://schemas.openxmlformats.org/officeDocument/2006/relationships/font" Target="fonts/font9.fntdata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theme" Target="theme/theme1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font" Target="fonts/font8.fntdata"/><Relationship Id="rId114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font" Target="fonts/font11.fntdata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font" Target="fonts/font6.fntdata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customschemas.google.com/relationships/presentationmetadata" Target="metadata"/><Relationship Id="rId115" Type="http://schemas.microsoft.com/office/2015/10/relationships/revisionInfo" Target="revisionInfo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088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699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4140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7679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4009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830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797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892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8304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981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5196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9697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1510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3171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3289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6257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8393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695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14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826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651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1773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6459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6586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0060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237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4083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90196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6247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5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9982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25821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0754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40577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96942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39735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60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40847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43989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806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1c2ea4f3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141c2ea4f3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52850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75138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97918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67329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82215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39741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40190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51813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24469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70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48949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99774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667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93789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30721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01367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30657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0859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69733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782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7887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3453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27244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64351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60267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3766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62787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470770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969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82553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61839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763268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22602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39485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5333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683831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318327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721166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272824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40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01789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641947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497425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15" name="Google Shape;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505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8" name="Google Shape;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41" y="118753"/>
            <a:ext cx="1674035" cy="5462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93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40"/>
          <p:cNvSpPr/>
          <p:nvPr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 cap="flat" cmpd="sng">
            <a:solidFill>
              <a:srgbClr val="F8A91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0"/>
          <p:cNvSpPr txBox="1"/>
          <p:nvPr/>
        </p:nvSpPr>
        <p:spPr>
          <a:xfrm>
            <a:off x="3138985" y="544258"/>
            <a:ext cx="5895833" cy="79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0"/>
          <p:cNvSpPr txBox="1"/>
          <p:nvPr/>
        </p:nvSpPr>
        <p:spPr>
          <a:xfrm>
            <a:off x="3238500" y="612776"/>
            <a:ext cx="5715000" cy="103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A913"/>
              </a:buClr>
              <a:buSzPts val="4400"/>
              <a:buFont typeface="Bebas Neue"/>
              <a:buNone/>
            </a:pPr>
            <a:endParaRPr sz="4400" b="0" i="0" u="none" strike="noStrike" cap="none">
              <a:solidFill>
                <a:srgbClr val="F8A91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https://d.docs.live.net/5986cb9c9435c613/Documentos/Resultados%20p&#243;r%20regional%20PERCEPCION%20DE%20BIENESTAR.xlsx!Hoja3!F9C1:F20C8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https://d.docs.live.net/5986cb9c9435c613/Documentos/Resultados%20p&#243;r%20regional%20PERCEPCION%20DE%20BIENESTAR.xlsx!Hoja3!F1C5:F4C12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https://d.docs.live.net/5986cb9c9435c613/Documentos/Resultados%20p&#243;r%20regional%20PERCEPCION%20DE%20BIENESTAR.xlsx!Hoja5!F1C8:F8C15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https://d.docs.live.net/5986cb9c9435c613/Documentos/Resultados%20p&#243;r%20regional%20PERCEPCION%20DE%20BIENESTAR.xlsx!Hoja5!F1C11:F7C18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https://d.docs.live.net/5986cb9c9435c613/Documentos/Resultados%20p&#243;r%20regional%20PERCEPCION%20DE%20BIENESTAR.xlsx!Hoja5!F1C14:F7C21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tm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image" Target="../media/image28.tmp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ghumana@inpec.gov.co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bienestar@inpe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5772901" y="1693160"/>
            <a:ext cx="5793140" cy="347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 REGIONAL BIENESTAR LABORAL Y PERCEPCIÓN DEL BIENESTAR</a:t>
            </a:r>
            <a:endParaRPr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800" b="1" dirty="0">
              <a:solidFill>
                <a:schemeClr val="lt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6402146" y="4355703"/>
            <a:ext cx="4534650" cy="1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0C4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LUZ MYRIAM TIERRADENTRO  CACHAYA</a:t>
            </a:r>
            <a:endParaRPr sz="2400" b="1">
              <a:solidFill>
                <a:srgbClr val="0C45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50">
                <a:solidFill>
                  <a:srgbClr val="0C4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 de Talento Humano</a:t>
            </a:r>
            <a:endParaRPr sz="850">
              <a:solidFill>
                <a:srgbClr val="0C45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169C0610-3505-9F22-63CD-1B330C85DB68}"/>
              </a:ext>
            </a:extLst>
          </p:cNvPr>
          <p:cNvSpPr txBox="1"/>
          <p:nvPr/>
        </p:nvSpPr>
        <p:spPr>
          <a:xfrm>
            <a:off x="339807" y="288759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3FDAC28-A28B-62D1-8B5A-2B6BFB36AF8E}"/>
              </a:ext>
            </a:extLst>
          </p:cNvPr>
          <p:cNvSpPr/>
          <p:nvPr/>
        </p:nvSpPr>
        <p:spPr>
          <a:xfrm>
            <a:off x="469568" y="20841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7B53594A-9DED-6390-9EA3-7CA961553B32}"/>
              </a:ext>
            </a:extLst>
          </p:cNvPr>
          <p:cNvSpPr/>
          <p:nvPr/>
        </p:nvSpPr>
        <p:spPr>
          <a:xfrm>
            <a:off x="469568" y="268273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1CFEB9F2-03EF-F6F4-B671-8F86A0E8F339}"/>
              </a:ext>
            </a:extLst>
          </p:cNvPr>
          <p:cNvSpPr/>
          <p:nvPr/>
        </p:nvSpPr>
        <p:spPr>
          <a:xfrm>
            <a:off x="481589" y="32742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F6E6416D-D9A2-7A18-BA33-A0EE84A7EED5}"/>
              </a:ext>
            </a:extLst>
          </p:cNvPr>
          <p:cNvSpPr txBox="1"/>
          <p:nvPr/>
        </p:nvSpPr>
        <p:spPr>
          <a:xfrm>
            <a:off x="1098126" y="150033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BE10387D-EC32-3672-DD37-11FA18073FC1}"/>
              </a:ext>
            </a:extLst>
          </p:cNvPr>
          <p:cNvSpPr txBox="1"/>
          <p:nvPr/>
        </p:nvSpPr>
        <p:spPr>
          <a:xfrm>
            <a:off x="1075021" y="270577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47B877DE-FA80-40A6-9CD0-C5F21CEAC62A}"/>
              </a:ext>
            </a:extLst>
          </p:cNvPr>
          <p:cNvSpPr txBox="1"/>
          <p:nvPr/>
        </p:nvSpPr>
        <p:spPr>
          <a:xfrm>
            <a:off x="1075022" y="209539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F145CDFA-0A25-7436-30A9-E9303C9A9411}"/>
              </a:ext>
            </a:extLst>
          </p:cNvPr>
          <p:cNvSpPr txBox="1"/>
          <p:nvPr/>
        </p:nvSpPr>
        <p:spPr>
          <a:xfrm>
            <a:off x="1097964" y="326673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BAF691E9-57D3-C254-3F7E-8DBF022C6D08}"/>
              </a:ext>
            </a:extLst>
          </p:cNvPr>
          <p:cNvSpPr/>
          <p:nvPr/>
        </p:nvSpPr>
        <p:spPr>
          <a:xfrm>
            <a:off x="469567" y="148938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E5E4D2B2-7BD7-6636-6609-5D85A7E2F05A}"/>
              </a:ext>
            </a:extLst>
          </p:cNvPr>
          <p:cNvSpPr/>
          <p:nvPr/>
        </p:nvSpPr>
        <p:spPr>
          <a:xfrm>
            <a:off x="1552480" y="463445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9B1F1432-2C24-23D2-1BBE-0A6E10304B47}"/>
              </a:ext>
            </a:extLst>
          </p:cNvPr>
          <p:cNvSpPr/>
          <p:nvPr/>
        </p:nvSpPr>
        <p:spPr>
          <a:xfrm>
            <a:off x="1552480" y="523308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0DAFDFFF-CA1E-83BC-A99A-E72860A587E7}"/>
              </a:ext>
            </a:extLst>
          </p:cNvPr>
          <p:cNvSpPr/>
          <p:nvPr/>
        </p:nvSpPr>
        <p:spPr>
          <a:xfrm>
            <a:off x="1564501" y="582456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093262E2-F76E-4115-5073-07584BFB854D}"/>
              </a:ext>
            </a:extLst>
          </p:cNvPr>
          <p:cNvSpPr txBox="1"/>
          <p:nvPr/>
        </p:nvSpPr>
        <p:spPr>
          <a:xfrm>
            <a:off x="2181038" y="405068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12AE5F7F-C820-7CBD-5790-323C8A83D59B}"/>
              </a:ext>
            </a:extLst>
          </p:cNvPr>
          <p:cNvSpPr txBox="1"/>
          <p:nvPr/>
        </p:nvSpPr>
        <p:spPr>
          <a:xfrm>
            <a:off x="2157933" y="525611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5F4F4E5-16AD-2B5C-75E4-D6A0A51E459D}"/>
              </a:ext>
            </a:extLst>
          </p:cNvPr>
          <p:cNvSpPr txBox="1"/>
          <p:nvPr/>
        </p:nvSpPr>
        <p:spPr>
          <a:xfrm>
            <a:off x="2157934" y="464573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75168671-9F30-2781-E468-D8D5833A9B20}"/>
              </a:ext>
            </a:extLst>
          </p:cNvPr>
          <p:cNvSpPr txBox="1"/>
          <p:nvPr/>
        </p:nvSpPr>
        <p:spPr>
          <a:xfrm>
            <a:off x="2180876" y="581707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E87AA50C-DD53-73AB-53D2-A521A724DFE9}"/>
              </a:ext>
            </a:extLst>
          </p:cNvPr>
          <p:cNvSpPr/>
          <p:nvPr/>
        </p:nvSpPr>
        <p:spPr>
          <a:xfrm>
            <a:off x="1552479" y="403972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B9308796-ED63-AC35-90D6-6A0C1896236D}"/>
              </a:ext>
            </a:extLst>
          </p:cNvPr>
          <p:cNvSpPr/>
          <p:nvPr/>
        </p:nvSpPr>
        <p:spPr>
          <a:xfrm>
            <a:off x="3471125" y="20841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EEF0A942-556D-4CC9-C166-89E83F5F7376}"/>
              </a:ext>
            </a:extLst>
          </p:cNvPr>
          <p:cNvSpPr/>
          <p:nvPr/>
        </p:nvSpPr>
        <p:spPr>
          <a:xfrm>
            <a:off x="3471125" y="268273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0912F969-6047-8566-C7F4-F4F1DBFC016F}"/>
              </a:ext>
            </a:extLst>
          </p:cNvPr>
          <p:cNvSpPr/>
          <p:nvPr/>
        </p:nvSpPr>
        <p:spPr>
          <a:xfrm>
            <a:off x="3483146" y="32742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C3716D87-D498-0499-E35E-B4C014820C20}"/>
              </a:ext>
            </a:extLst>
          </p:cNvPr>
          <p:cNvSpPr txBox="1"/>
          <p:nvPr/>
        </p:nvSpPr>
        <p:spPr>
          <a:xfrm>
            <a:off x="4099683" y="150033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961F87F9-83A5-5D81-D9AB-4BFE8B9A3D41}"/>
              </a:ext>
            </a:extLst>
          </p:cNvPr>
          <p:cNvSpPr txBox="1"/>
          <p:nvPr/>
        </p:nvSpPr>
        <p:spPr>
          <a:xfrm>
            <a:off x="4076578" y="270577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377203F3-DBA6-5EA5-8EF4-3C40CD8928AA}"/>
              </a:ext>
            </a:extLst>
          </p:cNvPr>
          <p:cNvSpPr txBox="1"/>
          <p:nvPr/>
        </p:nvSpPr>
        <p:spPr>
          <a:xfrm>
            <a:off x="4076579" y="209539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FB992A41-0BA2-720F-B8FD-17FA0CBC7E2E}"/>
              </a:ext>
            </a:extLst>
          </p:cNvPr>
          <p:cNvSpPr txBox="1"/>
          <p:nvPr/>
        </p:nvSpPr>
        <p:spPr>
          <a:xfrm>
            <a:off x="4099521" y="326673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FB4329B-B63F-637E-E76E-D28497E54181}"/>
              </a:ext>
            </a:extLst>
          </p:cNvPr>
          <p:cNvSpPr/>
          <p:nvPr/>
        </p:nvSpPr>
        <p:spPr>
          <a:xfrm>
            <a:off x="3471124" y="148938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8BF8D27F-A268-903C-57FC-F808DE3EE002}"/>
              </a:ext>
            </a:extLst>
          </p:cNvPr>
          <p:cNvSpPr/>
          <p:nvPr/>
        </p:nvSpPr>
        <p:spPr>
          <a:xfrm>
            <a:off x="5081955" y="4623503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7FF6BB28-374C-F052-56F6-DDD411B4D4F5}"/>
              </a:ext>
            </a:extLst>
          </p:cNvPr>
          <p:cNvSpPr/>
          <p:nvPr/>
        </p:nvSpPr>
        <p:spPr>
          <a:xfrm>
            <a:off x="5081955" y="522212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822A4C14-D0C0-8170-1121-41747E7FE0EB}"/>
              </a:ext>
            </a:extLst>
          </p:cNvPr>
          <p:cNvSpPr/>
          <p:nvPr/>
        </p:nvSpPr>
        <p:spPr>
          <a:xfrm>
            <a:off x="5093976" y="581361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BA91E6C-18AB-AD96-4ED6-9E4FE98E3B26}"/>
              </a:ext>
            </a:extLst>
          </p:cNvPr>
          <p:cNvSpPr txBox="1"/>
          <p:nvPr/>
        </p:nvSpPr>
        <p:spPr>
          <a:xfrm>
            <a:off x="5710513" y="403972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AE7994D2-8D6C-F9A2-037E-21FB1A55DFB9}"/>
              </a:ext>
            </a:extLst>
          </p:cNvPr>
          <p:cNvSpPr txBox="1"/>
          <p:nvPr/>
        </p:nvSpPr>
        <p:spPr>
          <a:xfrm>
            <a:off x="5687408" y="524516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767C2D66-2223-B00D-7435-8D666A4186E1}"/>
              </a:ext>
            </a:extLst>
          </p:cNvPr>
          <p:cNvSpPr txBox="1"/>
          <p:nvPr/>
        </p:nvSpPr>
        <p:spPr>
          <a:xfrm>
            <a:off x="5687409" y="463478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783C24D2-4BB0-9178-C16B-60A9BD43964A}"/>
              </a:ext>
            </a:extLst>
          </p:cNvPr>
          <p:cNvSpPr txBox="1"/>
          <p:nvPr/>
        </p:nvSpPr>
        <p:spPr>
          <a:xfrm>
            <a:off x="5710351" y="580612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0A55A04C-7FAC-0F4F-19B5-5FEC9CCA9ED9}"/>
              </a:ext>
            </a:extLst>
          </p:cNvPr>
          <p:cNvSpPr/>
          <p:nvPr/>
        </p:nvSpPr>
        <p:spPr>
          <a:xfrm>
            <a:off x="5081954" y="402877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9F51CF32-600B-893D-C6F5-9AC6B00248A7}"/>
              </a:ext>
            </a:extLst>
          </p:cNvPr>
          <p:cNvSpPr/>
          <p:nvPr/>
        </p:nvSpPr>
        <p:spPr>
          <a:xfrm>
            <a:off x="6518727" y="20841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FE0EF658-9E3C-BEB3-BD68-5066E3062553}"/>
              </a:ext>
            </a:extLst>
          </p:cNvPr>
          <p:cNvSpPr/>
          <p:nvPr/>
        </p:nvSpPr>
        <p:spPr>
          <a:xfrm>
            <a:off x="6518727" y="268273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89D43C94-5E8A-616A-F3C3-7F2AECBD8ACC}"/>
              </a:ext>
            </a:extLst>
          </p:cNvPr>
          <p:cNvSpPr/>
          <p:nvPr/>
        </p:nvSpPr>
        <p:spPr>
          <a:xfrm>
            <a:off x="6530748" y="32742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230F28D6-6464-3495-2B1F-C197DC64ECC6}"/>
              </a:ext>
            </a:extLst>
          </p:cNvPr>
          <p:cNvSpPr txBox="1"/>
          <p:nvPr/>
        </p:nvSpPr>
        <p:spPr>
          <a:xfrm>
            <a:off x="7147285" y="150033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C4FF0DD0-36AE-5A21-8A04-6CA320E43583}"/>
              </a:ext>
            </a:extLst>
          </p:cNvPr>
          <p:cNvSpPr txBox="1"/>
          <p:nvPr/>
        </p:nvSpPr>
        <p:spPr>
          <a:xfrm>
            <a:off x="7124180" y="270577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82BC5D06-A49D-74B5-A717-275B526D5E86}"/>
              </a:ext>
            </a:extLst>
          </p:cNvPr>
          <p:cNvSpPr txBox="1"/>
          <p:nvPr/>
        </p:nvSpPr>
        <p:spPr>
          <a:xfrm>
            <a:off x="7124181" y="209539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586B9DE5-0FE6-5D78-1675-360AB03EA273}"/>
              </a:ext>
            </a:extLst>
          </p:cNvPr>
          <p:cNvSpPr txBox="1"/>
          <p:nvPr/>
        </p:nvSpPr>
        <p:spPr>
          <a:xfrm>
            <a:off x="7147123" y="326673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CAAED35A-30E1-A08E-C40A-2868EADBAFED}"/>
              </a:ext>
            </a:extLst>
          </p:cNvPr>
          <p:cNvSpPr/>
          <p:nvPr/>
        </p:nvSpPr>
        <p:spPr>
          <a:xfrm>
            <a:off x="6518726" y="148938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96A566DA-3AE4-78DC-023F-5565097FAC42}"/>
              </a:ext>
            </a:extLst>
          </p:cNvPr>
          <p:cNvSpPr/>
          <p:nvPr/>
        </p:nvSpPr>
        <p:spPr>
          <a:xfrm>
            <a:off x="8530597" y="461254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7C743DF1-971C-1039-42F2-53BC18D7F0BB}"/>
              </a:ext>
            </a:extLst>
          </p:cNvPr>
          <p:cNvSpPr/>
          <p:nvPr/>
        </p:nvSpPr>
        <p:spPr>
          <a:xfrm>
            <a:off x="8530597" y="52111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FE387DE0-B817-B4EA-49F8-F0E8EDF31E5C}"/>
              </a:ext>
            </a:extLst>
          </p:cNvPr>
          <p:cNvSpPr/>
          <p:nvPr/>
        </p:nvSpPr>
        <p:spPr>
          <a:xfrm>
            <a:off x="8542618" y="580265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4850E169-9BCA-2C71-18F1-9391564A4F05}"/>
              </a:ext>
            </a:extLst>
          </p:cNvPr>
          <p:cNvSpPr txBox="1"/>
          <p:nvPr/>
        </p:nvSpPr>
        <p:spPr>
          <a:xfrm>
            <a:off x="9159155" y="402877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2A36908E-A28F-91D6-FD76-7EDBED4597A6}"/>
              </a:ext>
            </a:extLst>
          </p:cNvPr>
          <p:cNvSpPr txBox="1"/>
          <p:nvPr/>
        </p:nvSpPr>
        <p:spPr>
          <a:xfrm>
            <a:off x="9136050" y="523420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AC4832C5-0AEC-B327-FC27-03E2B052E90E}"/>
              </a:ext>
            </a:extLst>
          </p:cNvPr>
          <p:cNvSpPr txBox="1"/>
          <p:nvPr/>
        </p:nvSpPr>
        <p:spPr>
          <a:xfrm>
            <a:off x="9136051" y="462382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616F8AE7-40C2-8CAA-740F-902C58D004BA}"/>
              </a:ext>
            </a:extLst>
          </p:cNvPr>
          <p:cNvSpPr txBox="1"/>
          <p:nvPr/>
        </p:nvSpPr>
        <p:spPr>
          <a:xfrm>
            <a:off x="9158993" y="579516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524FD42B-E6C1-1F5E-E68E-8118C76378BA}"/>
              </a:ext>
            </a:extLst>
          </p:cNvPr>
          <p:cNvSpPr/>
          <p:nvPr/>
        </p:nvSpPr>
        <p:spPr>
          <a:xfrm>
            <a:off x="8530596" y="40178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1E648600-1E0D-D518-8E94-C97FC3AA9737}"/>
              </a:ext>
            </a:extLst>
          </p:cNvPr>
          <p:cNvSpPr/>
          <p:nvPr/>
        </p:nvSpPr>
        <p:spPr>
          <a:xfrm>
            <a:off x="9543224" y="20731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650C4B06-08BD-4CDD-1CC5-980EFACB70F6}"/>
              </a:ext>
            </a:extLst>
          </p:cNvPr>
          <p:cNvSpPr/>
          <p:nvPr/>
        </p:nvSpPr>
        <p:spPr>
          <a:xfrm>
            <a:off x="9543224" y="26717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9E7E4852-0965-BAD4-6160-5FACD9B4D1BE}"/>
              </a:ext>
            </a:extLst>
          </p:cNvPr>
          <p:cNvSpPr/>
          <p:nvPr/>
        </p:nvSpPr>
        <p:spPr>
          <a:xfrm>
            <a:off x="9555245" y="32632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BE4E772E-F14B-028C-8701-E0A0DF71DD0A}"/>
              </a:ext>
            </a:extLst>
          </p:cNvPr>
          <p:cNvSpPr txBox="1"/>
          <p:nvPr/>
        </p:nvSpPr>
        <p:spPr>
          <a:xfrm>
            <a:off x="10171782" y="148938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26155211-9CB2-2BC4-AE12-BABBFABE4546}"/>
              </a:ext>
            </a:extLst>
          </p:cNvPr>
          <p:cNvSpPr txBox="1"/>
          <p:nvPr/>
        </p:nvSpPr>
        <p:spPr>
          <a:xfrm>
            <a:off x="10148677" y="269481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1A7D8C15-2369-0F54-2E54-15EDAEBADF38}"/>
              </a:ext>
            </a:extLst>
          </p:cNvPr>
          <p:cNvSpPr txBox="1"/>
          <p:nvPr/>
        </p:nvSpPr>
        <p:spPr>
          <a:xfrm>
            <a:off x="10148678" y="208443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E0FCFF0E-5C5B-8EB9-E9E0-8FBC605BD7D5}"/>
              </a:ext>
            </a:extLst>
          </p:cNvPr>
          <p:cNvSpPr txBox="1"/>
          <p:nvPr/>
        </p:nvSpPr>
        <p:spPr>
          <a:xfrm>
            <a:off x="10171620" y="325577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ADB38314-A452-5486-EFFB-7BD1E2F6A3F4}"/>
              </a:ext>
            </a:extLst>
          </p:cNvPr>
          <p:cNvSpPr/>
          <p:nvPr/>
        </p:nvSpPr>
        <p:spPr>
          <a:xfrm>
            <a:off x="9543223" y="147842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F00A991-F43C-5BD7-C433-8648368CA003}"/>
              </a:ext>
            </a:extLst>
          </p:cNvPr>
          <p:cNvSpPr txBox="1"/>
          <p:nvPr/>
        </p:nvSpPr>
        <p:spPr>
          <a:xfrm>
            <a:off x="125269" y="72403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2559DF35-5867-C0B6-4531-B8E8ADB50B93}"/>
              </a:ext>
            </a:extLst>
          </p:cNvPr>
          <p:cNvSpPr txBox="1"/>
          <p:nvPr/>
        </p:nvSpPr>
        <p:spPr>
          <a:xfrm>
            <a:off x="6129172" y="5956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0BF4C2D-DE58-CF24-C320-0F21439D4003}"/>
              </a:ext>
            </a:extLst>
          </p:cNvPr>
          <p:cNvSpPr txBox="1"/>
          <p:nvPr/>
        </p:nvSpPr>
        <p:spPr>
          <a:xfrm>
            <a:off x="3106990" y="88598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B11D0B8-D336-1979-671F-38F167BC7BA7}"/>
              </a:ext>
            </a:extLst>
          </p:cNvPr>
          <p:cNvSpPr txBox="1"/>
          <p:nvPr/>
        </p:nvSpPr>
        <p:spPr>
          <a:xfrm>
            <a:off x="1189423" y="332945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73B0EC4-F8AD-63E6-FE1D-95E367C5EDFD}"/>
              </a:ext>
            </a:extLst>
          </p:cNvPr>
          <p:cNvSpPr txBox="1"/>
          <p:nvPr/>
        </p:nvSpPr>
        <p:spPr>
          <a:xfrm>
            <a:off x="4719847" y="350469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535F856-FCFC-31A4-5E6B-886A4EFC51BA}"/>
              </a:ext>
            </a:extLst>
          </p:cNvPr>
          <p:cNvSpPr txBox="1"/>
          <p:nvPr/>
        </p:nvSpPr>
        <p:spPr>
          <a:xfrm>
            <a:off x="8154298" y="333384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5D40A49-96F8-FCBB-1B54-69D6050A600E}"/>
              </a:ext>
            </a:extLst>
          </p:cNvPr>
          <p:cNvSpPr txBox="1"/>
          <p:nvPr/>
        </p:nvSpPr>
        <p:spPr>
          <a:xfrm>
            <a:off x="9191537" y="67065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AE44BE07-3045-95A8-90B0-FF06ED756B85}"/>
              </a:ext>
            </a:extLst>
          </p:cNvPr>
          <p:cNvSpPr txBox="1"/>
          <p:nvPr/>
        </p:nvSpPr>
        <p:spPr>
          <a:xfrm>
            <a:off x="1581577" y="779535"/>
            <a:ext cx="9367859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 procedimientos de mi área de trabajo garantizan la efectividad de las acciones que se realizan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84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26D683BF-F14D-69BA-3A54-34B7C7FE4FD4}"/>
              </a:ext>
            </a:extLst>
          </p:cNvPr>
          <p:cNvSpPr txBox="1"/>
          <p:nvPr/>
        </p:nvSpPr>
        <p:spPr>
          <a:xfrm>
            <a:off x="306635" y="2928542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F304FB2C-B0A0-2D0F-B55F-B21A98B558A0}"/>
              </a:ext>
            </a:extLst>
          </p:cNvPr>
          <p:cNvSpPr/>
          <p:nvPr/>
        </p:nvSpPr>
        <p:spPr>
          <a:xfrm>
            <a:off x="436396" y="212505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AD507A98-2E29-BB89-1759-7E6C5A55C3D1}"/>
              </a:ext>
            </a:extLst>
          </p:cNvPr>
          <p:cNvSpPr/>
          <p:nvPr/>
        </p:nvSpPr>
        <p:spPr>
          <a:xfrm>
            <a:off x="436396" y="272368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4910E2C9-297A-5D18-673D-85187FD09514}"/>
              </a:ext>
            </a:extLst>
          </p:cNvPr>
          <p:cNvSpPr/>
          <p:nvPr/>
        </p:nvSpPr>
        <p:spPr>
          <a:xfrm>
            <a:off x="448417" y="331516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59F10045-0E3B-74F9-5E7B-B974272C2DB6}"/>
              </a:ext>
            </a:extLst>
          </p:cNvPr>
          <p:cNvSpPr txBox="1"/>
          <p:nvPr/>
        </p:nvSpPr>
        <p:spPr>
          <a:xfrm>
            <a:off x="1064954" y="154128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3F3B38C7-78D9-AADC-DB4F-85D39085DA8D}"/>
              </a:ext>
            </a:extLst>
          </p:cNvPr>
          <p:cNvSpPr txBox="1"/>
          <p:nvPr/>
        </p:nvSpPr>
        <p:spPr>
          <a:xfrm>
            <a:off x="1041849" y="274671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52B24326-BA09-9EF7-D7BD-75375678309B}"/>
              </a:ext>
            </a:extLst>
          </p:cNvPr>
          <p:cNvSpPr txBox="1"/>
          <p:nvPr/>
        </p:nvSpPr>
        <p:spPr>
          <a:xfrm>
            <a:off x="1041850" y="213633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D279346D-17C1-345E-670E-67ABDF189C84}"/>
              </a:ext>
            </a:extLst>
          </p:cNvPr>
          <p:cNvSpPr txBox="1"/>
          <p:nvPr/>
        </p:nvSpPr>
        <p:spPr>
          <a:xfrm>
            <a:off x="1064792" y="330767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45EC2CDC-367E-8B74-ECDA-DEF46A537DFB}"/>
              </a:ext>
            </a:extLst>
          </p:cNvPr>
          <p:cNvSpPr/>
          <p:nvPr/>
        </p:nvSpPr>
        <p:spPr>
          <a:xfrm>
            <a:off x="436395" y="153032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A8F7B392-7050-1CFF-980B-7C77A54ED1B8}"/>
              </a:ext>
            </a:extLst>
          </p:cNvPr>
          <p:cNvSpPr/>
          <p:nvPr/>
        </p:nvSpPr>
        <p:spPr>
          <a:xfrm>
            <a:off x="1519308" y="467540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B9DA43CA-5039-813B-6957-F29BCC6BB37F}"/>
              </a:ext>
            </a:extLst>
          </p:cNvPr>
          <p:cNvSpPr/>
          <p:nvPr/>
        </p:nvSpPr>
        <p:spPr>
          <a:xfrm>
            <a:off x="1519308" y="52740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44031993-87A2-5E3E-A2D5-E79C7D79829A}"/>
              </a:ext>
            </a:extLst>
          </p:cNvPr>
          <p:cNvSpPr/>
          <p:nvPr/>
        </p:nvSpPr>
        <p:spPr>
          <a:xfrm>
            <a:off x="1531329" y="586551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D8B95ED2-34E2-00E4-332E-5DABD53DDEF7}"/>
              </a:ext>
            </a:extLst>
          </p:cNvPr>
          <p:cNvSpPr txBox="1"/>
          <p:nvPr/>
        </p:nvSpPr>
        <p:spPr>
          <a:xfrm>
            <a:off x="2147866" y="409162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E65D43CC-7676-EBDA-14EE-9D3D9DDAFC86}"/>
              </a:ext>
            </a:extLst>
          </p:cNvPr>
          <p:cNvSpPr txBox="1"/>
          <p:nvPr/>
        </p:nvSpPr>
        <p:spPr>
          <a:xfrm>
            <a:off x="2124761" y="529706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E3EA6566-8213-D144-6A4A-F77100D0EF1D}"/>
              </a:ext>
            </a:extLst>
          </p:cNvPr>
          <p:cNvSpPr txBox="1"/>
          <p:nvPr/>
        </p:nvSpPr>
        <p:spPr>
          <a:xfrm>
            <a:off x="2124762" y="468668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7977F723-41DD-1A5F-16DF-FD686A6CFA98}"/>
              </a:ext>
            </a:extLst>
          </p:cNvPr>
          <p:cNvSpPr txBox="1"/>
          <p:nvPr/>
        </p:nvSpPr>
        <p:spPr>
          <a:xfrm>
            <a:off x="2147704" y="585802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624A0047-51A5-0274-681F-AB1F413B2C7D}"/>
              </a:ext>
            </a:extLst>
          </p:cNvPr>
          <p:cNvSpPr/>
          <p:nvPr/>
        </p:nvSpPr>
        <p:spPr>
          <a:xfrm>
            <a:off x="1519307" y="40806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642484D0-E612-5821-767D-1A55119E8749}"/>
              </a:ext>
            </a:extLst>
          </p:cNvPr>
          <p:cNvSpPr/>
          <p:nvPr/>
        </p:nvSpPr>
        <p:spPr>
          <a:xfrm>
            <a:off x="3437953" y="212505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018179A-B4A8-AC08-222A-9853E9640856}"/>
              </a:ext>
            </a:extLst>
          </p:cNvPr>
          <p:cNvSpPr/>
          <p:nvPr/>
        </p:nvSpPr>
        <p:spPr>
          <a:xfrm>
            <a:off x="3437953" y="272368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E61877E8-7D4E-5389-F1D5-21B42A5CDE93}"/>
              </a:ext>
            </a:extLst>
          </p:cNvPr>
          <p:cNvSpPr/>
          <p:nvPr/>
        </p:nvSpPr>
        <p:spPr>
          <a:xfrm>
            <a:off x="3449974" y="331516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C33C3DD6-A018-656F-4117-5E5DA149147E}"/>
              </a:ext>
            </a:extLst>
          </p:cNvPr>
          <p:cNvSpPr txBox="1"/>
          <p:nvPr/>
        </p:nvSpPr>
        <p:spPr>
          <a:xfrm>
            <a:off x="4066511" y="154128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6A752C03-9DCA-07A1-7B98-D1E79F908532}"/>
              </a:ext>
            </a:extLst>
          </p:cNvPr>
          <p:cNvSpPr txBox="1"/>
          <p:nvPr/>
        </p:nvSpPr>
        <p:spPr>
          <a:xfrm>
            <a:off x="4043406" y="274671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4ED335CD-4ADB-8E92-5BC1-3CBC3FCAF5E6}"/>
              </a:ext>
            </a:extLst>
          </p:cNvPr>
          <p:cNvSpPr txBox="1"/>
          <p:nvPr/>
        </p:nvSpPr>
        <p:spPr>
          <a:xfrm>
            <a:off x="4043407" y="213633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FF3EEC1F-7DB5-4763-27CB-1CBF41348032}"/>
              </a:ext>
            </a:extLst>
          </p:cNvPr>
          <p:cNvSpPr txBox="1"/>
          <p:nvPr/>
        </p:nvSpPr>
        <p:spPr>
          <a:xfrm>
            <a:off x="4066349" y="330767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9FB95159-1A6E-11DE-84A5-9023BA366330}"/>
              </a:ext>
            </a:extLst>
          </p:cNvPr>
          <p:cNvSpPr/>
          <p:nvPr/>
        </p:nvSpPr>
        <p:spPr>
          <a:xfrm>
            <a:off x="3437952" y="153032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70EA3E7F-3FB9-C7E5-1B9B-5B125E096B0B}"/>
              </a:ext>
            </a:extLst>
          </p:cNvPr>
          <p:cNvSpPr/>
          <p:nvPr/>
        </p:nvSpPr>
        <p:spPr>
          <a:xfrm>
            <a:off x="5048783" y="466444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58C87B40-1D15-B63F-8C4C-817BB345ED95}"/>
              </a:ext>
            </a:extLst>
          </p:cNvPr>
          <p:cNvSpPr/>
          <p:nvPr/>
        </p:nvSpPr>
        <p:spPr>
          <a:xfrm>
            <a:off x="5048783" y="526307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9062F842-1686-FBAC-62B6-02E8EDD47679}"/>
              </a:ext>
            </a:extLst>
          </p:cNvPr>
          <p:cNvSpPr/>
          <p:nvPr/>
        </p:nvSpPr>
        <p:spPr>
          <a:xfrm>
            <a:off x="5060804" y="585455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114A8D7A-717E-0162-2F64-D8DD0F20BC1A}"/>
              </a:ext>
            </a:extLst>
          </p:cNvPr>
          <p:cNvSpPr txBox="1"/>
          <p:nvPr/>
        </p:nvSpPr>
        <p:spPr>
          <a:xfrm>
            <a:off x="5677341" y="408067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1FC5D8BC-EDCC-FD14-573C-3B469FD1D13E}"/>
              </a:ext>
            </a:extLst>
          </p:cNvPr>
          <p:cNvSpPr txBox="1"/>
          <p:nvPr/>
        </p:nvSpPr>
        <p:spPr>
          <a:xfrm>
            <a:off x="5654236" y="528610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C25F2257-24E4-6476-BFD4-50E12AE15D54}"/>
              </a:ext>
            </a:extLst>
          </p:cNvPr>
          <p:cNvSpPr txBox="1"/>
          <p:nvPr/>
        </p:nvSpPr>
        <p:spPr>
          <a:xfrm>
            <a:off x="5654237" y="467572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206EDC8C-4A0D-31DF-367E-518FBBEB6027}"/>
              </a:ext>
            </a:extLst>
          </p:cNvPr>
          <p:cNvSpPr txBox="1"/>
          <p:nvPr/>
        </p:nvSpPr>
        <p:spPr>
          <a:xfrm>
            <a:off x="5677179" y="584706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B1152F01-02E2-E995-3B6F-7B83ECC96215}"/>
              </a:ext>
            </a:extLst>
          </p:cNvPr>
          <p:cNvSpPr/>
          <p:nvPr/>
        </p:nvSpPr>
        <p:spPr>
          <a:xfrm>
            <a:off x="5048782" y="406971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B21392A4-05DF-567F-8FEB-B11715F4CEFE}"/>
              </a:ext>
            </a:extLst>
          </p:cNvPr>
          <p:cNvSpPr/>
          <p:nvPr/>
        </p:nvSpPr>
        <p:spPr>
          <a:xfrm>
            <a:off x="6485555" y="212505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5ABFA5B6-CCF4-EE2D-ACEC-377ED9A8AF71}"/>
              </a:ext>
            </a:extLst>
          </p:cNvPr>
          <p:cNvSpPr/>
          <p:nvPr/>
        </p:nvSpPr>
        <p:spPr>
          <a:xfrm>
            <a:off x="6485555" y="272368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BC924F7B-F75B-1EF9-1EDF-48F60AE03529}"/>
              </a:ext>
            </a:extLst>
          </p:cNvPr>
          <p:cNvSpPr/>
          <p:nvPr/>
        </p:nvSpPr>
        <p:spPr>
          <a:xfrm>
            <a:off x="6497576" y="331516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68661226-0171-3913-CD0D-D3013D81C7C7}"/>
              </a:ext>
            </a:extLst>
          </p:cNvPr>
          <p:cNvSpPr txBox="1"/>
          <p:nvPr/>
        </p:nvSpPr>
        <p:spPr>
          <a:xfrm>
            <a:off x="7114113" y="154128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9BF6F9F8-6222-E460-07E4-F8421D872A25}"/>
              </a:ext>
            </a:extLst>
          </p:cNvPr>
          <p:cNvSpPr txBox="1"/>
          <p:nvPr/>
        </p:nvSpPr>
        <p:spPr>
          <a:xfrm>
            <a:off x="7091008" y="274671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0711CB9E-FF00-8362-01DD-DA450326918A}"/>
              </a:ext>
            </a:extLst>
          </p:cNvPr>
          <p:cNvSpPr txBox="1"/>
          <p:nvPr/>
        </p:nvSpPr>
        <p:spPr>
          <a:xfrm>
            <a:off x="7091009" y="213633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6DEEE455-6644-E75E-8821-4AD70A9DFDE3}"/>
              </a:ext>
            </a:extLst>
          </p:cNvPr>
          <p:cNvSpPr txBox="1"/>
          <p:nvPr/>
        </p:nvSpPr>
        <p:spPr>
          <a:xfrm>
            <a:off x="7113951" y="330767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B428F5C7-DDA6-D968-B8D0-F71C6039AC52}"/>
              </a:ext>
            </a:extLst>
          </p:cNvPr>
          <p:cNvSpPr/>
          <p:nvPr/>
        </p:nvSpPr>
        <p:spPr>
          <a:xfrm>
            <a:off x="6485554" y="153032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BF5073B-BB7E-DD7F-B9FB-89B66F026E81}"/>
              </a:ext>
            </a:extLst>
          </p:cNvPr>
          <p:cNvSpPr/>
          <p:nvPr/>
        </p:nvSpPr>
        <p:spPr>
          <a:xfrm>
            <a:off x="8497425" y="465349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CD1DB7DE-DE2B-03E6-7806-CC7E5D60D691}"/>
              </a:ext>
            </a:extLst>
          </p:cNvPr>
          <p:cNvSpPr/>
          <p:nvPr/>
        </p:nvSpPr>
        <p:spPr>
          <a:xfrm>
            <a:off x="8497425" y="525211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8432485A-4291-BA27-592A-6B8255176542}"/>
              </a:ext>
            </a:extLst>
          </p:cNvPr>
          <p:cNvSpPr/>
          <p:nvPr/>
        </p:nvSpPr>
        <p:spPr>
          <a:xfrm>
            <a:off x="8509446" y="584360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B0D02BC2-8012-F621-6934-89BF477F2C19}"/>
              </a:ext>
            </a:extLst>
          </p:cNvPr>
          <p:cNvSpPr txBox="1"/>
          <p:nvPr/>
        </p:nvSpPr>
        <p:spPr>
          <a:xfrm>
            <a:off x="9125983" y="406971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DBC004B8-19E4-343B-B2F0-598949710939}"/>
              </a:ext>
            </a:extLst>
          </p:cNvPr>
          <p:cNvSpPr txBox="1"/>
          <p:nvPr/>
        </p:nvSpPr>
        <p:spPr>
          <a:xfrm>
            <a:off x="9102878" y="527515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A37DDE5D-0F92-17F0-CF35-E21034250AB9}"/>
              </a:ext>
            </a:extLst>
          </p:cNvPr>
          <p:cNvSpPr txBox="1"/>
          <p:nvPr/>
        </p:nvSpPr>
        <p:spPr>
          <a:xfrm>
            <a:off x="9102879" y="466477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B5AA680A-5233-7AE6-7510-DAABF91BF3AB}"/>
              </a:ext>
            </a:extLst>
          </p:cNvPr>
          <p:cNvSpPr txBox="1"/>
          <p:nvPr/>
        </p:nvSpPr>
        <p:spPr>
          <a:xfrm>
            <a:off x="9125821" y="583611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BCA6AA8A-46E0-B74A-5E54-34537814C8FC}"/>
              </a:ext>
            </a:extLst>
          </p:cNvPr>
          <p:cNvSpPr/>
          <p:nvPr/>
        </p:nvSpPr>
        <p:spPr>
          <a:xfrm>
            <a:off x="8497424" y="405876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EBD72D73-AA00-5A4B-BCBC-347BE8EF3401}"/>
              </a:ext>
            </a:extLst>
          </p:cNvPr>
          <p:cNvSpPr/>
          <p:nvPr/>
        </p:nvSpPr>
        <p:spPr>
          <a:xfrm>
            <a:off x="9510052" y="211410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43EA5280-96FD-A667-3EB5-B3C654DC6094}"/>
              </a:ext>
            </a:extLst>
          </p:cNvPr>
          <p:cNvSpPr/>
          <p:nvPr/>
        </p:nvSpPr>
        <p:spPr>
          <a:xfrm>
            <a:off x="9510052" y="271272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7E5D73A7-E194-3EC8-DEA9-EA4E8B74A1CC}"/>
              </a:ext>
            </a:extLst>
          </p:cNvPr>
          <p:cNvSpPr/>
          <p:nvPr/>
        </p:nvSpPr>
        <p:spPr>
          <a:xfrm>
            <a:off x="9522073" y="330421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A1F8499C-3F56-7F3F-2AC5-76C51F94EE25}"/>
              </a:ext>
            </a:extLst>
          </p:cNvPr>
          <p:cNvSpPr txBox="1"/>
          <p:nvPr/>
        </p:nvSpPr>
        <p:spPr>
          <a:xfrm>
            <a:off x="10138610" y="153032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B78245EF-7FA5-3619-556A-7B6F526CD5DC}"/>
              </a:ext>
            </a:extLst>
          </p:cNvPr>
          <p:cNvSpPr txBox="1"/>
          <p:nvPr/>
        </p:nvSpPr>
        <p:spPr>
          <a:xfrm>
            <a:off x="10115505" y="273576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85A2C542-313A-9A65-84FB-B2CFDE738FBC}"/>
              </a:ext>
            </a:extLst>
          </p:cNvPr>
          <p:cNvSpPr txBox="1"/>
          <p:nvPr/>
        </p:nvSpPr>
        <p:spPr>
          <a:xfrm>
            <a:off x="10115506" y="212538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AB38D24-CDA0-6DE0-C3BA-9AFE6D9F3475}"/>
              </a:ext>
            </a:extLst>
          </p:cNvPr>
          <p:cNvSpPr txBox="1"/>
          <p:nvPr/>
        </p:nvSpPr>
        <p:spPr>
          <a:xfrm>
            <a:off x="10138448" y="329672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ECF1DAC7-3B57-AAE9-3950-FFD00FBCC3DC}"/>
              </a:ext>
            </a:extLst>
          </p:cNvPr>
          <p:cNvSpPr/>
          <p:nvPr/>
        </p:nvSpPr>
        <p:spPr>
          <a:xfrm>
            <a:off x="9510051" y="151937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79589A1-918F-2C2C-EAC8-2D02172C341A}"/>
              </a:ext>
            </a:extLst>
          </p:cNvPr>
          <p:cNvSpPr txBox="1"/>
          <p:nvPr/>
        </p:nvSpPr>
        <p:spPr>
          <a:xfrm>
            <a:off x="92097" y="76497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4CCC40F-3A6D-8272-8AFA-6AF789CCA30A}"/>
              </a:ext>
            </a:extLst>
          </p:cNvPr>
          <p:cNvSpPr txBox="1"/>
          <p:nvPr/>
        </p:nvSpPr>
        <p:spPr>
          <a:xfrm>
            <a:off x="6096000" y="63654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E6D3A71-8FFA-E30C-D942-7034606AAD94}"/>
              </a:ext>
            </a:extLst>
          </p:cNvPr>
          <p:cNvSpPr txBox="1"/>
          <p:nvPr/>
        </p:nvSpPr>
        <p:spPr>
          <a:xfrm>
            <a:off x="3073818" y="926925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E652CBF-8121-B838-0BCC-E55B85AF2CFA}"/>
              </a:ext>
            </a:extLst>
          </p:cNvPr>
          <p:cNvSpPr txBox="1"/>
          <p:nvPr/>
        </p:nvSpPr>
        <p:spPr>
          <a:xfrm>
            <a:off x="1156251" y="337039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EACA57BA-9E86-8159-3F8B-331478C88BF7}"/>
              </a:ext>
            </a:extLst>
          </p:cNvPr>
          <p:cNvSpPr txBox="1"/>
          <p:nvPr/>
        </p:nvSpPr>
        <p:spPr>
          <a:xfrm>
            <a:off x="4686675" y="354564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DDD7AB45-33FF-D7D2-7AE1-E16079D23AE8}"/>
              </a:ext>
            </a:extLst>
          </p:cNvPr>
          <p:cNvSpPr txBox="1"/>
          <p:nvPr/>
        </p:nvSpPr>
        <p:spPr>
          <a:xfrm>
            <a:off x="8121126" y="337478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806D2A8-F3CB-C4FE-ECCA-B77549F2579E}"/>
              </a:ext>
            </a:extLst>
          </p:cNvPr>
          <p:cNvSpPr txBox="1"/>
          <p:nvPr/>
        </p:nvSpPr>
        <p:spPr>
          <a:xfrm>
            <a:off x="9158365" y="71159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B7D0ECE4-CCF3-9058-1037-823601A69C9F}"/>
              </a:ext>
            </a:extLst>
          </p:cNvPr>
          <p:cNvSpPr txBox="1"/>
          <p:nvPr/>
        </p:nvSpPr>
        <p:spPr>
          <a:xfrm>
            <a:off x="2853994" y="878514"/>
            <a:ext cx="6484012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Considero que mis funciones están claramente determinadas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70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991033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710352" y="587436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8" y="527941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619" y="58708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33976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6AD3F63C-0CE8-F2D0-8E25-62611391C52D}"/>
              </a:ext>
            </a:extLst>
          </p:cNvPr>
          <p:cNvSpPr txBox="1"/>
          <p:nvPr/>
        </p:nvSpPr>
        <p:spPr>
          <a:xfrm>
            <a:off x="1692947" y="898516"/>
            <a:ext cx="9651560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Entiendo claramente mi papel dentro del área de trabajo a la que pertenezco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83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ADMINISTRACIÓN DE TALENTO HUMANO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987046" y="1118378"/>
            <a:ext cx="10539505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Siento que estoy ubicado en el cargo que desempeño, de acuerdo con mis conocimientos y habilidades. 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6" name="Google Shape;300;p14">
            <a:extLst>
              <a:ext uri="{FF2B5EF4-FFF2-40B4-BE49-F238E27FC236}">
                <a16:creationId xmlns:a16="http://schemas.microsoft.com/office/drawing/2014/main" id="{4DD490C8-7465-44BC-3D84-2AF596BECF93}"/>
              </a:ext>
            </a:extLst>
          </p:cNvPr>
          <p:cNvSpPr txBox="1"/>
          <p:nvPr/>
        </p:nvSpPr>
        <p:spPr>
          <a:xfrm>
            <a:off x="353455" y="313325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7" name="Google Shape;302;p14">
            <a:extLst>
              <a:ext uri="{FF2B5EF4-FFF2-40B4-BE49-F238E27FC236}">
                <a16:creationId xmlns:a16="http://schemas.microsoft.com/office/drawing/2014/main" id="{E7346DCA-14F8-9217-A7E9-9D3857BCF96B}"/>
              </a:ext>
            </a:extLst>
          </p:cNvPr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Google Shape;303;p14">
            <a:extLst>
              <a:ext uri="{FF2B5EF4-FFF2-40B4-BE49-F238E27FC236}">
                <a16:creationId xmlns:a16="http://schemas.microsoft.com/office/drawing/2014/main" id="{2E026E8B-0998-767E-9C17-4C7A29259284}"/>
              </a:ext>
            </a:extLst>
          </p:cNvPr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304;p14">
            <a:extLst>
              <a:ext uri="{FF2B5EF4-FFF2-40B4-BE49-F238E27FC236}">
                <a16:creationId xmlns:a16="http://schemas.microsoft.com/office/drawing/2014/main" id="{9392C786-76C5-BCC1-E7AD-FA80558A3C51}"/>
              </a:ext>
            </a:extLst>
          </p:cNvPr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Google Shape;305;p14">
            <a:extLst>
              <a:ext uri="{FF2B5EF4-FFF2-40B4-BE49-F238E27FC236}">
                <a16:creationId xmlns:a16="http://schemas.microsoft.com/office/drawing/2014/main" id="{A5A4E925-A8BB-F8FF-6475-0F18F79C8827}"/>
              </a:ext>
            </a:extLst>
          </p:cNvPr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1" name="Google Shape;306;p14">
            <a:extLst>
              <a:ext uri="{FF2B5EF4-FFF2-40B4-BE49-F238E27FC236}">
                <a16:creationId xmlns:a16="http://schemas.microsoft.com/office/drawing/2014/main" id="{3CCF82AF-798B-71AA-3229-F05C666C7DB1}"/>
              </a:ext>
            </a:extLst>
          </p:cNvPr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2" name="Google Shape;307;p14">
            <a:extLst>
              <a:ext uri="{FF2B5EF4-FFF2-40B4-BE49-F238E27FC236}">
                <a16:creationId xmlns:a16="http://schemas.microsoft.com/office/drawing/2014/main" id="{157D4839-FDB4-FE37-3563-D2CF7C3023CC}"/>
              </a:ext>
            </a:extLst>
          </p:cNvPr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3" name="Google Shape;308;p14">
            <a:extLst>
              <a:ext uri="{FF2B5EF4-FFF2-40B4-BE49-F238E27FC236}">
                <a16:creationId xmlns:a16="http://schemas.microsoft.com/office/drawing/2014/main" id="{46B8B322-B861-80F0-8D78-28280C25C4B4}"/>
              </a:ext>
            </a:extLst>
          </p:cNvPr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4" name="Google Shape;314;p14">
            <a:extLst>
              <a:ext uri="{FF2B5EF4-FFF2-40B4-BE49-F238E27FC236}">
                <a16:creationId xmlns:a16="http://schemas.microsoft.com/office/drawing/2014/main" id="{CCF105C4-F3FB-0AE9-0C53-C15D0CF0C74D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Google Shape;302;p14">
            <a:extLst>
              <a:ext uri="{FF2B5EF4-FFF2-40B4-BE49-F238E27FC236}">
                <a16:creationId xmlns:a16="http://schemas.microsoft.com/office/drawing/2014/main" id="{1E815C02-6A29-195A-AEE6-2B28522EC648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Google Shape;303;p14">
            <a:extLst>
              <a:ext uri="{FF2B5EF4-FFF2-40B4-BE49-F238E27FC236}">
                <a16:creationId xmlns:a16="http://schemas.microsoft.com/office/drawing/2014/main" id="{FCE834CE-F0EE-49EC-3867-20FE1844BB77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304;p14">
            <a:extLst>
              <a:ext uri="{FF2B5EF4-FFF2-40B4-BE49-F238E27FC236}">
                <a16:creationId xmlns:a16="http://schemas.microsoft.com/office/drawing/2014/main" id="{31FD7A01-AED1-4337-C68F-D1D3FB12AFD1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Google Shape;305;p14">
            <a:extLst>
              <a:ext uri="{FF2B5EF4-FFF2-40B4-BE49-F238E27FC236}">
                <a16:creationId xmlns:a16="http://schemas.microsoft.com/office/drawing/2014/main" id="{FBF9FE24-4EC2-43B4-4521-BF71821C3F02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9" name="Google Shape;306;p14">
            <a:extLst>
              <a:ext uri="{FF2B5EF4-FFF2-40B4-BE49-F238E27FC236}">
                <a16:creationId xmlns:a16="http://schemas.microsoft.com/office/drawing/2014/main" id="{A70C5D6A-16E8-5812-F1BE-137651C3C086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0" name="Google Shape;307;p14">
            <a:extLst>
              <a:ext uri="{FF2B5EF4-FFF2-40B4-BE49-F238E27FC236}">
                <a16:creationId xmlns:a16="http://schemas.microsoft.com/office/drawing/2014/main" id="{B4198E22-6FA5-1024-2161-B5401FF01A57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1" name="Google Shape;308;p14">
            <a:extLst>
              <a:ext uri="{FF2B5EF4-FFF2-40B4-BE49-F238E27FC236}">
                <a16:creationId xmlns:a16="http://schemas.microsoft.com/office/drawing/2014/main" id="{3E8E9B18-406C-65AD-71EB-4748ACC049A1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2" name="Google Shape;314;p14">
            <a:extLst>
              <a:ext uri="{FF2B5EF4-FFF2-40B4-BE49-F238E27FC236}">
                <a16:creationId xmlns:a16="http://schemas.microsoft.com/office/drawing/2014/main" id="{D7B39852-8893-A22B-0F53-4373857FFF74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2;p14">
            <a:extLst>
              <a:ext uri="{FF2B5EF4-FFF2-40B4-BE49-F238E27FC236}">
                <a16:creationId xmlns:a16="http://schemas.microsoft.com/office/drawing/2014/main" id="{546DE6C7-C75D-115C-F145-8DE86C30C0BF}"/>
              </a:ext>
            </a:extLst>
          </p:cNvPr>
          <p:cNvSpPr/>
          <p:nvPr/>
        </p:nvSpPr>
        <p:spPr>
          <a:xfrm>
            <a:off x="3484773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Google Shape;303;p14">
            <a:extLst>
              <a:ext uri="{FF2B5EF4-FFF2-40B4-BE49-F238E27FC236}">
                <a16:creationId xmlns:a16="http://schemas.microsoft.com/office/drawing/2014/main" id="{7B9796E2-706B-0360-3568-D58A1A708199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Google Shape;304;p14">
            <a:extLst>
              <a:ext uri="{FF2B5EF4-FFF2-40B4-BE49-F238E27FC236}">
                <a16:creationId xmlns:a16="http://schemas.microsoft.com/office/drawing/2014/main" id="{196C2235-6F2C-B67D-BD76-7EEF95B48FDD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Google Shape;305;p14">
            <a:extLst>
              <a:ext uri="{FF2B5EF4-FFF2-40B4-BE49-F238E27FC236}">
                <a16:creationId xmlns:a16="http://schemas.microsoft.com/office/drawing/2014/main" id="{5698648A-C8BB-4673-0D4C-13F6DD273D5A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06;p14">
            <a:extLst>
              <a:ext uri="{FF2B5EF4-FFF2-40B4-BE49-F238E27FC236}">
                <a16:creationId xmlns:a16="http://schemas.microsoft.com/office/drawing/2014/main" id="{C852B8BA-071D-360E-11D3-EAE119032901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8" name="Google Shape;307;p14">
            <a:extLst>
              <a:ext uri="{FF2B5EF4-FFF2-40B4-BE49-F238E27FC236}">
                <a16:creationId xmlns:a16="http://schemas.microsoft.com/office/drawing/2014/main" id="{69F9486B-34D7-714F-4F88-C674622FF7AA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9" name="Google Shape;308;p14">
            <a:extLst>
              <a:ext uri="{FF2B5EF4-FFF2-40B4-BE49-F238E27FC236}">
                <a16:creationId xmlns:a16="http://schemas.microsoft.com/office/drawing/2014/main" id="{F9A36BF9-8D53-4110-F72F-60C71D5A2C11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0" name="Google Shape;314;p14">
            <a:extLst>
              <a:ext uri="{FF2B5EF4-FFF2-40B4-BE49-F238E27FC236}">
                <a16:creationId xmlns:a16="http://schemas.microsoft.com/office/drawing/2014/main" id="{D5A1EFA8-4450-8077-A52C-C661ED0E9315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2;p14">
            <a:extLst>
              <a:ext uri="{FF2B5EF4-FFF2-40B4-BE49-F238E27FC236}">
                <a16:creationId xmlns:a16="http://schemas.microsoft.com/office/drawing/2014/main" id="{C06BE03E-C61E-6CC8-E366-5F40B6CE3768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Google Shape;303;p14">
            <a:extLst>
              <a:ext uri="{FF2B5EF4-FFF2-40B4-BE49-F238E27FC236}">
                <a16:creationId xmlns:a16="http://schemas.microsoft.com/office/drawing/2014/main" id="{50E064DB-772B-F9AB-D262-8C98324202CB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Google Shape;304;p14">
            <a:extLst>
              <a:ext uri="{FF2B5EF4-FFF2-40B4-BE49-F238E27FC236}">
                <a16:creationId xmlns:a16="http://schemas.microsoft.com/office/drawing/2014/main" id="{7E75AAAB-7A08-A27E-9DE7-9CF53E6C25E0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Google Shape;305;p14">
            <a:extLst>
              <a:ext uri="{FF2B5EF4-FFF2-40B4-BE49-F238E27FC236}">
                <a16:creationId xmlns:a16="http://schemas.microsoft.com/office/drawing/2014/main" id="{063112AC-9294-90D3-8928-A46F21F8AE83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06;p14">
            <a:extLst>
              <a:ext uri="{FF2B5EF4-FFF2-40B4-BE49-F238E27FC236}">
                <a16:creationId xmlns:a16="http://schemas.microsoft.com/office/drawing/2014/main" id="{A491FAF8-13BC-A6C7-1DE1-6414EA9CA23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6" name="Google Shape;307;p14">
            <a:extLst>
              <a:ext uri="{FF2B5EF4-FFF2-40B4-BE49-F238E27FC236}">
                <a16:creationId xmlns:a16="http://schemas.microsoft.com/office/drawing/2014/main" id="{D321311F-0FA2-61D0-84CB-13702BC668C2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7" name="Google Shape;308;p14">
            <a:extLst>
              <a:ext uri="{FF2B5EF4-FFF2-40B4-BE49-F238E27FC236}">
                <a16:creationId xmlns:a16="http://schemas.microsoft.com/office/drawing/2014/main" id="{35DA9CEB-E2FE-C19B-EBEC-23C3A5B99931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8" name="Google Shape;314;p14">
            <a:extLst>
              <a:ext uri="{FF2B5EF4-FFF2-40B4-BE49-F238E27FC236}">
                <a16:creationId xmlns:a16="http://schemas.microsoft.com/office/drawing/2014/main" id="{8EB7BE09-080F-507E-A65B-0E1972EA8D9C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2;p14">
            <a:extLst>
              <a:ext uri="{FF2B5EF4-FFF2-40B4-BE49-F238E27FC236}">
                <a16:creationId xmlns:a16="http://schemas.microsoft.com/office/drawing/2014/main" id="{07B4BF20-2774-0610-3953-46DB90D07E36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Google Shape;303;p14">
            <a:extLst>
              <a:ext uri="{FF2B5EF4-FFF2-40B4-BE49-F238E27FC236}">
                <a16:creationId xmlns:a16="http://schemas.microsoft.com/office/drawing/2014/main" id="{60C3A443-4A25-21B3-12E2-095603841719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Google Shape;304;p14">
            <a:extLst>
              <a:ext uri="{FF2B5EF4-FFF2-40B4-BE49-F238E27FC236}">
                <a16:creationId xmlns:a16="http://schemas.microsoft.com/office/drawing/2014/main" id="{76B74D97-A451-4E79-623E-3D81543A53BA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Google Shape;305;p14">
            <a:extLst>
              <a:ext uri="{FF2B5EF4-FFF2-40B4-BE49-F238E27FC236}">
                <a16:creationId xmlns:a16="http://schemas.microsoft.com/office/drawing/2014/main" id="{9671B903-7E1D-CEA8-2BE5-A7DDB832E258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0" name="Google Shape;306;p14">
            <a:extLst>
              <a:ext uri="{FF2B5EF4-FFF2-40B4-BE49-F238E27FC236}">
                <a16:creationId xmlns:a16="http://schemas.microsoft.com/office/drawing/2014/main" id="{821B52E5-E4EE-6F08-0804-325C3C3E34D4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9B14F329-7007-FAF9-E44E-391F9B163FE0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B12D7B5-DFBC-A043-4C8D-D3F1B9F27EC1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F15B9070-3DF9-DC45-8572-3A44AC3F209E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7285BBE2-D933-3206-8A2D-364101BAFFF8}"/>
              </a:ext>
            </a:extLst>
          </p:cNvPr>
          <p:cNvSpPr/>
          <p:nvPr/>
        </p:nvSpPr>
        <p:spPr>
          <a:xfrm>
            <a:off x="8544245" y="485820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A84B2104-E3D0-5123-B395-D120BFCA8C15}"/>
              </a:ext>
            </a:extLst>
          </p:cNvPr>
          <p:cNvSpPr/>
          <p:nvPr/>
        </p:nvSpPr>
        <p:spPr>
          <a:xfrm>
            <a:off x="8544245" y="545683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A400FECD-A9BD-1B44-4220-8A7A09749359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A68D125C-5753-856B-531E-A395266518C6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8B5D3154-F669-2C6F-C2BF-6BAFD6AE85D0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C358FF3D-5240-A7DE-B63B-F4C2A5595A7F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45E93887-4787-4CA1-D6D8-D4069B482830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988B4384-F086-0928-A0DC-55FF6A5AB7FD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68720D17-94E6-88B4-8109-7C436458666C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4A3EDBAF-9C5B-5154-3190-CBEA1B5BB2B2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984C1CFF-E7AD-BDED-4663-F6A40411D36E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B610A9D1-F9C5-0DA5-772A-FF9A6C951CDF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B61BC421-2A40-6350-204A-E84E5AEBD8FE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4C9E878-3A33-6E23-FC8C-45FEB9A0DD81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C133897-32E6-DC41-27C7-C5F4100C7B5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4C7680E4-8D68-F59B-0B73-A4B7FE60B0FB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125D6B22-DC70-8D65-A564-A59C83F614B9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23456867-C070-2166-7DF2-AF42CA942A4B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5D8B8381-CF2E-9108-8003-1CF6203C6347}"/>
              </a:ext>
            </a:extLst>
          </p:cNvPr>
          <p:cNvSpPr txBox="1"/>
          <p:nvPr/>
        </p:nvSpPr>
        <p:spPr>
          <a:xfrm>
            <a:off x="1204943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A59FBC44-30A3-9E0B-1724-086C17007480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F5CEB240-F85D-141E-AB96-03230B72715C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1B86B689-BF30-3561-4506-3849A5BB512E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F9CC9028-EC7A-0C9C-CDB0-7B4589EDA25F}"/>
              </a:ext>
            </a:extLst>
          </p:cNvPr>
          <p:cNvSpPr txBox="1"/>
          <p:nvPr/>
        </p:nvSpPr>
        <p:spPr>
          <a:xfrm>
            <a:off x="6142820" y="1842056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</p:spTree>
    <p:extLst>
      <p:ext uri="{BB962C8B-B14F-4D97-AF65-F5344CB8AC3E}">
        <p14:creationId xmlns:p14="http://schemas.microsoft.com/office/powerpoint/2010/main" val="2614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9910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710352" y="587436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76239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870969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33976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CFA2480E-7DB1-4385-FBD9-DAB1DEB57A55}"/>
              </a:ext>
            </a:extLst>
          </p:cNvPr>
          <p:cNvSpPr txBox="1"/>
          <p:nvPr/>
        </p:nvSpPr>
        <p:spPr>
          <a:xfrm>
            <a:off x="1865990" y="792278"/>
            <a:ext cx="8282688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 persona vinculada a la entidad recibe una capacitación adecuada a su cargo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9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0" y="47030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9910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710352" y="587436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8" y="527941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619" y="58708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33976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3;p14">
            <a:extLst>
              <a:ext uri="{FF2B5EF4-FFF2-40B4-BE49-F238E27FC236}">
                <a16:creationId xmlns:a16="http://schemas.microsoft.com/office/drawing/2014/main" id="{3F397575-8F1F-038B-7ABA-9A87C0CBF3D1}"/>
              </a:ext>
            </a:extLst>
          </p:cNvPr>
          <p:cNvSpPr txBox="1"/>
          <p:nvPr/>
        </p:nvSpPr>
        <p:spPr>
          <a:xfrm>
            <a:off x="3002456" y="787288"/>
            <a:ext cx="6680961" cy="35390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/>
                <a:ea typeface="Times New Roman"/>
                <a:cs typeface="Times New Roman"/>
                <a:sym typeface="Times New Roman"/>
              </a:rPr>
              <a:t>Estoy satisfecho con las actividades de bienestar que se realizan</a:t>
            </a:r>
            <a:endParaRPr sz="1700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90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991033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710352" y="587436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8" y="527941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619" y="58708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33976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8" name="Google Shape;299;p14">
            <a:extLst>
              <a:ext uri="{FF2B5EF4-FFF2-40B4-BE49-F238E27FC236}">
                <a16:creationId xmlns:a16="http://schemas.microsoft.com/office/drawing/2014/main" id="{381FEBB8-7607-CFF8-7201-8ADFDEABD67A}"/>
              </a:ext>
            </a:extLst>
          </p:cNvPr>
          <p:cNvSpPr txBox="1"/>
          <p:nvPr/>
        </p:nvSpPr>
        <p:spPr>
          <a:xfrm>
            <a:off x="2417541" y="772001"/>
            <a:ext cx="7824527" cy="366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INPEC me incentiva cuando alcanzo mis objetivos y metas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48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9910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710352" y="587436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8" y="527941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619" y="58708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33976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B63D79AC-8C7D-0AE2-4089-EFCAC16ACA7D}"/>
              </a:ext>
            </a:extLst>
          </p:cNvPr>
          <p:cNvSpPr txBox="1"/>
          <p:nvPr/>
        </p:nvSpPr>
        <p:spPr>
          <a:xfrm>
            <a:off x="1492425" y="847610"/>
            <a:ext cx="7255065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institución concede los encargos a las personas que se los merecen 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0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991033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710352" y="594956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8" y="5279411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26968" y="5899319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33976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84B3D201-E45B-ABFF-8B92-EADD66365661}"/>
              </a:ext>
            </a:extLst>
          </p:cNvPr>
          <p:cNvSpPr txBox="1"/>
          <p:nvPr/>
        </p:nvSpPr>
        <p:spPr>
          <a:xfrm>
            <a:off x="2734858" y="763645"/>
            <a:ext cx="7188739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planea y se da cumplimiento al plan vacacional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33976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10F32795-DB83-642B-8791-DC701BEA04E4}"/>
              </a:ext>
            </a:extLst>
          </p:cNvPr>
          <p:cNvSpPr txBox="1"/>
          <p:nvPr/>
        </p:nvSpPr>
        <p:spPr>
          <a:xfrm>
            <a:off x="1396968" y="767946"/>
            <a:ext cx="8580881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evaluación de desempeño es tenida en cuenta para la asignación de cargos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39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 txBox="1"/>
          <p:nvPr/>
        </p:nvSpPr>
        <p:spPr>
          <a:xfrm>
            <a:off x="6096000" y="1452650"/>
            <a:ext cx="57033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PARTICIPACIÓN A NIVEL REGIONAL CLIMA LABORAL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RESULTADOS ENCUESTA DE CLIMA LABORAL A NIVEL REGIONAL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PARTICIPACIÓN A NIVEL REGIONAL PERCEPCIÓN DE BIENESTAR LABORAL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RESULTADOS ENCUESTA DE PERCEPCIÓN DE BIENESTAR LABORAL A NIVEL REGIONAL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5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5A90DAB2-2EC2-4E19-A09E-2DA3115DB2D3}"/>
              </a:ext>
            </a:extLst>
          </p:cNvPr>
          <p:cNvSpPr txBox="1"/>
          <p:nvPr/>
        </p:nvSpPr>
        <p:spPr>
          <a:xfrm>
            <a:off x="1510421" y="903668"/>
            <a:ext cx="7749236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forma de implementar la política de traslados ha sido equitativa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30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ESTILO DE DIRECCIÓN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353455" y="313325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14;p14">
            <a:extLst>
              <a:ext uri="{FF2B5EF4-FFF2-40B4-BE49-F238E27FC236}">
                <a16:creationId xmlns:a16="http://schemas.microsoft.com/office/drawing/2014/main" id="{6562E257-0CD4-0FA6-522E-340C7F78D9D0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2;p14">
            <a:extLst>
              <a:ext uri="{FF2B5EF4-FFF2-40B4-BE49-F238E27FC236}">
                <a16:creationId xmlns:a16="http://schemas.microsoft.com/office/drawing/2014/main" id="{7EF98FA4-7F0C-2E71-A09A-987F81965177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303;p14">
            <a:extLst>
              <a:ext uri="{FF2B5EF4-FFF2-40B4-BE49-F238E27FC236}">
                <a16:creationId xmlns:a16="http://schemas.microsoft.com/office/drawing/2014/main" id="{D4A040FF-C82A-E138-DEF2-A9E148E4FB29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4;p14">
            <a:extLst>
              <a:ext uri="{FF2B5EF4-FFF2-40B4-BE49-F238E27FC236}">
                <a16:creationId xmlns:a16="http://schemas.microsoft.com/office/drawing/2014/main" id="{45146593-DC4E-1A95-15B2-9447929B57B2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5;p14">
            <a:extLst>
              <a:ext uri="{FF2B5EF4-FFF2-40B4-BE49-F238E27FC236}">
                <a16:creationId xmlns:a16="http://schemas.microsoft.com/office/drawing/2014/main" id="{ADE265D8-1A3F-2F7A-EE42-663F3FD1C7A9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E5EF788F-B11B-377E-F6FC-0D8AF12DF755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1" name="Google Shape;307;p14">
            <a:extLst>
              <a:ext uri="{FF2B5EF4-FFF2-40B4-BE49-F238E27FC236}">
                <a16:creationId xmlns:a16="http://schemas.microsoft.com/office/drawing/2014/main" id="{D8DAEC9F-0B78-0707-33F4-5BBCDE42E58E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" name="Google Shape;308;p14">
            <a:extLst>
              <a:ext uri="{FF2B5EF4-FFF2-40B4-BE49-F238E27FC236}">
                <a16:creationId xmlns:a16="http://schemas.microsoft.com/office/drawing/2014/main" id="{028390F4-E82E-DD27-165C-F06332AFFA1A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14;p14">
            <a:extLst>
              <a:ext uri="{FF2B5EF4-FFF2-40B4-BE49-F238E27FC236}">
                <a16:creationId xmlns:a16="http://schemas.microsoft.com/office/drawing/2014/main" id="{815A476B-786A-30F6-C9A3-6E55991A8F8E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302;p14">
            <a:extLst>
              <a:ext uri="{FF2B5EF4-FFF2-40B4-BE49-F238E27FC236}">
                <a16:creationId xmlns:a16="http://schemas.microsoft.com/office/drawing/2014/main" id="{222D0908-D266-6216-74AE-AB302C73D072}"/>
              </a:ext>
            </a:extLst>
          </p:cNvPr>
          <p:cNvSpPr/>
          <p:nvPr/>
        </p:nvSpPr>
        <p:spPr>
          <a:xfrm>
            <a:off x="3484773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303;p14">
            <a:extLst>
              <a:ext uri="{FF2B5EF4-FFF2-40B4-BE49-F238E27FC236}">
                <a16:creationId xmlns:a16="http://schemas.microsoft.com/office/drawing/2014/main" id="{1DA0576B-C7EC-CF03-D604-F12A064D4B34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304;p14">
            <a:extLst>
              <a:ext uri="{FF2B5EF4-FFF2-40B4-BE49-F238E27FC236}">
                <a16:creationId xmlns:a16="http://schemas.microsoft.com/office/drawing/2014/main" id="{0627133E-BD0A-77B8-954D-1C7B953BC66E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5;p14">
            <a:extLst>
              <a:ext uri="{FF2B5EF4-FFF2-40B4-BE49-F238E27FC236}">
                <a16:creationId xmlns:a16="http://schemas.microsoft.com/office/drawing/2014/main" id="{8DA81F9F-2900-84C0-9646-22C5083718CD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4" name="Google Shape;306;p14">
            <a:extLst>
              <a:ext uri="{FF2B5EF4-FFF2-40B4-BE49-F238E27FC236}">
                <a16:creationId xmlns:a16="http://schemas.microsoft.com/office/drawing/2014/main" id="{45A197CD-16CE-64D3-2DEA-BF068365B10D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5" name="Google Shape;307;p14">
            <a:extLst>
              <a:ext uri="{FF2B5EF4-FFF2-40B4-BE49-F238E27FC236}">
                <a16:creationId xmlns:a16="http://schemas.microsoft.com/office/drawing/2014/main" id="{7DDB4F3C-D0A1-1E0D-7DAE-8977FB6E77EE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6" name="Google Shape;308;p14">
            <a:extLst>
              <a:ext uri="{FF2B5EF4-FFF2-40B4-BE49-F238E27FC236}">
                <a16:creationId xmlns:a16="http://schemas.microsoft.com/office/drawing/2014/main" id="{E138050F-F409-0F9B-8AE2-C4754752155B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14;p14">
            <a:extLst>
              <a:ext uri="{FF2B5EF4-FFF2-40B4-BE49-F238E27FC236}">
                <a16:creationId xmlns:a16="http://schemas.microsoft.com/office/drawing/2014/main" id="{81AD7B26-96DA-D910-ED1B-6EA93BA9B572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302;p14">
            <a:extLst>
              <a:ext uri="{FF2B5EF4-FFF2-40B4-BE49-F238E27FC236}">
                <a16:creationId xmlns:a16="http://schemas.microsoft.com/office/drawing/2014/main" id="{7EF6B36E-5AAA-38DE-19C4-B1F861ADD3E2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303;p14">
            <a:extLst>
              <a:ext uri="{FF2B5EF4-FFF2-40B4-BE49-F238E27FC236}">
                <a16:creationId xmlns:a16="http://schemas.microsoft.com/office/drawing/2014/main" id="{495F24A0-6685-E409-CDF9-DAEEB6EB3DE9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304;p14">
            <a:extLst>
              <a:ext uri="{FF2B5EF4-FFF2-40B4-BE49-F238E27FC236}">
                <a16:creationId xmlns:a16="http://schemas.microsoft.com/office/drawing/2014/main" id="{6D8C2C0D-9FE9-C8F9-28D0-06BF557FE9E2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5;p14">
            <a:extLst>
              <a:ext uri="{FF2B5EF4-FFF2-40B4-BE49-F238E27FC236}">
                <a16:creationId xmlns:a16="http://schemas.microsoft.com/office/drawing/2014/main" id="{BC950C25-D57F-7AB8-762A-4838EE50F846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2" name="Google Shape;306;p14">
            <a:extLst>
              <a:ext uri="{FF2B5EF4-FFF2-40B4-BE49-F238E27FC236}">
                <a16:creationId xmlns:a16="http://schemas.microsoft.com/office/drawing/2014/main" id="{69CA183A-38A4-A06F-53F2-F7A8F891679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3" name="Google Shape;307;p14">
            <a:extLst>
              <a:ext uri="{FF2B5EF4-FFF2-40B4-BE49-F238E27FC236}">
                <a16:creationId xmlns:a16="http://schemas.microsoft.com/office/drawing/2014/main" id="{DFDB70C9-5CFD-8AA2-A787-A02E99919DE4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4" name="Google Shape;308;p14">
            <a:extLst>
              <a:ext uri="{FF2B5EF4-FFF2-40B4-BE49-F238E27FC236}">
                <a16:creationId xmlns:a16="http://schemas.microsoft.com/office/drawing/2014/main" id="{7B3E3895-A97B-672A-0394-16EC009D3E8C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14;p14">
            <a:extLst>
              <a:ext uri="{FF2B5EF4-FFF2-40B4-BE49-F238E27FC236}">
                <a16:creationId xmlns:a16="http://schemas.microsoft.com/office/drawing/2014/main" id="{BB79C4B8-96DA-1E32-D39B-253FB02AB057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302;p14">
            <a:extLst>
              <a:ext uri="{FF2B5EF4-FFF2-40B4-BE49-F238E27FC236}">
                <a16:creationId xmlns:a16="http://schemas.microsoft.com/office/drawing/2014/main" id="{AA0E5F50-898E-7D28-B571-BF285F6DCC33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303;p14">
            <a:extLst>
              <a:ext uri="{FF2B5EF4-FFF2-40B4-BE49-F238E27FC236}">
                <a16:creationId xmlns:a16="http://schemas.microsoft.com/office/drawing/2014/main" id="{909889AE-16D7-A5AF-EB14-5E634BEB5B48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304;p14">
            <a:extLst>
              <a:ext uri="{FF2B5EF4-FFF2-40B4-BE49-F238E27FC236}">
                <a16:creationId xmlns:a16="http://schemas.microsoft.com/office/drawing/2014/main" id="{17127F1B-BBD9-64D9-9307-5108E22E4D64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5;p14">
            <a:extLst>
              <a:ext uri="{FF2B5EF4-FFF2-40B4-BE49-F238E27FC236}">
                <a16:creationId xmlns:a16="http://schemas.microsoft.com/office/drawing/2014/main" id="{613C1EB0-7ECA-FA4C-DC7E-C87FA67DDEF1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0" name="Google Shape;306;p14">
            <a:extLst>
              <a:ext uri="{FF2B5EF4-FFF2-40B4-BE49-F238E27FC236}">
                <a16:creationId xmlns:a16="http://schemas.microsoft.com/office/drawing/2014/main" id="{DD7FF3B5-5F46-5602-22B0-F32B38DA1316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3EADA927-0FA4-817C-F25F-698349E435FA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07B42B6-FB42-4E36-9734-884DE0A56E20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2F0A287C-2EAE-8404-F1A3-063EBCF40C78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137C8C24-979B-9EFE-EF0B-572CFEAD9327}"/>
              </a:ext>
            </a:extLst>
          </p:cNvPr>
          <p:cNvSpPr/>
          <p:nvPr/>
        </p:nvSpPr>
        <p:spPr>
          <a:xfrm>
            <a:off x="8544245" y="485820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0E6B3D0F-7FD9-76CE-D45F-5C08DE4A5BF6}"/>
              </a:ext>
            </a:extLst>
          </p:cNvPr>
          <p:cNvSpPr/>
          <p:nvPr/>
        </p:nvSpPr>
        <p:spPr>
          <a:xfrm>
            <a:off x="8544245" y="545683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C3AD17F6-8401-BB0D-543C-A89394933F86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20B9217E-E9EF-74BB-C503-D29556AE6DCF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C4CB5D04-1B8C-67DF-4BCA-B334E3CD51B6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B89675FE-2318-2008-3630-3FB6267DAA94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FADFDDC9-3021-4A25-BA1E-95F206745A24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AA12DFBA-9163-A793-286B-58177AB80A0B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3D078F78-42D5-A144-C80B-E2295B908801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87C93447-450B-E4C7-DAEF-139ED03DE4D8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51ECD9D6-33D4-3991-3960-490B661601BB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91855625-3A52-27E8-5276-67509489D1C0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3B007291-56EB-05AD-9652-4C1803BDBCA5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513CE56-CF5A-D607-46FD-1202633DED4C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7CF7655-DE4E-51C3-746B-948443C555B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032F38E2-7B9D-1C33-F7DC-2B637EF8301F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7906FD82-BFA0-CA03-90C0-B056814CCE25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1E7931E4-A94E-AA59-930E-C76A9250B951}"/>
              </a:ext>
            </a:extLst>
          </p:cNvPr>
          <p:cNvSpPr txBox="1"/>
          <p:nvPr/>
        </p:nvSpPr>
        <p:spPr>
          <a:xfrm>
            <a:off x="6142820" y="84126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E781F9C2-1274-6E9B-AA08-27261580BC37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95DAC69A-B8CB-001B-D817-2EBFD745E6C2}"/>
              </a:ext>
            </a:extLst>
          </p:cNvPr>
          <p:cNvSpPr txBox="1"/>
          <p:nvPr/>
        </p:nvSpPr>
        <p:spPr>
          <a:xfrm>
            <a:off x="1203071" y="35751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98C5E4B9-AA1D-1020-6F27-07DE2A86B7E7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E52C8CC7-07AE-B385-6D13-C6994E4EC784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71462C24-F8BF-89F7-45FD-22B2364A9EA9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8EFCD861-89EA-01B2-A808-111D092FDC0F}"/>
              </a:ext>
            </a:extLst>
          </p:cNvPr>
          <p:cNvGrpSpPr/>
          <p:nvPr/>
        </p:nvGrpSpPr>
        <p:grpSpPr>
          <a:xfrm>
            <a:off x="2341082" y="1106019"/>
            <a:ext cx="7518873" cy="515834"/>
            <a:chOff x="244745" y="1259970"/>
            <a:chExt cx="3691503" cy="1649064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2A13D7F9-0165-80FC-84B0-902F11E9EBF9}"/>
                </a:ext>
              </a:extLst>
            </p:cNvPr>
            <p:cNvSpPr txBox="1"/>
            <p:nvPr/>
          </p:nvSpPr>
          <p:spPr>
            <a:xfrm>
              <a:off x="244745" y="1259970"/>
              <a:ext cx="3597805" cy="1200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i="0" u="none" strike="noStrike" cap="none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Mi jefe tiene los conocimientos y destrezas para dirigir el área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1358090B-EFB0-D61A-5F30-5FB78966547C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7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93264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1BE0B252-A586-067B-4697-25A6DEC4B0B4}"/>
              </a:ext>
            </a:extLst>
          </p:cNvPr>
          <p:cNvSpPr txBox="1"/>
          <p:nvPr/>
        </p:nvSpPr>
        <p:spPr>
          <a:xfrm>
            <a:off x="3187635" y="768495"/>
            <a:ext cx="6111582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 jefe es coherente en sus argumentos y planteamientos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6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3;p14">
            <a:extLst>
              <a:ext uri="{FF2B5EF4-FFF2-40B4-BE49-F238E27FC236}">
                <a16:creationId xmlns:a16="http://schemas.microsoft.com/office/drawing/2014/main" id="{09641E87-2998-D3E7-2B0B-D2A09587F121}"/>
              </a:ext>
            </a:extLst>
          </p:cNvPr>
          <p:cNvSpPr txBox="1"/>
          <p:nvPr/>
        </p:nvSpPr>
        <p:spPr>
          <a:xfrm>
            <a:off x="1189424" y="891263"/>
            <a:ext cx="9758938" cy="35390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 jefe asigna el trabajo equitativamente teniendo en cuenta los conocimientos de sus colaboradores</a:t>
            </a:r>
            <a:endParaRPr sz="1700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0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BC202498-5BD5-6B5C-0C07-BE22BBA5219B}"/>
              </a:ext>
            </a:extLst>
          </p:cNvPr>
          <p:cNvSpPr txBox="1"/>
          <p:nvPr/>
        </p:nvSpPr>
        <p:spPr>
          <a:xfrm>
            <a:off x="2974901" y="698858"/>
            <a:ext cx="5864356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 trato que recibo de mi jefe es respetuoso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83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grpSp>
        <p:nvGrpSpPr>
          <p:cNvPr id="67" name="Google Shape;298;p14">
            <a:extLst>
              <a:ext uri="{FF2B5EF4-FFF2-40B4-BE49-F238E27FC236}">
                <a16:creationId xmlns:a16="http://schemas.microsoft.com/office/drawing/2014/main" id="{831F363F-70B1-C3C7-61CD-147D98680B49}"/>
              </a:ext>
            </a:extLst>
          </p:cNvPr>
          <p:cNvGrpSpPr/>
          <p:nvPr/>
        </p:nvGrpSpPr>
        <p:grpSpPr>
          <a:xfrm>
            <a:off x="1319612" y="734096"/>
            <a:ext cx="7450205" cy="849169"/>
            <a:chOff x="446048" y="1046466"/>
            <a:chExt cx="3682406" cy="1862568"/>
          </a:xfrm>
        </p:grpSpPr>
        <p:sp>
          <p:nvSpPr>
            <p:cNvPr id="68" name="Google Shape;299;p14">
              <a:extLst>
                <a:ext uri="{FF2B5EF4-FFF2-40B4-BE49-F238E27FC236}">
                  <a16:creationId xmlns:a16="http://schemas.microsoft.com/office/drawing/2014/main" id="{1E808E0C-1EE0-C516-D354-F7D1B25EA11E}"/>
                </a:ext>
              </a:extLst>
            </p:cNvPr>
            <p:cNvSpPr txBox="1"/>
            <p:nvPr/>
          </p:nvSpPr>
          <p:spPr>
            <a:xfrm>
              <a:off x="638253" y="1046466"/>
              <a:ext cx="3490201" cy="9232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dirty="0">
                  <a:solidFill>
                    <a:srgbClr val="20212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 jefe tiene en cuenta la opinión del equipo para tomar decisiones 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" name="Google Shape;300;p14">
              <a:extLst>
                <a:ext uri="{FF2B5EF4-FFF2-40B4-BE49-F238E27FC236}">
                  <a16:creationId xmlns:a16="http://schemas.microsoft.com/office/drawing/2014/main" id="{BE9EB3CF-0F7A-805D-A707-42A05ACD121C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1659CBF1-7554-0DF5-5F9E-674AA36470F6}"/>
              </a:ext>
            </a:extLst>
          </p:cNvPr>
          <p:cNvSpPr txBox="1"/>
          <p:nvPr/>
        </p:nvSpPr>
        <p:spPr>
          <a:xfrm>
            <a:off x="1970270" y="601535"/>
            <a:ext cx="8201351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jefe tiene en cuenta las sugerencias que le formulo y así mismo me tiene en cuenta para realizar trabajos importantes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9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3BDCFA9A-9711-52D4-9689-8438438CDD5C}"/>
              </a:ext>
            </a:extLst>
          </p:cNvPr>
          <p:cNvSpPr txBox="1"/>
          <p:nvPr/>
        </p:nvSpPr>
        <p:spPr>
          <a:xfrm>
            <a:off x="1143750" y="635811"/>
            <a:ext cx="10181230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Recibo de mi jefe retroalimentación tanto de aspectos positivos como de aspectos negativos de mi trabajo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88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7AC48200-0923-7DE8-E292-C4061633E1BD}"/>
              </a:ext>
            </a:extLst>
          </p:cNvPr>
          <p:cNvSpPr txBox="1"/>
          <p:nvPr/>
        </p:nvSpPr>
        <p:spPr>
          <a:xfrm>
            <a:off x="760630" y="796692"/>
            <a:ext cx="10960995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Cuento con autonomía en mi trabajo y no tengo que consultar con mi jefe todas las acciones que realice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0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E12771FD-F181-F153-2384-59AEF4E10C62}"/>
              </a:ext>
            </a:extLst>
          </p:cNvPr>
          <p:cNvSpPr txBox="1"/>
          <p:nvPr/>
        </p:nvSpPr>
        <p:spPr>
          <a:xfrm>
            <a:off x="3002458" y="667537"/>
            <a:ext cx="4765162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jefe me motiva y reconoce mi trabajo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7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2" descr="Un grupo de hombres con uniform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7919" y="-74428"/>
            <a:ext cx="89995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/>
          <p:nvPr/>
        </p:nvPicPr>
        <p:blipFill rotWithShape="1">
          <a:blip r:embed="rId4">
            <a:alphaModFix/>
          </a:blip>
          <a:srcRect r="56842"/>
          <a:stretch/>
        </p:blipFill>
        <p:spPr>
          <a:xfrm>
            <a:off x="0" y="0"/>
            <a:ext cx="5261811" cy="685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/>
        </p:nvSpPr>
        <p:spPr>
          <a:xfrm>
            <a:off x="1003610" y="1941129"/>
            <a:ext cx="3590691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s-MX" sz="66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01</a:t>
            </a:r>
            <a:endParaRPr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1003601" y="3429000"/>
            <a:ext cx="35907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+mj-lt"/>
                <a:ea typeface="Arial Narrow"/>
                <a:cs typeface="Arial Narrow"/>
                <a:sym typeface="Arial Narrow"/>
              </a:rPr>
              <a:t>PARTICIPACIÓN ENCUESTA CLIMA LABORAL A NIVEL REGIONAL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D2BC1F8F-3E54-18F0-93F7-FA58B7499353}"/>
              </a:ext>
            </a:extLst>
          </p:cNvPr>
          <p:cNvSpPr txBox="1"/>
          <p:nvPr/>
        </p:nvSpPr>
        <p:spPr>
          <a:xfrm>
            <a:off x="2806140" y="901254"/>
            <a:ext cx="5169178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jefe imparte instrucciones claras y precisas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62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COMUNICACIÓN E INTEGRACIÓN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353455" y="313325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14;p14">
            <a:extLst>
              <a:ext uri="{FF2B5EF4-FFF2-40B4-BE49-F238E27FC236}">
                <a16:creationId xmlns:a16="http://schemas.microsoft.com/office/drawing/2014/main" id="{6562E257-0CD4-0FA6-522E-340C7F78D9D0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2;p14">
            <a:extLst>
              <a:ext uri="{FF2B5EF4-FFF2-40B4-BE49-F238E27FC236}">
                <a16:creationId xmlns:a16="http://schemas.microsoft.com/office/drawing/2014/main" id="{7EF98FA4-7F0C-2E71-A09A-987F81965177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303;p14">
            <a:extLst>
              <a:ext uri="{FF2B5EF4-FFF2-40B4-BE49-F238E27FC236}">
                <a16:creationId xmlns:a16="http://schemas.microsoft.com/office/drawing/2014/main" id="{D4A040FF-C82A-E138-DEF2-A9E148E4FB29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4;p14">
            <a:extLst>
              <a:ext uri="{FF2B5EF4-FFF2-40B4-BE49-F238E27FC236}">
                <a16:creationId xmlns:a16="http://schemas.microsoft.com/office/drawing/2014/main" id="{45146593-DC4E-1A95-15B2-9447929B57B2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5;p14">
            <a:extLst>
              <a:ext uri="{FF2B5EF4-FFF2-40B4-BE49-F238E27FC236}">
                <a16:creationId xmlns:a16="http://schemas.microsoft.com/office/drawing/2014/main" id="{ADE265D8-1A3F-2F7A-EE42-663F3FD1C7A9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E5EF788F-B11B-377E-F6FC-0D8AF12DF755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1" name="Google Shape;307;p14">
            <a:extLst>
              <a:ext uri="{FF2B5EF4-FFF2-40B4-BE49-F238E27FC236}">
                <a16:creationId xmlns:a16="http://schemas.microsoft.com/office/drawing/2014/main" id="{D8DAEC9F-0B78-0707-33F4-5BBCDE42E58E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" name="Google Shape;308;p14">
            <a:extLst>
              <a:ext uri="{FF2B5EF4-FFF2-40B4-BE49-F238E27FC236}">
                <a16:creationId xmlns:a16="http://schemas.microsoft.com/office/drawing/2014/main" id="{028390F4-E82E-DD27-165C-F06332AFFA1A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14;p14">
            <a:extLst>
              <a:ext uri="{FF2B5EF4-FFF2-40B4-BE49-F238E27FC236}">
                <a16:creationId xmlns:a16="http://schemas.microsoft.com/office/drawing/2014/main" id="{815A476B-786A-30F6-C9A3-6E55991A8F8E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302;p14">
            <a:extLst>
              <a:ext uri="{FF2B5EF4-FFF2-40B4-BE49-F238E27FC236}">
                <a16:creationId xmlns:a16="http://schemas.microsoft.com/office/drawing/2014/main" id="{222D0908-D266-6216-74AE-AB302C73D072}"/>
              </a:ext>
            </a:extLst>
          </p:cNvPr>
          <p:cNvSpPr/>
          <p:nvPr/>
        </p:nvSpPr>
        <p:spPr>
          <a:xfrm>
            <a:off x="3484773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303;p14">
            <a:extLst>
              <a:ext uri="{FF2B5EF4-FFF2-40B4-BE49-F238E27FC236}">
                <a16:creationId xmlns:a16="http://schemas.microsoft.com/office/drawing/2014/main" id="{1DA0576B-C7EC-CF03-D604-F12A064D4B34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304;p14">
            <a:extLst>
              <a:ext uri="{FF2B5EF4-FFF2-40B4-BE49-F238E27FC236}">
                <a16:creationId xmlns:a16="http://schemas.microsoft.com/office/drawing/2014/main" id="{0627133E-BD0A-77B8-954D-1C7B953BC66E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5;p14">
            <a:extLst>
              <a:ext uri="{FF2B5EF4-FFF2-40B4-BE49-F238E27FC236}">
                <a16:creationId xmlns:a16="http://schemas.microsoft.com/office/drawing/2014/main" id="{8DA81F9F-2900-84C0-9646-22C5083718CD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4" name="Google Shape;306;p14">
            <a:extLst>
              <a:ext uri="{FF2B5EF4-FFF2-40B4-BE49-F238E27FC236}">
                <a16:creationId xmlns:a16="http://schemas.microsoft.com/office/drawing/2014/main" id="{45A197CD-16CE-64D3-2DEA-BF068365B10D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5" name="Google Shape;307;p14">
            <a:extLst>
              <a:ext uri="{FF2B5EF4-FFF2-40B4-BE49-F238E27FC236}">
                <a16:creationId xmlns:a16="http://schemas.microsoft.com/office/drawing/2014/main" id="{7DDB4F3C-D0A1-1E0D-7DAE-8977FB6E77EE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6" name="Google Shape;308;p14">
            <a:extLst>
              <a:ext uri="{FF2B5EF4-FFF2-40B4-BE49-F238E27FC236}">
                <a16:creationId xmlns:a16="http://schemas.microsoft.com/office/drawing/2014/main" id="{E138050F-F409-0F9B-8AE2-C4754752155B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14;p14">
            <a:extLst>
              <a:ext uri="{FF2B5EF4-FFF2-40B4-BE49-F238E27FC236}">
                <a16:creationId xmlns:a16="http://schemas.microsoft.com/office/drawing/2014/main" id="{81AD7B26-96DA-D910-ED1B-6EA93BA9B572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302;p14">
            <a:extLst>
              <a:ext uri="{FF2B5EF4-FFF2-40B4-BE49-F238E27FC236}">
                <a16:creationId xmlns:a16="http://schemas.microsoft.com/office/drawing/2014/main" id="{7EF6B36E-5AAA-38DE-19C4-B1F861ADD3E2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303;p14">
            <a:extLst>
              <a:ext uri="{FF2B5EF4-FFF2-40B4-BE49-F238E27FC236}">
                <a16:creationId xmlns:a16="http://schemas.microsoft.com/office/drawing/2014/main" id="{495F24A0-6685-E409-CDF9-DAEEB6EB3DE9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304;p14">
            <a:extLst>
              <a:ext uri="{FF2B5EF4-FFF2-40B4-BE49-F238E27FC236}">
                <a16:creationId xmlns:a16="http://schemas.microsoft.com/office/drawing/2014/main" id="{6D8C2C0D-9FE9-C8F9-28D0-06BF557FE9E2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5;p14">
            <a:extLst>
              <a:ext uri="{FF2B5EF4-FFF2-40B4-BE49-F238E27FC236}">
                <a16:creationId xmlns:a16="http://schemas.microsoft.com/office/drawing/2014/main" id="{BC950C25-D57F-7AB8-762A-4838EE50F846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2" name="Google Shape;306;p14">
            <a:extLst>
              <a:ext uri="{FF2B5EF4-FFF2-40B4-BE49-F238E27FC236}">
                <a16:creationId xmlns:a16="http://schemas.microsoft.com/office/drawing/2014/main" id="{69CA183A-38A4-A06F-53F2-F7A8F891679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3" name="Google Shape;307;p14">
            <a:extLst>
              <a:ext uri="{FF2B5EF4-FFF2-40B4-BE49-F238E27FC236}">
                <a16:creationId xmlns:a16="http://schemas.microsoft.com/office/drawing/2014/main" id="{DFDB70C9-5CFD-8AA2-A787-A02E99919DE4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4" name="Google Shape;308;p14">
            <a:extLst>
              <a:ext uri="{FF2B5EF4-FFF2-40B4-BE49-F238E27FC236}">
                <a16:creationId xmlns:a16="http://schemas.microsoft.com/office/drawing/2014/main" id="{7B3E3895-A97B-672A-0394-16EC009D3E8C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14;p14">
            <a:extLst>
              <a:ext uri="{FF2B5EF4-FFF2-40B4-BE49-F238E27FC236}">
                <a16:creationId xmlns:a16="http://schemas.microsoft.com/office/drawing/2014/main" id="{BB79C4B8-96DA-1E32-D39B-253FB02AB057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302;p14">
            <a:extLst>
              <a:ext uri="{FF2B5EF4-FFF2-40B4-BE49-F238E27FC236}">
                <a16:creationId xmlns:a16="http://schemas.microsoft.com/office/drawing/2014/main" id="{AA0E5F50-898E-7D28-B571-BF285F6DCC33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303;p14">
            <a:extLst>
              <a:ext uri="{FF2B5EF4-FFF2-40B4-BE49-F238E27FC236}">
                <a16:creationId xmlns:a16="http://schemas.microsoft.com/office/drawing/2014/main" id="{909889AE-16D7-A5AF-EB14-5E634BEB5B48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304;p14">
            <a:extLst>
              <a:ext uri="{FF2B5EF4-FFF2-40B4-BE49-F238E27FC236}">
                <a16:creationId xmlns:a16="http://schemas.microsoft.com/office/drawing/2014/main" id="{17127F1B-BBD9-64D9-9307-5108E22E4D64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5;p14">
            <a:extLst>
              <a:ext uri="{FF2B5EF4-FFF2-40B4-BE49-F238E27FC236}">
                <a16:creationId xmlns:a16="http://schemas.microsoft.com/office/drawing/2014/main" id="{613C1EB0-7ECA-FA4C-DC7E-C87FA67DDEF1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0" name="Google Shape;306;p14">
            <a:extLst>
              <a:ext uri="{FF2B5EF4-FFF2-40B4-BE49-F238E27FC236}">
                <a16:creationId xmlns:a16="http://schemas.microsoft.com/office/drawing/2014/main" id="{DD7FF3B5-5F46-5602-22B0-F32B38DA1316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3EADA927-0FA4-817C-F25F-698349E435FA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07B42B6-FB42-4E36-9734-884DE0A56E20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2F0A287C-2EAE-8404-F1A3-063EBCF40C78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137C8C24-979B-9EFE-EF0B-572CFEAD9327}"/>
              </a:ext>
            </a:extLst>
          </p:cNvPr>
          <p:cNvSpPr/>
          <p:nvPr/>
        </p:nvSpPr>
        <p:spPr>
          <a:xfrm>
            <a:off x="8544245" y="485820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0E6B3D0F-7FD9-76CE-D45F-5C08DE4A5BF6}"/>
              </a:ext>
            </a:extLst>
          </p:cNvPr>
          <p:cNvSpPr/>
          <p:nvPr/>
        </p:nvSpPr>
        <p:spPr>
          <a:xfrm>
            <a:off x="8544245" y="545683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C3AD17F6-8401-BB0D-543C-A89394933F86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20B9217E-E9EF-74BB-C503-D29556AE6DCF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C4CB5D04-1B8C-67DF-4BCA-B334E3CD51B6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B89675FE-2318-2008-3630-3FB6267DAA94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FADFDDC9-3021-4A25-BA1E-95F206745A24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AA12DFBA-9163-A793-286B-58177AB80A0B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3D078F78-42D5-A144-C80B-E2295B908801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87C93447-450B-E4C7-DAEF-139ED03DE4D8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51ECD9D6-33D4-3991-3960-490B661601BB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91855625-3A52-27E8-5276-67509489D1C0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3B007291-56EB-05AD-9652-4C1803BDBCA5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513CE56-CF5A-D607-46FD-1202633DED4C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7CF7655-DE4E-51C3-746B-948443C555B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032F38E2-7B9D-1C33-F7DC-2B637EF8301F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7906FD82-BFA0-CA03-90C0-B056814CCE25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1E7931E4-A94E-AA59-930E-C76A9250B951}"/>
              </a:ext>
            </a:extLst>
          </p:cNvPr>
          <p:cNvSpPr txBox="1"/>
          <p:nvPr/>
        </p:nvSpPr>
        <p:spPr>
          <a:xfrm>
            <a:off x="6142820" y="84126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E781F9C2-1274-6E9B-AA08-27261580BC37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95DAC69A-B8CB-001B-D817-2EBFD745E6C2}"/>
              </a:ext>
            </a:extLst>
          </p:cNvPr>
          <p:cNvSpPr txBox="1"/>
          <p:nvPr/>
        </p:nvSpPr>
        <p:spPr>
          <a:xfrm>
            <a:off x="1203071" y="35751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98C5E4B9-AA1D-1020-6F27-07DE2A86B7E7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E52C8CC7-07AE-B385-6D13-C6994E4EC784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71462C24-F8BF-89F7-45FD-22B2364A9EA9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grpSp>
        <p:nvGrpSpPr>
          <p:cNvPr id="5" name="Google Shape;298;p14">
            <a:extLst>
              <a:ext uri="{FF2B5EF4-FFF2-40B4-BE49-F238E27FC236}">
                <a16:creationId xmlns:a16="http://schemas.microsoft.com/office/drawing/2014/main" id="{E7DC4D28-2351-797A-2403-21C1D008B447}"/>
              </a:ext>
            </a:extLst>
          </p:cNvPr>
          <p:cNvGrpSpPr/>
          <p:nvPr/>
        </p:nvGrpSpPr>
        <p:grpSpPr>
          <a:xfrm>
            <a:off x="595476" y="1035148"/>
            <a:ext cx="10484750" cy="911108"/>
            <a:chOff x="280392" y="1148218"/>
            <a:chExt cx="3814211" cy="1760816"/>
          </a:xfrm>
        </p:grpSpPr>
        <p:sp>
          <p:nvSpPr>
            <p:cNvPr id="6" name="Google Shape;299;p14">
              <a:extLst>
                <a:ext uri="{FF2B5EF4-FFF2-40B4-BE49-F238E27FC236}">
                  <a16:creationId xmlns:a16="http://schemas.microsoft.com/office/drawing/2014/main" id="{DEA1138F-A070-39D2-9BA7-23D8EE830A1C}"/>
                </a:ext>
              </a:extLst>
            </p:cNvPr>
            <p:cNvSpPr txBox="1"/>
            <p:nvPr/>
          </p:nvSpPr>
          <p:spPr>
            <a:xfrm>
              <a:off x="280392" y="1148218"/>
              <a:ext cx="3814211" cy="1200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En mi área de trabajo de ha logrado un nivel de comunicación con mis compañeros de trabajo que facilita el logro de los resultados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7" name="Google Shape;300;p14">
              <a:extLst>
                <a:ext uri="{FF2B5EF4-FFF2-40B4-BE49-F238E27FC236}">
                  <a16:creationId xmlns:a16="http://schemas.microsoft.com/office/drawing/2014/main" id="{3AE708B3-B71A-29D1-7075-099B19CC7DC6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7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357DB70C-F0E7-79D7-26F6-7763F4AA5422}"/>
              </a:ext>
            </a:extLst>
          </p:cNvPr>
          <p:cNvSpPr txBox="1"/>
          <p:nvPr/>
        </p:nvSpPr>
        <p:spPr>
          <a:xfrm>
            <a:off x="1954505" y="631639"/>
            <a:ext cx="8349335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Me entero de lo que ocurre en la institución, mas por comunicaciones oficiales que por informales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36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5" y="46920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3;p14">
            <a:extLst>
              <a:ext uri="{FF2B5EF4-FFF2-40B4-BE49-F238E27FC236}">
                <a16:creationId xmlns:a16="http://schemas.microsoft.com/office/drawing/2014/main" id="{A9FA7D01-3F35-6F46-5329-198F5230ED75}"/>
              </a:ext>
            </a:extLst>
          </p:cNvPr>
          <p:cNvSpPr txBox="1"/>
          <p:nvPr/>
        </p:nvSpPr>
        <p:spPr>
          <a:xfrm>
            <a:off x="2038052" y="831545"/>
            <a:ext cx="8454912" cy="35390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Existe un nivel adecuado de comunicación entre las diferentes áreas de la institución</a:t>
            </a:r>
            <a:endParaRPr sz="1700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9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BE919B55-450F-8C67-3F4F-3514C0058053}"/>
              </a:ext>
            </a:extLst>
          </p:cNvPr>
          <p:cNvSpPr txBox="1"/>
          <p:nvPr/>
        </p:nvSpPr>
        <p:spPr>
          <a:xfrm>
            <a:off x="2516319" y="871008"/>
            <a:ext cx="7563812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Estoy satisfecho con la forma en que me comunico con mis compañeros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56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D5C5C662-3A09-5156-E141-5A82E2D9CEFB}"/>
              </a:ext>
            </a:extLst>
          </p:cNvPr>
          <p:cNvSpPr txBox="1"/>
          <p:nvPr/>
        </p:nvSpPr>
        <p:spPr>
          <a:xfrm>
            <a:off x="1770903" y="869083"/>
            <a:ext cx="7420635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surge un problema, sé con exactitud quien debe resolverlo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2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4" y="274287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8B96082F-70FE-148A-A70D-7BEE08586827}"/>
              </a:ext>
            </a:extLst>
          </p:cNvPr>
          <p:cNvSpPr txBox="1"/>
          <p:nvPr/>
        </p:nvSpPr>
        <p:spPr>
          <a:xfrm>
            <a:off x="2635861" y="723307"/>
            <a:ext cx="6986624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Siento que los canales de comunicación que se emplean son efectivos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8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45ECECAE-6B45-C5F4-181D-7EB98BF3F9C1}"/>
              </a:ext>
            </a:extLst>
          </p:cNvPr>
          <p:cNvSpPr txBox="1"/>
          <p:nvPr/>
        </p:nvSpPr>
        <p:spPr>
          <a:xfrm>
            <a:off x="1463205" y="675139"/>
            <a:ext cx="8425793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Conozco y manejo los canales de comunicación (correo, pagina web, etc.) que puedo usar dentro de la entidad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05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1DD2A9B0-FBBD-F431-A94E-5E1DA2ED2C9D}"/>
              </a:ext>
            </a:extLst>
          </p:cNvPr>
          <p:cNvSpPr txBox="1"/>
          <p:nvPr/>
        </p:nvSpPr>
        <p:spPr>
          <a:xfrm>
            <a:off x="2614575" y="509348"/>
            <a:ext cx="7029196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quiero expresar inquietudes o sugerencias los mecanismos por la entidad son efectivos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37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TRABAJO EN EQUIPO</a:t>
            </a:r>
            <a:endParaRPr lang="es-MX"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353455" y="313325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14;p14">
            <a:extLst>
              <a:ext uri="{FF2B5EF4-FFF2-40B4-BE49-F238E27FC236}">
                <a16:creationId xmlns:a16="http://schemas.microsoft.com/office/drawing/2014/main" id="{6562E257-0CD4-0FA6-522E-340C7F78D9D0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2;p14">
            <a:extLst>
              <a:ext uri="{FF2B5EF4-FFF2-40B4-BE49-F238E27FC236}">
                <a16:creationId xmlns:a16="http://schemas.microsoft.com/office/drawing/2014/main" id="{7EF98FA4-7F0C-2E71-A09A-987F81965177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303;p14">
            <a:extLst>
              <a:ext uri="{FF2B5EF4-FFF2-40B4-BE49-F238E27FC236}">
                <a16:creationId xmlns:a16="http://schemas.microsoft.com/office/drawing/2014/main" id="{D4A040FF-C82A-E138-DEF2-A9E148E4FB29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4;p14">
            <a:extLst>
              <a:ext uri="{FF2B5EF4-FFF2-40B4-BE49-F238E27FC236}">
                <a16:creationId xmlns:a16="http://schemas.microsoft.com/office/drawing/2014/main" id="{45146593-DC4E-1A95-15B2-9447929B57B2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5;p14">
            <a:extLst>
              <a:ext uri="{FF2B5EF4-FFF2-40B4-BE49-F238E27FC236}">
                <a16:creationId xmlns:a16="http://schemas.microsoft.com/office/drawing/2014/main" id="{ADE265D8-1A3F-2F7A-EE42-663F3FD1C7A9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E5EF788F-B11B-377E-F6FC-0D8AF12DF755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1" name="Google Shape;307;p14">
            <a:extLst>
              <a:ext uri="{FF2B5EF4-FFF2-40B4-BE49-F238E27FC236}">
                <a16:creationId xmlns:a16="http://schemas.microsoft.com/office/drawing/2014/main" id="{D8DAEC9F-0B78-0707-33F4-5BBCDE42E58E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" name="Google Shape;308;p14">
            <a:extLst>
              <a:ext uri="{FF2B5EF4-FFF2-40B4-BE49-F238E27FC236}">
                <a16:creationId xmlns:a16="http://schemas.microsoft.com/office/drawing/2014/main" id="{028390F4-E82E-DD27-165C-F06332AFFA1A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14;p14">
            <a:extLst>
              <a:ext uri="{FF2B5EF4-FFF2-40B4-BE49-F238E27FC236}">
                <a16:creationId xmlns:a16="http://schemas.microsoft.com/office/drawing/2014/main" id="{815A476B-786A-30F6-C9A3-6E55991A8F8E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302;p14">
            <a:extLst>
              <a:ext uri="{FF2B5EF4-FFF2-40B4-BE49-F238E27FC236}">
                <a16:creationId xmlns:a16="http://schemas.microsoft.com/office/drawing/2014/main" id="{222D0908-D266-6216-74AE-AB302C73D072}"/>
              </a:ext>
            </a:extLst>
          </p:cNvPr>
          <p:cNvSpPr/>
          <p:nvPr/>
        </p:nvSpPr>
        <p:spPr>
          <a:xfrm>
            <a:off x="3484773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303;p14">
            <a:extLst>
              <a:ext uri="{FF2B5EF4-FFF2-40B4-BE49-F238E27FC236}">
                <a16:creationId xmlns:a16="http://schemas.microsoft.com/office/drawing/2014/main" id="{1DA0576B-C7EC-CF03-D604-F12A064D4B34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304;p14">
            <a:extLst>
              <a:ext uri="{FF2B5EF4-FFF2-40B4-BE49-F238E27FC236}">
                <a16:creationId xmlns:a16="http://schemas.microsoft.com/office/drawing/2014/main" id="{0627133E-BD0A-77B8-954D-1C7B953BC66E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5;p14">
            <a:extLst>
              <a:ext uri="{FF2B5EF4-FFF2-40B4-BE49-F238E27FC236}">
                <a16:creationId xmlns:a16="http://schemas.microsoft.com/office/drawing/2014/main" id="{8DA81F9F-2900-84C0-9646-22C5083718CD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4" name="Google Shape;306;p14">
            <a:extLst>
              <a:ext uri="{FF2B5EF4-FFF2-40B4-BE49-F238E27FC236}">
                <a16:creationId xmlns:a16="http://schemas.microsoft.com/office/drawing/2014/main" id="{45A197CD-16CE-64D3-2DEA-BF068365B10D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5" name="Google Shape;307;p14">
            <a:extLst>
              <a:ext uri="{FF2B5EF4-FFF2-40B4-BE49-F238E27FC236}">
                <a16:creationId xmlns:a16="http://schemas.microsoft.com/office/drawing/2014/main" id="{7DDB4F3C-D0A1-1E0D-7DAE-8977FB6E77EE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6" name="Google Shape;308;p14">
            <a:extLst>
              <a:ext uri="{FF2B5EF4-FFF2-40B4-BE49-F238E27FC236}">
                <a16:creationId xmlns:a16="http://schemas.microsoft.com/office/drawing/2014/main" id="{E138050F-F409-0F9B-8AE2-C4754752155B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14;p14">
            <a:extLst>
              <a:ext uri="{FF2B5EF4-FFF2-40B4-BE49-F238E27FC236}">
                <a16:creationId xmlns:a16="http://schemas.microsoft.com/office/drawing/2014/main" id="{81AD7B26-96DA-D910-ED1B-6EA93BA9B572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302;p14">
            <a:extLst>
              <a:ext uri="{FF2B5EF4-FFF2-40B4-BE49-F238E27FC236}">
                <a16:creationId xmlns:a16="http://schemas.microsoft.com/office/drawing/2014/main" id="{7EF6B36E-5AAA-38DE-19C4-B1F861ADD3E2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303;p14">
            <a:extLst>
              <a:ext uri="{FF2B5EF4-FFF2-40B4-BE49-F238E27FC236}">
                <a16:creationId xmlns:a16="http://schemas.microsoft.com/office/drawing/2014/main" id="{495F24A0-6685-E409-CDF9-DAEEB6EB3DE9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304;p14">
            <a:extLst>
              <a:ext uri="{FF2B5EF4-FFF2-40B4-BE49-F238E27FC236}">
                <a16:creationId xmlns:a16="http://schemas.microsoft.com/office/drawing/2014/main" id="{6D8C2C0D-9FE9-C8F9-28D0-06BF557FE9E2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5;p14">
            <a:extLst>
              <a:ext uri="{FF2B5EF4-FFF2-40B4-BE49-F238E27FC236}">
                <a16:creationId xmlns:a16="http://schemas.microsoft.com/office/drawing/2014/main" id="{BC950C25-D57F-7AB8-762A-4838EE50F846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2" name="Google Shape;306;p14">
            <a:extLst>
              <a:ext uri="{FF2B5EF4-FFF2-40B4-BE49-F238E27FC236}">
                <a16:creationId xmlns:a16="http://schemas.microsoft.com/office/drawing/2014/main" id="{69CA183A-38A4-A06F-53F2-F7A8F891679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3" name="Google Shape;307;p14">
            <a:extLst>
              <a:ext uri="{FF2B5EF4-FFF2-40B4-BE49-F238E27FC236}">
                <a16:creationId xmlns:a16="http://schemas.microsoft.com/office/drawing/2014/main" id="{DFDB70C9-5CFD-8AA2-A787-A02E99919DE4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4" name="Google Shape;308;p14">
            <a:extLst>
              <a:ext uri="{FF2B5EF4-FFF2-40B4-BE49-F238E27FC236}">
                <a16:creationId xmlns:a16="http://schemas.microsoft.com/office/drawing/2014/main" id="{7B3E3895-A97B-672A-0394-16EC009D3E8C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14;p14">
            <a:extLst>
              <a:ext uri="{FF2B5EF4-FFF2-40B4-BE49-F238E27FC236}">
                <a16:creationId xmlns:a16="http://schemas.microsoft.com/office/drawing/2014/main" id="{BB79C4B8-96DA-1E32-D39B-253FB02AB057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302;p14">
            <a:extLst>
              <a:ext uri="{FF2B5EF4-FFF2-40B4-BE49-F238E27FC236}">
                <a16:creationId xmlns:a16="http://schemas.microsoft.com/office/drawing/2014/main" id="{AA0E5F50-898E-7D28-B571-BF285F6DCC33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303;p14">
            <a:extLst>
              <a:ext uri="{FF2B5EF4-FFF2-40B4-BE49-F238E27FC236}">
                <a16:creationId xmlns:a16="http://schemas.microsoft.com/office/drawing/2014/main" id="{909889AE-16D7-A5AF-EB14-5E634BEB5B48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304;p14">
            <a:extLst>
              <a:ext uri="{FF2B5EF4-FFF2-40B4-BE49-F238E27FC236}">
                <a16:creationId xmlns:a16="http://schemas.microsoft.com/office/drawing/2014/main" id="{17127F1B-BBD9-64D9-9307-5108E22E4D64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5;p14">
            <a:extLst>
              <a:ext uri="{FF2B5EF4-FFF2-40B4-BE49-F238E27FC236}">
                <a16:creationId xmlns:a16="http://schemas.microsoft.com/office/drawing/2014/main" id="{613C1EB0-7ECA-FA4C-DC7E-C87FA67DDEF1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0" name="Google Shape;306;p14">
            <a:extLst>
              <a:ext uri="{FF2B5EF4-FFF2-40B4-BE49-F238E27FC236}">
                <a16:creationId xmlns:a16="http://schemas.microsoft.com/office/drawing/2014/main" id="{DD7FF3B5-5F46-5602-22B0-F32B38DA1316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3EADA927-0FA4-817C-F25F-698349E435FA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07B42B6-FB42-4E36-9734-884DE0A56E20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2F0A287C-2EAE-8404-F1A3-063EBCF40C78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137C8C24-979B-9EFE-EF0B-572CFEAD9327}"/>
              </a:ext>
            </a:extLst>
          </p:cNvPr>
          <p:cNvSpPr/>
          <p:nvPr/>
        </p:nvSpPr>
        <p:spPr>
          <a:xfrm>
            <a:off x="8544245" y="485820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0E6B3D0F-7FD9-76CE-D45F-5C08DE4A5BF6}"/>
              </a:ext>
            </a:extLst>
          </p:cNvPr>
          <p:cNvSpPr/>
          <p:nvPr/>
        </p:nvSpPr>
        <p:spPr>
          <a:xfrm>
            <a:off x="8544245" y="545683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C3AD17F6-8401-BB0D-543C-A89394933F86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20B9217E-E9EF-74BB-C503-D29556AE6DCF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C4CB5D04-1B8C-67DF-4BCA-B334E3CD51B6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B89675FE-2318-2008-3630-3FB6267DAA94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FADFDDC9-3021-4A25-BA1E-95F206745A24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AA12DFBA-9163-A793-286B-58177AB80A0B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3D078F78-42D5-A144-C80B-E2295B908801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87C93447-450B-E4C7-DAEF-139ED03DE4D8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51ECD9D6-33D4-3991-3960-490B661601BB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91855625-3A52-27E8-5276-67509489D1C0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3B007291-56EB-05AD-9652-4C1803BDBCA5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513CE56-CF5A-D607-46FD-1202633DED4C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7CF7655-DE4E-51C3-746B-948443C555B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032F38E2-7B9D-1C33-F7DC-2B637EF8301F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7906FD82-BFA0-CA03-90C0-B056814CCE25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1E7931E4-A94E-AA59-930E-C76A9250B951}"/>
              </a:ext>
            </a:extLst>
          </p:cNvPr>
          <p:cNvSpPr txBox="1"/>
          <p:nvPr/>
        </p:nvSpPr>
        <p:spPr>
          <a:xfrm>
            <a:off x="6142820" y="84126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E781F9C2-1274-6E9B-AA08-27261580BC37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95DAC69A-B8CB-001B-D817-2EBFD745E6C2}"/>
              </a:ext>
            </a:extLst>
          </p:cNvPr>
          <p:cNvSpPr txBox="1"/>
          <p:nvPr/>
        </p:nvSpPr>
        <p:spPr>
          <a:xfrm>
            <a:off x="1203071" y="35751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98C5E4B9-AA1D-1020-6F27-07DE2A86B7E7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E52C8CC7-07AE-B385-6D13-C6994E4EC784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71462C24-F8BF-89F7-45FD-22B2364A9EA9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7" name="Google Shape;300;p14">
            <a:extLst>
              <a:ext uri="{FF2B5EF4-FFF2-40B4-BE49-F238E27FC236}">
                <a16:creationId xmlns:a16="http://schemas.microsoft.com/office/drawing/2014/main" id="{3AE708B3-B71A-29D1-7075-099B19CC7DC6}"/>
              </a:ext>
            </a:extLst>
          </p:cNvPr>
          <p:cNvSpPr txBox="1"/>
          <p:nvPr/>
        </p:nvSpPr>
        <p:spPr>
          <a:xfrm>
            <a:off x="1050842" y="1802978"/>
            <a:ext cx="9594088" cy="14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4734D14F-B7C4-524B-0A8B-EBE5EDD6A216}"/>
              </a:ext>
            </a:extLst>
          </p:cNvPr>
          <p:cNvGrpSpPr/>
          <p:nvPr/>
        </p:nvGrpSpPr>
        <p:grpSpPr>
          <a:xfrm>
            <a:off x="1905636" y="1099912"/>
            <a:ext cx="8583964" cy="899541"/>
            <a:chOff x="280392" y="1418008"/>
            <a:chExt cx="3814211" cy="1491026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596D6C85-D89D-46F8-8DBE-EEC3C383D9E4}"/>
                </a:ext>
              </a:extLst>
            </p:cNvPr>
            <p:cNvSpPr txBox="1"/>
            <p:nvPr/>
          </p:nvSpPr>
          <p:spPr>
            <a:xfrm>
              <a:off x="280392" y="1418008"/>
              <a:ext cx="3814211" cy="6462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En mi área de trabajo se fomenta el trabajo en equipo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3E610775-62D0-98AF-7E25-6EFBA472FD70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1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7" y="788454"/>
            <a:ext cx="12052837" cy="463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814" y="1179222"/>
            <a:ext cx="5410371" cy="5410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4"/>
          <p:cNvGrpSpPr/>
          <p:nvPr/>
        </p:nvGrpSpPr>
        <p:grpSpPr>
          <a:xfrm>
            <a:off x="4061864" y="1253319"/>
            <a:ext cx="4010541" cy="5187752"/>
            <a:chOff x="3159304" y="1157352"/>
            <a:chExt cx="2825391" cy="3574605"/>
          </a:xfrm>
        </p:grpSpPr>
        <p:sp>
          <p:nvSpPr>
            <p:cNvPr id="196" name="Google Shape;196;p24"/>
            <p:cNvSpPr/>
            <p:nvPr/>
          </p:nvSpPr>
          <p:spPr>
            <a:xfrm flipH="1">
              <a:off x="5009798" y="2484461"/>
              <a:ext cx="848206" cy="753771"/>
            </a:xfrm>
            <a:custGeom>
              <a:avLst/>
              <a:gdLst/>
              <a:ahLst/>
              <a:cxnLst/>
              <a:rect l="l" t="t" r="r" b="b"/>
              <a:pathLst>
                <a:path w="13933" h="7908" extrusionOk="0">
                  <a:moveTo>
                    <a:pt x="13" y="663"/>
                  </a:moveTo>
                  <a:lnTo>
                    <a:pt x="36" y="615"/>
                  </a:lnTo>
                  <a:lnTo>
                    <a:pt x="143" y="573"/>
                  </a:lnTo>
                  <a:lnTo>
                    <a:pt x="273" y="449"/>
                  </a:lnTo>
                  <a:lnTo>
                    <a:pt x="285" y="359"/>
                  </a:lnTo>
                  <a:lnTo>
                    <a:pt x="261" y="332"/>
                  </a:lnTo>
                  <a:lnTo>
                    <a:pt x="226" y="304"/>
                  </a:lnTo>
                  <a:lnTo>
                    <a:pt x="143" y="27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273" y="249"/>
                  </a:lnTo>
                  <a:lnTo>
                    <a:pt x="379" y="207"/>
                  </a:lnTo>
                  <a:lnTo>
                    <a:pt x="486" y="145"/>
                  </a:lnTo>
                  <a:lnTo>
                    <a:pt x="592" y="104"/>
                  </a:lnTo>
                  <a:lnTo>
                    <a:pt x="1195" y="28"/>
                  </a:lnTo>
                  <a:lnTo>
                    <a:pt x="1467" y="14"/>
                  </a:lnTo>
                  <a:lnTo>
                    <a:pt x="1527" y="0"/>
                  </a:lnTo>
                  <a:lnTo>
                    <a:pt x="1562" y="0"/>
                  </a:lnTo>
                  <a:lnTo>
                    <a:pt x="1609" y="14"/>
                  </a:lnTo>
                  <a:lnTo>
                    <a:pt x="1680" y="55"/>
                  </a:lnTo>
                  <a:lnTo>
                    <a:pt x="1716" y="76"/>
                  </a:lnTo>
                  <a:lnTo>
                    <a:pt x="1763" y="83"/>
                  </a:lnTo>
                  <a:lnTo>
                    <a:pt x="1810" y="76"/>
                  </a:lnTo>
                  <a:lnTo>
                    <a:pt x="1858" y="83"/>
                  </a:lnTo>
                  <a:lnTo>
                    <a:pt x="1881" y="118"/>
                  </a:lnTo>
                  <a:lnTo>
                    <a:pt x="1881" y="138"/>
                  </a:lnTo>
                  <a:lnTo>
                    <a:pt x="1905" y="159"/>
                  </a:lnTo>
                  <a:lnTo>
                    <a:pt x="1929" y="180"/>
                  </a:lnTo>
                  <a:lnTo>
                    <a:pt x="1964" y="187"/>
                  </a:lnTo>
                  <a:lnTo>
                    <a:pt x="2011" y="187"/>
                  </a:lnTo>
                  <a:lnTo>
                    <a:pt x="2142" y="214"/>
                  </a:lnTo>
                  <a:lnTo>
                    <a:pt x="2295" y="228"/>
                  </a:lnTo>
                  <a:lnTo>
                    <a:pt x="2780" y="201"/>
                  </a:lnTo>
                  <a:lnTo>
                    <a:pt x="2946" y="214"/>
                  </a:lnTo>
                  <a:lnTo>
                    <a:pt x="3383" y="304"/>
                  </a:lnTo>
                  <a:lnTo>
                    <a:pt x="3525" y="304"/>
                  </a:lnTo>
                  <a:lnTo>
                    <a:pt x="3774" y="270"/>
                  </a:lnTo>
                  <a:lnTo>
                    <a:pt x="3856" y="263"/>
                  </a:lnTo>
                  <a:lnTo>
                    <a:pt x="3939" y="270"/>
                  </a:lnTo>
                  <a:lnTo>
                    <a:pt x="4223" y="318"/>
                  </a:lnTo>
                  <a:lnTo>
                    <a:pt x="4460" y="325"/>
                  </a:lnTo>
                  <a:lnTo>
                    <a:pt x="4495" y="332"/>
                  </a:lnTo>
                  <a:lnTo>
                    <a:pt x="4602" y="387"/>
                  </a:lnTo>
                  <a:lnTo>
                    <a:pt x="4649" y="401"/>
                  </a:lnTo>
                  <a:lnTo>
                    <a:pt x="4743" y="394"/>
                  </a:lnTo>
                  <a:lnTo>
                    <a:pt x="4897" y="352"/>
                  </a:lnTo>
                  <a:lnTo>
                    <a:pt x="4980" y="339"/>
                  </a:lnTo>
                  <a:lnTo>
                    <a:pt x="5063" y="332"/>
                  </a:lnTo>
                  <a:lnTo>
                    <a:pt x="5311" y="290"/>
                  </a:lnTo>
                  <a:lnTo>
                    <a:pt x="5394" y="283"/>
                  </a:lnTo>
                  <a:lnTo>
                    <a:pt x="5630" y="290"/>
                  </a:lnTo>
                  <a:lnTo>
                    <a:pt x="5713" y="283"/>
                  </a:lnTo>
                  <a:lnTo>
                    <a:pt x="5808" y="263"/>
                  </a:lnTo>
                  <a:lnTo>
                    <a:pt x="5891" y="249"/>
                  </a:lnTo>
                  <a:lnTo>
                    <a:pt x="5962" y="263"/>
                  </a:lnTo>
                  <a:lnTo>
                    <a:pt x="6104" y="221"/>
                  </a:lnTo>
                  <a:lnTo>
                    <a:pt x="6186" y="214"/>
                  </a:lnTo>
                  <a:lnTo>
                    <a:pt x="6281" y="214"/>
                  </a:lnTo>
                  <a:lnTo>
                    <a:pt x="6352" y="235"/>
                  </a:lnTo>
                  <a:lnTo>
                    <a:pt x="6458" y="297"/>
                  </a:lnTo>
                  <a:lnTo>
                    <a:pt x="6541" y="325"/>
                  </a:lnTo>
                  <a:lnTo>
                    <a:pt x="6766" y="449"/>
                  </a:lnTo>
                  <a:lnTo>
                    <a:pt x="6979" y="525"/>
                  </a:lnTo>
                  <a:lnTo>
                    <a:pt x="7073" y="484"/>
                  </a:lnTo>
                  <a:lnTo>
                    <a:pt x="7239" y="373"/>
                  </a:lnTo>
                  <a:lnTo>
                    <a:pt x="7310" y="352"/>
                  </a:lnTo>
                  <a:lnTo>
                    <a:pt x="7416" y="366"/>
                  </a:lnTo>
                  <a:lnTo>
                    <a:pt x="7594" y="415"/>
                  </a:lnTo>
                  <a:lnTo>
                    <a:pt x="7688" y="428"/>
                  </a:lnTo>
                  <a:lnTo>
                    <a:pt x="7688" y="428"/>
                  </a:lnTo>
                  <a:lnTo>
                    <a:pt x="8079" y="567"/>
                  </a:lnTo>
                  <a:lnTo>
                    <a:pt x="8232" y="580"/>
                  </a:lnTo>
                  <a:lnTo>
                    <a:pt x="9037" y="567"/>
                  </a:lnTo>
                  <a:lnTo>
                    <a:pt x="9167" y="580"/>
                  </a:lnTo>
                  <a:lnTo>
                    <a:pt x="9273" y="622"/>
                  </a:lnTo>
                  <a:lnTo>
                    <a:pt x="9309" y="643"/>
                  </a:lnTo>
                  <a:lnTo>
                    <a:pt x="9391" y="691"/>
                  </a:lnTo>
                  <a:lnTo>
                    <a:pt x="9474" y="767"/>
                  </a:lnTo>
                  <a:lnTo>
                    <a:pt x="9746" y="1133"/>
                  </a:lnTo>
                  <a:lnTo>
                    <a:pt x="9817" y="1202"/>
                  </a:lnTo>
                  <a:lnTo>
                    <a:pt x="9971" y="1299"/>
                  </a:lnTo>
                  <a:lnTo>
                    <a:pt x="9995" y="1326"/>
                  </a:lnTo>
                  <a:lnTo>
                    <a:pt x="10125" y="1444"/>
                  </a:lnTo>
                  <a:lnTo>
                    <a:pt x="10219" y="1499"/>
                  </a:lnTo>
                  <a:lnTo>
                    <a:pt x="10338" y="1554"/>
                  </a:lnTo>
                  <a:lnTo>
                    <a:pt x="10456" y="1602"/>
                  </a:lnTo>
                  <a:lnTo>
                    <a:pt x="10574" y="1630"/>
                  </a:lnTo>
                  <a:lnTo>
                    <a:pt x="10728" y="1651"/>
                  </a:lnTo>
                  <a:lnTo>
                    <a:pt x="11035" y="1658"/>
                  </a:lnTo>
                  <a:lnTo>
                    <a:pt x="11177" y="1672"/>
                  </a:lnTo>
                  <a:lnTo>
                    <a:pt x="11414" y="1727"/>
                  </a:lnTo>
                  <a:lnTo>
                    <a:pt x="11497" y="1734"/>
                  </a:lnTo>
                  <a:lnTo>
                    <a:pt x="11579" y="1748"/>
                  </a:lnTo>
                  <a:lnTo>
                    <a:pt x="11828" y="1858"/>
                  </a:lnTo>
                  <a:lnTo>
                    <a:pt x="12076" y="1941"/>
                  </a:lnTo>
                  <a:lnTo>
                    <a:pt x="12159" y="1975"/>
                  </a:lnTo>
                  <a:lnTo>
                    <a:pt x="12230" y="1996"/>
                  </a:lnTo>
                  <a:lnTo>
                    <a:pt x="12395" y="2038"/>
                  </a:lnTo>
                  <a:lnTo>
                    <a:pt x="12455" y="2072"/>
                  </a:lnTo>
                  <a:lnTo>
                    <a:pt x="12478" y="2114"/>
                  </a:lnTo>
                  <a:lnTo>
                    <a:pt x="12490" y="2224"/>
                  </a:lnTo>
                  <a:lnTo>
                    <a:pt x="12526" y="2245"/>
                  </a:lnTo>
                  <a:lnTo>
                    <a:pt x="12585" y="2259"/>
                  </a:lnTo>
                  <a:lnTo>
                    <a:pt x="13259" y="2597"/>
                  </a:lnTo>
                  <a:lnTo>
                    <a:pt x="13318" y="2618"/>
                  </a:lnTo>
                  <a:lnTo>
                    <a:pt x="13472" y="2645"/>
                  </a:lnTo>
                  <a:lnTo>
                    <a:pt x="13531" y="2680"/>
                  </a:lnTo>
                  <a:lnTo>
                    <a:pt x="13791" y="3039"/>
                  </a:lnTo>
                  <a:lnTo>
                    <a:pt x="13874" y="3101"/>
                  </a:lnTo>
                  <a:lnTo>
                    <a:pt x="13921" y="3129"/>
                  </a:lnTo>
                  <a:lnTo>
                    <a:pt x="13933" y="6610"/>
                  </a:lnTo>
                  <a:lnTo>
                    <a:pt x="13933" y="7715"/>
                  </a:lnTo>
                  <a:lnTo>
                    <a:pt x="13838" y="7701"/>
                  </a:lnTo>
                  <a:lnTo>
                    <a:pt x="13767" y="7728"/>
                  </a:lnTo>
                  <a:lnTo>
                    <a:pt x="13708" y="7728"/>
                  </a:lnTo>
                  <a:lnTo>
                    <a:pt x="13637" y="7742"/>
                  </a:lnTo>
                  <a:lnTo>
                    <a:pt x="13625" y="7763"/>
                  </a:lnTo>
                  <a:lnTo>
                    <a:pt x="13625" y="7784"/>
                  </a:lnTo>
                  <a:lnTo>
                    <a:pt x="13637" y="7804"/>
                  </a:lnTo>
                  <a:lnTo>
                    <a:pt x="13625" y="7825"/>
                  </a:lnTo>
                  <a:lnTo>
                    <a:pt x="13614" y="7839"/>
                  </a:lnTo>
                  <a:lnTo>
                    <a:pt x="13578" y="7832"/>
                  </a:lnTo>
                  <a:lnTo>
                    <a:pt x="13566" y="7811"/>
                  </a:lnTo>
                  <a:lnTo>
                    <a:pt x="13566" y="7784"/>
                  </a:lnTo>
                  <a:lnTo>
                    <a:pt x="13578" y="7742"/>
                  </a:lnTo>
                  <a:lnTo>
                    <a:pt x="13566" y="7722"/>
                  </a:lnTo>
                  <a:lnTo>
                    <a:pt x="13543" y="7722"/>
                  </a:lnTo>
                  <a:lnTo>
                    <a:pt x="13472" y="7749"/>
                  </a:lnTo>
                  <a:lnTo>
                    <a:pt x="13424" y="7791"/>
                  </a:lnTo>
                  <a:lnTo>
                    <a:pt x="13389" y="7804"/>
                  </a:lnTo>
                  <a:lnTo>
                    <a:pt x="13377" y="7791"/>
                  </a:lnTo>
                  <a:lnTo>
                    <a:pt x="13377" y="7763"/>
                  </a:lnTo>
                  <a:lnTo>
                    <a:pt x="13353" y="7735"/>
                  </a:lnTo>
                  <a:lnTo>
                    <a:pt x="13318" y="7735"/>
                  </a:lnTo>
                  <a:lnTo>
                    <a:pt x="13271" y="7763"/>
                  </a:lnTo>
                  <a:lnTo>
                    <a:pt x="13259" y="7791"/>
                  </a:lnTo>
                  <a:lnTo>
                    <a:pt x="13271" y="7818"/>
                  </a:lnTo>
                  <a:lnTo>
                    <a:pt x="13259" y="7832"/>
                  </a:lnTo>
                  <a:lnTo>
                    <a:pt x="13164" y="7804"/>
                  </a:lnTo>
                  <a:lnTo>
                    <a:pt x="13105" y="7804"/>
                  </a:lnTo>
                  <a:lnTo>
                    <a:pt x="13046" y="7825"/>
                  </a:lnTo>
                  <a:lnTo>
                    <a:pt x="12999" y="7873"/>
                  </a:lnTo>
                  <a:lnTo>
                    <a:pt x="12963" y="7880"/>
                  </a:lnTo>
                  <a:lnTo>
                    <a:pt x="12904" y="7873"/>
                  </a:lnTo>
                  <a:lnTo>
                    <a:pt x="12845" y="7860"/>
                  </a:lnTo>
                  <a:lnTo>
                    <a:pt x="12798" y="7839"/>
                  </a:lnTo>
                  <a:lnTo>
                    <a:pt x="12750" y="7832"/>
                  </a:lnTo>
                  <a:lnTo>
                    <a:pt x="12727" y="7832"/>
                  </a:lnTo>
                  <a:lnTo>
                    <a:pt x="12703" y="7853"/>
                  </a:lnTo>
                  <a:lnTo>
                    <a:pt x="12703" y="7880"/>
                  </a:lnTo>
                  <a:lnTo>
                    <a:pt x="12691" y="7901"/>
                  </a:lnTo>
                  <a:lnTo>
                    <a:pt x="12668" y="7908"/>
                  </a:lnTo>
                  <a:lnTo>
                    <a:pt x="12514" y="7832"/>
                  </a:lnTo>
                  <a:lnTo>
                    <a:pt x="12490" y="7811"/>
                  </a:lnTo>
                  <a:lnTo>
                    <a:pt x="12490" y="7791"/>
                  </a:lnTo>
                  <a:lnTo>
                    <a:pt x="12502" y="7770"/>
                  </a:lnTo>
                  <a:lnTo>
                    <a:pt x="12526" y="7742"/>
                  </a:lnTo>
                  <a:lnTo>
                    <a:pt x="12526" y="7722"/>
                  </a:lnTo>
                  <a:lnTo>
                    <a:pt x="12514" y="7708"/>
                  </a:lnTo>
                  <a:lnTo>
                    <a:pt x="12478" y="7708"/>
                  </a:lnTo>
                  <a:lnTo>
                    <a:pt x="12443" y="7728"/>
                  </a:lnTo>
                  <a:lnTo>
                    <a:pt x="12348" y="7791"/>
                  </a:lnTo>
                  <a:lnTo>
                    <a:pt x="12313" y="7791"/>
                  </a:lnTo>
                  <a:lnTo>
                    <a:pt x="12277" y="7763"/>
                  </a:lnTo>
                  <a:lnTo>
                    <a:pt x="12194" y="7763"/>
                  </a:lnTo>
                  <a:lnTo>
                    <a:pt x="12123" y="7770"/>
                  </a:lnTo>
                  <a:lnTo>
                    <a:pt x="11769" y="7901"/>
                  </a:lnTo>
                  <a:lnTo>
                    <a:pt x="11650" y="7839"/>
                  </a:lnTo>
                  <a:lnTo>
                    <a:pt x="11331" y="7763"/>
                  </a:lnTo>
                  <a:lnTo>
                    <a:pt x="11236" y="7728"/>
                  </a:lnTo>
                  <a:lnTo>
                    <a:pt x="11189" y="7701"/>
                  </a:lnTo>
                  <a:lnTo>
                    <a:pt x="11177" y="7673"/>
                  </a:lnTo>
                  <a:lnTo>
                    <a:pt x="11165" y="7646"/>
                  </a:lnTo>
                  <a:lnTo>
                    <a:pt x="11142" y="7618"/>
                  </a:lnTo>
                  <a:lnTo>
                    <a:pt x="10941" y="7549"/>
                  </a:lnTo>
                  <a:lnTo>
                    <a:pt x="10917" y="7507"/>
                  </a:lnTo>
                  <a:lnTo>
                    <a:pt x="10917" y="7452"/>
                  </a:lnTo>
                  <a:lnTo>
                    <a:pt x="10941" y="7411"/>
                  </a:lnTo>
                  <a:lnTo>
                    <a:pt x="10964" y="7376"/>
                  </a:lnTo>
                  <a:lnTo>
                    <a:pt x="10976" y="7349"/>
                  </a:lnTo>
                  <a:lnTo>
                    <a:pt x="10964" y="7342"/>
                  </a:lnTo>
                  <a:lnTo>
                    <a:pt x="10917" y="7328"/>
                  </a:lnTo>
                  <a:lnTo>
                    <a:pt x="10882" y="7321"/>
                  </a:lnTo>
                  <a:lnTo>
                    <a:pt x="10870" y="7300"/>
                  </a:lnTo>
                  <a:lnTo>
                    <a:pt x="10870" y="7280"/>
                  </a:lnTo>
                  <a:lnTo>
                    <a:pt x="10905" y="7259"/>
                  </a:lnTo>
                  <a:lnTo>
                    <a:pt x="10941" y="7252"/>
                  </a:lnTo>
                  <a:lnTo>
                    <a:pt x="11000" y="7252"/>
                  </a:lnTo>
                  <a:lnTo>
                    <a:pt x="11024" y="7245"/>
                  </a:lnTo>
                  <a:lnTo>
                    <a:pt x="11047" y="7231"/>
                  </a:lnTo>
                  <a:lnTo>
                    <a:pt x="11024" y="7217"/>
                  </a:lnTo>
                  <a:lnTo>
                    <a:pt x="11000" y="7204"/>
                  </a:lnTo>
                  <a:lnTo>
                    <a:pt x="10964" y="7190"/>
                  </a:lnTo>
                  <a:lnTo>
                    <a:pt x="10893" y="7121"/>
                  </a:lnTo>
                  <a:lnTo>
                    <a:pt x="10811" y="7065"/>
                  </a:lnTo>
                  <a:lnTo>
                    <a:pt x="10763" y="7038"/>
                  </a:lnTo>
                  <a:lnTo>
                    <a:pt x="10669" y="7010"/>
                  </a:lnTo>
                  <a:lnTo>
                    <a:pt x="10657" y="6989"/>
                  </a:lnTo>
                  <a:lnTo>
                    <a:pt x="10645" y="6983"/>
                  </a:lnTo>
                  <a:lnTo>
                    <a:pt x="10621" y="6983"/>
                  </a:lnTo>
                  <a:lnTo>
                    <a:pt x="10574" y="7010"/>
                  </a:lnTo>
                  <a:lnTo>
                    <a:pt x="10539" y="7017"/>
                  </a:lnTo>
                  <a:lnTo>
                    <a:pt x="10491" y="7003"/>
                  </a:lnTo>
                  <a:lnTo>
                    <a:pt x="10480" y="6976"/>
                  </a:lnTo>
                  <a:lnTo>
                    <a:pt x="10491" y="6948"/>
                  </a:lnTo>
                  <a:lnTo>
                    <a:pt x="10491" y="6920"/>
                  </a:lnTo>
                  <a:lnTo>
                    <a:pt x="10480" y="6907"/>
                  </a:lnTo>
                  <a:lnTo>
                    <a:pt x="10456" y="6913"/>
                  </a:lnTo>
                  <a:lnTo>
                    <a:pt x="10444" y="6927"/>
                  </a:lnTo>
                  <a:lnTo>
                    <a:pt x="10432" y="6948"/>
                  </a:lnTo>
                  <a:lnTo>
                    <a:pt x="10420" y="6969"/>
                  </a:lnTo>
                  <a:lnTo>
                    <a:pt x="10397" y="6976"/>
                  </a:lnTo>
                  <a:lnTo>
                    <a:pt x="10361" y="6962"/>
                  </a:lnTo>
                  <a:lnTo>
                    <a:pt x="10338" y="6934"/>
                  </a:lnTo>
                  <a:lnTo>
                    <a:pt x="10349" y="6907"/>
                  </a:lnTo>
                  <a:lnTo>
                    <a:pt x="10409" y="6844"/>
                  </a:lnTo>
                  <a:lnTo>
                    <a:pt x="10409" y="6803"/>
                  </a:lnTo>
                  <a:lnTo>
                    <a:pt x="10373" y="6789"/>
                  </a:lnTo>
                  <a:lnTo>
                    <a:pt x="10338" y="6782"/>
                  </a:lnTo>
                  <a:lnTo>
                    <a:pt x="10314" y="6782"/>
                  </a:lnTo>
                  <a:lnTo>
                    <a:pt x="10302" y="6768"/>
                  </a:lnTo>
                  <a:lnTo>
                    <a:pt x="10314" y="6755"/>
                  </a:lnTo>
                  <a:lnTo>
                    <a:pt x="10349" y="6727"/>
                  </a:lnTo>
                  <a:lnTo>
                    <a:pt x="10409" y="6699"/>
                  </a:lnTo>
                  <a:lnTo>
                    <a:pt x="10432" y="6672"/>
                  </a:lnTo>
                  <a:lnTo>
                    <a:pt x="10444" y="6644"/>
                  </a:lnTo>
                  <a:lnTo>
                    <a:pt x="10385" y="6610"/>
                  </a:lnTo>
                  <a:lnTo>
                    <a:pt x="10361" y="6582"/>
                  </a:lnTo>
                  <a:lnTo>
                    <a:pt x="10338" y="6554"/>
                  </a:lnTo>
                  <a:lnTo>
                    <a:pt x="10326" y="6541"/>
                  </a:lnTo>
                  <a:lnTo>
                    <a:pt x="10326" y="6485"/>
                  </a:lnTo>
                  <a:lnTo>
                    <a:pt x="10172" y="6492"/>
                  </a:lnTo>
                  <a:lnTo>
                    <a:pt x="10125" y="6471"/>
                  </a:lnTo>
                  <a:lnTo>
                    <a:pt x="10089" y="6375"/>
                  </a:lnTo>
                  <a:lnTo>
                    <a:pt x="10077" y="6333"/>
                  </a:lnTo>
                  <a:lnTo>
                    <a:pt x="10160" y="6271"/>
                  </a:lnTo>
                  <a:lnTo>
                    <a:pt x="10184" y="6244"/>
                  </a:lnTo>
                  <a:lnTo>
                    <a:pt x="10101" y="6237"/>
                  </a:lnTo>
                  <a:lnTo>
                    <a:pt x="9995" y="6230"/>
                  </a:lnTo>
                  <a:lnTo>
                    <a:pt x="9900" y="6237"/>
                  </a:lnTo>
                  <a:lnTo>
                    <a:pt x="9865" y="6250"/>
                  </a:lnTo>
                  <a:lnTo>
                    <a:pt x="9853" y="6264"/>
                  </a:lnTo>
                  <a:lnTo>
                    <a:pt x="9805" y="6278"/>
                  </a:lnTo>
                  <a:lnTo>
                    <a:pt x="9758" y="6285"/>
                  </a:lnTo>
                  <a:lnTo>
                    <a:pt x="9723" y="6292"/>
                  </a:lnTo>
                  <a:lnTo>
                    <a:pt x="9616" y="6202"/>
                  </a:lnTo>
                  <a:lnTo>
                    <a:pt x="9581" y="6174"/>
                  </a:lnTo>
                  <a:lnTo>
                    <a:pt x="9533" y="6161"/>
                  </a:lnTo>
                  <a:lnTo>
                    <a:pt x="9462" y="6154"/>
                  </a:lnTo>
                  <a:lnTo>
                    <a:pt x="9427" y="6161"/>
                  </a:lnTo>
                  <a:lnTo>
                    <a:pt x="9403" y="6188"/>
                  </a:lnTo>
                  <a:lnTo>
                    <a:pt x="9380" y="6209"/>
                  </a:lnTo>
                  <a:lnTo>
                    <a:pt x="9368" y="6223"/>
                  </a:lnTo>
                  <a:lnTo>
                    <a:pt x="9356" y="6230"/>
                  </a:lnTo>
                  <a:lnTo>
                    <a:pt x="9332" y="6216"/>
                  </a:lnTo>
                  <a:lnTo>
                    <a:pt x="9285" y="6168"/>
                  </a:lnTo>
                  <a:lnTo>
                    <a:pt x="9226" y="6168"/>
                  </a:lnTo>
                  <a:lnTo>
                    <a:pt x="8966" y="6168"/>
                  </a:lnTo>
                  <a:lnTo>
                    <a:pt x="8871" y="6161"/>
                  </a:lnTo>
                  <a:lnTo>
                    <a:pt x="8800" y="6147"/>
                  </a:lnTo>
                  <a:lnTo>
                    <a:pt x="8741" y="6147"/>
                  </a:lnTo>
                  <a:lnTo>
                    <a:pt x="8658" y="6181"/>
                  </a:lnTo>
                  <a:lnTo>
                    <a:pt x="8599" y="6216"/>
                  </a:lnTo>
                  <a:lnTo>
                    <a:pt x="8564" y="6230"/>
                  </a:lnTo>
                  <a:lnTo>
                    <a:pt x="8540" y="6209"/>
                  </a:lnTo>
                  <a:lnTo>
                    <a:pt x="8516" y="6092"/>
                  </a:lnTo>
                  <a:lnTo>
                    <a:pt x="8493" y="6071"/>
                  </a:lnTo>
                  <a:lnTo>
                    <a:pt x="8445" y="6071"/>
                  </a:lnTo>
                  <a:lnTo>
                    <a:pt x="8374" y="6036"/>
                  </a:lnTo>
                  <a:lnTo>
                    <a:pt x="8363" y="5947"/>
                  </a:lnTo>
                  <a:lnTo>
                    <a:pt x="8374" y="5926"/>
                  </a:lnTo>
                  <a:lnTo>
                    <a:pt x="8398" y="5905"/>
                  </a:lnTo>
                  <a:lnTo>
                    <a:pt x="8386" y="5884"/>
                  </a:lnTo>
                  <a:lnTo>
                    <a:pt x="8351" y="5871"/>
                  </a:lnTo>
                  <a:lnTo>
                    <a:pt x="8280" y="5871"/>
                  </a:lnTo>
                  <a:lnTo>
                    <a:pt x="8221" y="5871"/>
                  </a:lnTo>
                  <a:lnTo>
                    <a:pt x="8126" y="5871"/>
                  </a:lnTo>
                  <a:lnTo>
                    <a:pt x="8043" y="5864"/>
                  </a:lnTo>
                  <a:lnTo>
                    <a:pt x="7925" y="5829"/>
                  </a:lnTo>
                  <a:lnTo>
                    <a:pt x="7854" y="5822"/>
                  </a:lnTo>
                  <a:lnTo>
                    <a:pt x="7795" y="5829"/>
                  </a:lnTo>
                  <a:lnTo>
                    <a:pt x="7759" y="5850"/>
                  </a:lnTo>
                  <a:lnTo>
                    <a:pt x="7724" y="5878"/>
                  </a:lnTo>
                  <a:lnTo>
                    <a:pt x="7688" y="5884"/>
                  </a:lnTo>
                  <a:lnTo>
                    <a:pt x="7653" y="5878"/>
                  </a:lnTo>
                  <a:lnTo>
                    <a:pt x="7594" y="5864"/>
                  </a:lnTo>
                  <a:lnTo>
                    <a:pt x="7511" y="5857"/>
                  </a:lnTo>
                  <a:lnTo>
                    <a:pt x="7369" y="5822"/>
                  </a:lnTo>
                  <a:lnTo>
                    <a:pt x="7286" y="5829"/>
                  </a:lnTo>
                  <a:lnTo>
                    <a:pt x="7227" y="5857"/>
                  </a:lnTo>
                  <a:lnTo>
                    <a:pt x="7192" y="5857"/>
                  </a:lnTo>
                  <a:lnTo>
                    <a:pt x="7192" y="5822"/>
                  </a:lnTo>
                  <a:lnTo>
                    <a:pt x="7156" y="5795"/>
                  </a:lnTo>
                  <a:lnTo>
                    <a:pt x="7109" y="5788"/>
                  </a:lnTo>
                  <a:lnTo>
                    <a:pt x="7062" y="5802"/>
                  </a:lnTo>
                  <a:lnTo>
                    <a:pt x="7026" y="5836"/>
                  </a:lnTo>
                  <a:lnTo>
                    <a:pt x="7002" y="5850"/>
                  </a:lnTo>
                  <a:lnTo>
                    <a:pt x="6955" y="5850"/>
                  </a:lnTo>
                  <a:lnTo>
                    <a:pt x="6920" y="5850"/>
                  </a:lnTo>
                  <a:lnTo>
                    <a:pt x="6884" y="5857"/>
                  </a:lnTo>
                  <a:lnTo>
                    <a:pt x="6837" y="5884"/>
                  </a:lnTo>
                  <a:lnTo>
                    <a:pt x="6778" y="5898"/>
                  </a:lnTo>
                  <a:lnTo>
                    <a:pt x="6754" y="5912"/>
                  </a:lnTo>
                  <a:lnTo>
                    <a:pt x="6754" y="5926"/>
                  </a:lnTo>
                  <a:lnTo>
                    <a:pt x="6754" y="5953"/>
                  </a:lnTo>
                  <a:lnTo>
                    <a:pt x="6742" y="5960"/>
                  </a:lnTo>
                  <a:lnTo>
                    <a:pt x="6719" y="5960"/>
                  </a:lnTo>
                  <a:lnTo>
                    <a:pt x="6624" y="5919"/>
                  </a:lnTo>
                  <a:lnTo>
                    <a:pt x="6577" y="5912"/>
                  </a:lnTo>
                  <a:lnTo>
                    <a:pt x="6541" y="5919"/>
                  </a:lnTo>
                  <a:lnTo>
                    <a:pt x="6506" y="5933"/>
                  </a:lnTo>
                  <a:lnTo>
                    <a:pt x="6470" y="5953"/>
                  </a:lnTo>
                  <a:lnTo>
                    <a:pt x="6447" y="5953"/>
                  </a:lnTo>
                  <a:lnTo>
                    <a:pt x="6458" y="6016"/>
                  </a:lnTo>
                  <a:lnTo>
                    <a:pt x="6435" y="6023"/>
                  </a:lnTo>
                  <a:lnTo>
                    <a:pt x="6423" y="6043"/>
                  </a:lnTo>
                  <a:lnTo>
                    <a:pt x="6387" y="6057"/>
                  </a:lnTo>
                  <a:lnTo>
                    <a:pt x="6328" y="6043"/>
                  </a:lnTo>
                  <a:lnTo>
                    <a:pt x="6293" y="6029"/>
                  </a:lnTo>
                  <a:lnTo>
                    <a:pt x="6245" y="5974"/>
                  </a:lnTo>
                  <a:lnTo>
                    <a:pt x="6198" y="5953"/>
                  </a:lnTo>
                  <a:lnTo>
                    <a:pt x="6151" y="5967"/>
                  </a:lnTo>
                  <a:lnTo>
                    <a:pt x="5903" y="5988"/>
                  </a:lnTo>
                  <a:lnTo>
                    <a:pt x="5855" y="5967"/>
                  </a:lnTo>
                  <a:lnTo>
                    <a:pt x="5855" y="5878"/>
                  </a:lnTo>
                  <a:lnTo>
                    <a:pt x="5832" y="5843"/>
                  </a:lnTo>
                  <a:lnTo>
                    <a:pt x="5808" y="5836"/>
                  </a:lnTo>
                  <a:lnTo>
                    <a:pt x="5784" y="5836"/>
                  </a:lnTo>
                  <a:lnTo>
                    <a:pt x="5761" y="5836"/>
                  </a:lnTo>
                  <a:lnTo>
                    <a:pt x="5737" y="5843"/>
                  </a:lnTo>
                  <a:lnTo>
                    <a:pt x="5725" y="5850"/>
                  </a:lnTo>
                  <a:lnTo>
                    <a:pt x="5725" y="5864"/>
                  </a:lnTo>
                  <a:lnTo>
                    <a:pt x="5725" y="5871"/>
                  </a:lnTo>
                  <a:lnTo>
                    <a:pt x="5701" y="5878"/>
                  </a:lnTo>
                  <a:lnTo>
                    <a:pt x="5690" y="5878"/>
                  </a:lnTo>
                  <a:lnTo>
                    <a:pt x="5642" y="5878"/>
                  </a:lnTo>
                  <a:lnTo>
                    <a:pt x="5512" y="5836"/>
                  </a:lnTo>
                  <a:lnTo>
                    <a:pt x="5465" y="5829"/>
                  </a:lnTo>
                  <a:lnTo>
                    <a:pt x="5429" y="5850"/>
                  </a:lnTo>
                  <a:lnTo>
                    <a:pt x="5382" y="5878"/>
                  </a:lnTo>
                  <a:lnTo>
                    <a:pt x="5299" y="5878"/>
                  </a:lnTo>
                  <a:lnTo>
                    <a:pt x="5299" y="5836"/>
                  </a:lnTo>
                  <a:lnTo>
                    <a:pt x="5323" y="5795"/>
                  </a:lnTo>
                  <a:lnTo>
                    <a:pt x="5276" y="5767"/>
                  </a:lnTo>
                  <a:lnTo>
                    <a:pt x="5228" y="5774"/>
                  </a:lnTo>
                  <a:lnTo>
                    <a:pt x="5157" y="5781"/>
                  </a:lnTo>
                  <a:lnTo>
                    <a:pt x="5110" y="5781"/>
                  </a:lnTo>
                  <a:lnTo>
                    <a:pt x="5063" y="5774"/>
                  </a:lnTo>
                  <a:lnTo>
                    <a:pt x="5051" y="5746"/>
                  </a:lnTo>
                  <a:lnTo>
                    <a:pt x="5051" y="5719"/>
                  </a:lnTo>
                  <a:lnTo>
                    <a:pt x="5051" y="5691"/>
                  </a:lnTo>
                  <a:lnTo>
                    <a:pt x="5015" y="5684"/>
                  </a:lnTo>
                  <a:lnTo>
                    <a:pt x="4933" y="5677"/>
                  </a:lnTo>
                  <a:lnTo>
                    <a:pt x="4850" y="5636"/>
                  </a:lnTo>
                  <a:lnTo>
                    <a:pt x="4803" y="5643"/>
                  </a:lnTo>
                  <a:lnTo>
                    <a:pt x="4743" y="5663"/>
                  </a:lnTo>
                  <a:lnTo>
                    <a:pt x="4684" y="5670"/>
                  </a:lnTo>
                  <a:lnTo>
                    <a:pt x="4566" y="5663"/>
                  </a:lnTo>
                  <a:lnTo>
                    <a:pt x="4507" y="5650"/>
                  </a:lnTo>
                  <a:lnTo>
                    <a:pt x="4471" y="5629"/>
                  </a:lnTo>
                  <a:lnTo>
                    <a:pt x="4436" y="5615"/>
                  </a:lnTo>
                  <a:lnTo>
                    <a:pt x="4389" y="5615"/>
                  </a:lnTo>
                  <a:lnTo>
                    <a:pt x="4353" y="5629"/>
                  </a:lnTo>
                  <a:lnTo>
                    <a:pt x="4306" y="5643"/>
                  </a:lnTo>
                  <a:lnTo>
                    <a:pt x="4282" y="5629"/>
                  </a:lnTo>
                  <a:lnTo>
                    <a:pt x="4259" y="5594"/>
                  </a:lnTo>
                  <a:lnTo>
                    <a:pt x="4211" y="5560"/>
                  </a:lnTo>
                  <a:lnTo>
                    <a:pt x="4152" y="5532"/>
                  </a:lnTo>
                  <a:lnTo>
                    <a:pt x="4093" y="5525"/>
                  </a:lnTo>
                  <a:lnTo>
                    <a:pt x="4058" y="5518"/>
                  </a:lnTo>
                  <a:lnTo>
                    <a:pt x="4034" y="5518"/>
                  </a:lnTo>
                  <a:lnTo>
                    <a:pt x="4010" y="5491"/>
                  </a:lnTo>
                  <a:lnTo>
                    <a:pt x="3975" y="5477"/>
                  </a:lnTo>
                  <a:lnTo>
                    <a:pt x="3927" y="5463"/>
                  </a:lnTo>
                  <a:lnTo>
                    <a:pt x="3904" y="5470"/>
                  </a:lnTo>
                  <a:lnTo>
                    <a:pt x="3939" y="5436"/>
                  </a:lnTo>
                  <a:lnTo>
                    <a:pt x="3951" y="5408"/>
                  </a:lnTo>
                  <a:lnTo>
                    <a:pt x="3927" y="5380"/>
                  </a:lnTo>
                  <a:lnTo>
                    <a:pt x="3845" y="5373"/>
                  </a:lnTo>
                  <a:lnTo>
                    <a:pt x="3679" y="5366"/>
                  </a:lnTo>
                  <a:lnTo>
                    <a:pt x="3644" y="5353"/>
                  </a:lnTo>
                  <a:lnTo>
                    <a:pt x="3632" y="5318"/>
                  </a:lnTo>
                  <a:lnTo>
                    <a:pt x="3608" y="5284"/>
                  </a:lnTo>
                  <a:lnTo>
                    <a:pt x="3561" y="5256"/>
                  </a:lnTo>
                  <a:lnTo>
                    <a:pt x="3584" y="5228"/>
                  </a:lnTo>
                  <a:lnTo>
                    <a:pt x="3632" y="5194"/>
                  </a:lnTo>
                  <a:lnTo>
                    <a:pt x="3632" y="5159"/>
                  </a:lnTo>
                  <a:lnTo>
                    <a:pt x="3584" y="5139"/>
                  </a:lnTo>
                  <a:lnTo>
                    <a:pt x="3502" y="5139"/>
                  </a:lnTo>
                  <a:lnTo>
                    <a:pt x="3336" y="5159"/>
                  </a:lnTo>
                  <a:lnTo>
                    <a:pt x="3241" y="5180"/>
                  </a:lnTo>
                  <a:lnTo>
                    <a:pt x="3218" y="5228"/>
                  </a:lnTo>
                  <a:lnTo>
                    <a:pt x="3218" y="5277"/>
                  </a:lnTo>
                  <a:lnTo>
                    <a:pt x="3182" y="5311"/>
                  </a:lnTo>
                  <a:lnTo>
                    <a:pt x="3029" y="5263"/>
                  </a:lnTo>
                  <a:lnTo>
                    <a:pt x="2946" y="5242"/>
                  </a:lnTo>
                  <a:lnTo>
                    <a:pt x="2898" y="5270"/>
                  </a:lnTo>
                  <a:lnTo>
                    <a:pt x="2910" y="5297"/>
                  </a:lnTo>
                  <a:lnTo>
                    <a:pt x="2934" y="5318"/>
                  </a:lnTo>
                  <a:lnTo>
                    <a:pt x="2946" y="5339"/>
                  </a:lnTo>
                  <a:lnTo>
                    <a:pt x="2922" y="5360"/>
                  </a:lnTo>
                  <a:lnTo>
                    <a:pt x="2875" y="5360"/>
                  </a:lnTo>
                  <a:lnTo>
                    <a:pt x="2816" y="5346"/>
                  </a:lnTo>
                  <a:lnTo>
                    <a:pt x="2733" y="5284"/>
                  </a:lnTo>
                  <a:lnTo>
                    <a:pt x="2697" y="5263"/>
                  </a:lnTo>
                  <a:lnTo>
                    <a:pt x="2662" y="5208"/>
                  </a:lnTo>
                  <a:lnTo>
                    <a:pt x="2626" y="5180"/>
                  </a:lnTo>
                  <a:lnTo>
                    <a:pt x="2579" y="5173"/>
                  </a:lnTo>
                  <a:lnTo>
                    <a:pt x="2544" y="5194"/>
                  </a:lnTo>
                  <a:lnTo>
                    <a:pt x="2485" y="5249"/>
                  </a:lnTo>
                  <a:lnTo>
                    <a:pt x="2414" y="5284"/>
                  </a:lnTo>
                  <a:lnTo>
                    <a:pt x="2354" y="5270"/>
                  </a:lnTo>
                  <a:lnTo>
                    <a:pt x="2272" y="5187"/>
                  </a:lnTo>
                  <a:lnTo>
                    <a:pt x="2260" y="5221"/>
                  </a:lnTo>
                  <a:lnTo>
                    <a:pt x="2248" y="5297"/>
                  </a:lnTo>
                  <a:lnTo>
                    <a:pt x="2224" y="5325"/>
                  </a:lnTo>
                  <a:lnTo>
                    <a:pt x="2177" y="5332"/>
                  </a:lnTo>
                  <a:lnTo>
                    <a:pt x="2130" y="5311"/>
                  </a:lnTo>
                  <a:lnTo>
                    <a:pt x="2035" y="5277"/>
                  </a:lnTo>
                  <a:lnTo>
                    <a:pt x="1893" y="5325"/>
                  </a:lnTo>
                  <a:lnTo>
                    <a:pt x="1751" y="5360"/>
                  </a:lnTo>
                  <a:lnTo>
                    <a:pt x="1609" y="5353"/>
                  </a:lnTo>
                  <a:lnTo>
                    <a:pt x="1444" y="5284"/>
                  </a:lnTo>
                  <a:lnTo>
                    <a:pt x="1266" y="5139"/>
                  </a:lnTo>
                  <a:lnTo>
                    <a:pt x="1207" y="5111"/>
                  </a:lnTo>
                  <a:lnTo>
                    <a:pt x="1148" y="5097"/>
                  </a:lnTo>
                  <a:lnTo>
                    <a:pt x="1136" y="5097"/>
                  </a:lnTo>
                  <a:lnTo>
                    <a:pt x="1124" y="5056"/>
                  </a:lnTo>
                  <a:lnTo>
                    <a:pt x="1160" y="5014"/>
                  </a:lnTo>
                  <a:lnTo>
                    <a:pt x="1195" y="4994"/>
                  </a:lnTo>
                  <a:lnTo>
                    <a:pt x="1231" y="4918"/>
                  </a:lnTo>
                  <a:lnTo>
                    <a:pt x="1302" y="4876"/>
                  </a:lnTo>
                  <a:lnTo>
                    <a:pt x="1373" y="4842"/>
                  </a:lnTo>
                  <a:lnTo>
                    <a:pt x="1408" y="4793"/>
                  </a:lnTo>
                  <a:lnTo>
                    <a:pt x="1420" y="4724"/>
                  </a:lnTo>
                  <a:lnTo>
                    <a:pt x="1456" y="4655"/>
                  </a:lnTo>
                  <a:lnTo>
                    <a:pt x="1479" y="4586"/>
                  </a:lnTo>
                  <a:lnTo>
                    <a:pt x="1456" y="4496"/>
                  </a:lnTo>
                  <a:lnTo>
                    <a:pt x="1385" y="4427"/>
                  </a:lnTo>
                  <a:lnTo>
                    <a:pt x="1385" y="4400"/>
                  </a:lnTo>
                  <a:lnTo>
                    <a:pt x="1396" y="4372"/>
                  </a:lnTo>
                  <a:lnTo>
                    <a:pt x="1444" y="4324"/>
                  </a:lnTo>
                  <a:lnTo>
                    <a:pt x="1456" y="4289"/>
                  </a:lnTo>
                  <a:lnTo>
                    <a:pt x="1456" y="4275"/>
                  </a:lnTo>
                  <a:lnTo>
                    <a:pt x="1432" y="4241"/>
                  </a:lnTo>
                  <a:lnTo>
                    <a:pt x="1432" y="4227"/>
                  </a:lnTo>
                  <a:lnTo>
                    <a:pt x="1444" y="4213"/>
                  </a:lnTo>
                  <a:lnTo>
                    <a:pt x="1491" y="4199"/>
                  </a:lnTo>
                  <a:lnTo>
                    <a:pt x="1515" y="4192"/>
                  </a:lnTo>
                  <a:lnTo>
                    <a:pt x="1538" y="4116"/>
                  </a:lnTo>
                  <a:lnTo>
                    <a:pt x="1574" y="4082"/>
                  </a:lnTo>
                  <a:lnTo>
                    <a:pt x="1645" y="4054"/>
                  </a:lnTo>
                  <a:lnTo>
                    <a:pt x="1645" y="4068"/>
                  </a:lnTo>
                  <a:lnTo>
                    <a:pt x="1680" y="4054"/>
                  </a:lnTo>
                  <a:lnTo>
                    <a:pt x="1704" y="4040"/>
                  </a:lnTo>
                  <a:lnTo>
                    <a:pt x="1728" y="4020"/>
                  </a:lnTo>
                  <a:lnTo>
                    <a:pt x="1739" y="3992"/>
                  </a:lnTo>
                  <a:lnTo>
                    <a:pt x="1739" y="3958"/>
                  </a:lnTo>
                  <a:lnTo>
                    <a:pt x="1716" y="3944"/>
                  </a:lnTo>
                  <a:lnTo>
                    <a:pt x="1692" y="3937"/>
                  </a:lnTo>
                  <a:lnTo>
                    <a:pt x="1668" y="3916"/>
                  </a:lnTo>
                  <a:lnTo>
                    <a:pt x="1668" y="3895"/>
                  </a:lnTo>
                  <a:lnTo>
                    <a:pt x="1668" y="3826"/>
                  </a:lnTo>
                  <a:lnTo>
                    <a:pt x="1645" y="3764"/>
                  </a:lnTo>
                  <a:lnTo>
                    <a:pt x="1633" y="3640"/>
                  </a:lnTo>
                  <a:lnTo>
                    <a:pt x="1609" y="3592"/>
                  </a:lnTo>
                  <a:lnTo>
                    <a:pt x="1574" y="3557"/>
                  </a:lnTo>
                  <a:lnTo>
                    <a:pt x="1550" y="3522"/>
                  </a:lnTo>
                  <a:lnTo>
                    <a:pt x="1538" y="3419"/>
                  </a:lnTo>
                  <a:lnTo>
                    <a:pt x="1515" y="3377"/>
                  </a:lnTo>
                  <a:lnTo>
                    <a:pt x="1527" y="3357"/>
                  </a:lnTo>
                  <a:lnTo>
                    <a:pt x="1527" y="3343"/>
                  </a:lnTo>
                  <a:lnTo>
                    <a:pt x="1515" y="3329"/>
                  </a:lnTo>
                  <a:lnTo>
                    <a:pt x="1515" y="3301"/>
                  </a:lnTo>
                  <a:lnTo>
                    <a:pt x="1515" y="3288"/>
                  </a:lnTo>
                  <a:lnTo>
                    <a:pt x="1550" y="3246"/>
                  </a:lnTo>
                  <a:lnTo>
                    <a:pt x="1562" y="3232"/>
                  </a:lnTo>
                  <a:lnTo>
                    <a:pt x="1562" y="3184"/>
                  </a:lnTo>
                  <a:lnTo>
                    <a:pt x="1538" y="3094"/>
                  </a:lnTo>
                  <a:lnTo>
                    <a:pt x="1479" y="3004"/>
                  </a:lnTo>
                  <a:lnTo>
                    <a:pt x="1479" y="2963"/>
                  </a:lnTo>
                  <a:lnTo>
                    <a:pt x="1479" y="2866"/>
                  </a:lnTo>
                  <a:lnTo>
                    <a:pt x="1479" y="2853"/>
                  </a:lnTo>
                  <a:lnTo>
                    <a:pt x="1456" y="2846"/>
                  </a:lnTo>
                  <a:lnTo>
                    <a:pt x="1444" y="2825"/>
                  </a:lnTo>
                  <a:lnTo>
                    <a:pt x="1432" y="2804"/>
                  </a:lnTo>
                  <a:lnTo>
                    <a:pt x="1444" y="2790"/>
                  </a:lnTo>
                  <a:lnTo>
                    <a:pt x="1515" y="2742"/>
                  </a:lnTo>
                  <a:lnTo>
                    <a:pt x="1538" y="2721"/>
                  </a:lnTo>
                  <a:lnTo>
                    <a:pt x="1550" y="2701"/>
                  </a:lnTo>
                  <a:lnTo>
                    <a:pt x="1562" y="2673"/>
                  </a:lnTo>
                  <a:lnTo>
                    <a:pt x="1562" y="2652"/>
                  </a:lnTo>
                  <a:lnTo>
                    <a:pt x="1562" y="2625"/>
                  </a:lnTo>
                  <a:lnTo>
                    <a:pt x="1550" y="2597"/>
                  </a:lnTo>
                  <a:lnTo>
                    <a:pt x="1515" y="2549"/>
                  </a:lnTo>
                  <a:lnTo>
                    <a:pt x="1515" y="2528"/>
                  </a:lnTo>
                  <a:lnTo>
                    <a:pt x="1515" y="2473"/>
                  </a:lnTo>
                  <a:lnTo>
                    <a:pt x="1527" y="2438"/>
                  </a:lnTo>
                  <a:lnTo>
                    <a:pt x="1550" y="2404"/>
                  </a:lnTo>
                  <a:lnTo>
                    <a:pt x="1586" y="2362"/>
                  </a:lnTo>
                  <a:lnTo>
                    <a:pt x="1621" y="2279"/>
                  </a:lnTo>
                  <a:lnTo>
                    <a:pt x="1586" y="2183"/>
                  </a:lnTo>
                  <a:lnTo>
                    <a:pt x="1491" y="2100"/>
                  </a:lnTo>
                  <a:lnTo>
                    <a:pt x="1349" y="2031"/>
                  </a:lnTo>
                  <a:lnTo>
                    <a:pt x="1337" y="2024"/>
                  </a:lnTo>
                  <a:lnTo>
                    <a:pt x="1290" y="2031"/>
                  </a:lnTo>
                  <a:lnTo>
                    <a:pt x="1278" y="2031"/>
                  </a:lnTo>
                  <a:lnTo>
                    <a:pt x="1255" y="2017"/>
                  </a:lnTo>
                  <a:lnTo>
                    <a:pt x="1219" y="1989"/>
                  </a:lnTo>
                  <a:lnTo>
                    <a:pt x="1195" y="1982"/>
                  </a:lnTo>
                  <a:lnTo>
                    <a:pt x="1089" y="1955"/>
                  </a:lnTo>
                  <a:lnTo>
                    <a:pt x="1053" y="1941"/>
                  </a:lnTo>
                  <a:lnTo>
                    <a:pt x="983" y="1899"/>
                  </a:lnTo>
                  <a:lnTo>
                    <a:pt x="935" y="1879"/>
                  </a:lnTo>
                  <a:lnTo>
                    <a:pt x="900" y="1872"/>
                  </a:lnTo>
                  <a:lnTo>
                    <a:pt x="876" y="1865"/>
                  </a:lnTo>
                  <a:lnTo>
                    <a:pt x="829" y="1782"/>
                  </a:lnTo>
                  <a:lnTo>
                    <a:pt x="805" y="1761"/>
                  </a:lnTo>
                  <a:lnTo>
                    <a:pt x="781" y="1748"/>
                  </a:lnTo>
                  <a:lnTo>
                    <a:pt x="758" y="1734"/>
                  </a:lnTo>
                  <a:lnTo>
                    <a:pt x="746" y="1706"/>
                  </a:lnTo>
                  <a:lnTo>
                    <a:pt x="758" y="1692"/>
                  </a:lnTo>
                  <a:lnTo>
                    <a:pt x="817" y="1665"/>
                  </a:lnTo>
                  <a:lnTo>
                    <a:pt x="829" y="1651"/>
                  </a:lnTo>
                  <a:lnTo>
                    <a:pt x="841" y="1609"/>
                  </a:lnTo>
                  <a:lnTo>
                    <a:pt x="876" y="1478"/>
                  </a:lnTo>
                  <a:lnTo>
                    <a:pt x="888" y="1375"/>
                  </a:lnTo>
                  <a:lnTo>
                    <a:pt x="852" y="1278"/>
                  </a:lnTo>
                  <a:lnTo>
                    <a:pt x="793" y="1188"/>
                  </a:lnTo>
                  <a:lnTo>
                    <a:pt x="699" y="1105"/>
                  </a:lnTo>
                  <a:lnTo>
                    <a:pt x="474" y="981"/>
                  </a:lnTo>
                  <a:lnTo>
                    <a:pt x="438" y="946"/>
                  </a:lnTo>
                  <a:lnTo>
                    <a:pt x="261" y="829"/>
                  </a:lnTo>
                  <a:lnTo>
                    <a:pt x="202" y="808"/>
                  </a:lnTo>
                  <a:lnTo>
                    <a:pt x="60" y="774"/>
                  </a:lnTo>
                  <a:lnTo>
                    <a:pt x="13" y="753"/>
                  </a:lnTo>
                  <a:lnTo>
                    <a:pt x="1" y="712"/>
                  </a:lnTo>
                  <a:lnTo>
                    <a:pt x="13" y="663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 flipH="1">
              <a:off x="4783676" y="3383022"/>
              <a:ext cx="674705" cy="710401"/>
            </a:xfrm>
            <a:custGeom>
              <a:avLst/>
              <a:gdLst/>
              <a:ahLst/>
              <a:cxnLst/>
              <a:rect l="l" t="t" r="r" b="b"/>
              <a:pathLst>
                <a:path w="11083" h="7453" extrusionOk="0">
                  <a:moveTo>
                    <a:pt x="24" y="3198"/>
                  </a:moveTo>
                  <a:lnTo>
                    <a:pt x="60" y="3150"/>
                  </a:lnTo>
                  <a:lnTo>
                    <a:pt x="84" y="3129"/>
                  </a:lnTo>
                  <a:lnTo>
                    <a:pt x="166" y="3108"/>
                  </a:lnTo>
                  <a:lnTo>
                    <a:pt x="202" y="3094"/>
                  </a:lnTo>
                  <a:lnTo>
                    <a:pt x="214" y="3060"/>
                  </a:lnTo>
                  <a:lnTo>
                    <a:pt x="190" y="3039"/>
                  </a:lnTo>
                  <a:lnTo>
                    <a:pt x="143" y="3025"/>
                  </a:lnTo>
                  <a:lnTo>
                    <a:pt x="119" y="3005"/>
                  </a:lnTo>
                  <a:lnTo>
                    <a:pt x="119" y="2949"/>
                  </a:lnTo>
                  <a:lnTo>
                    <a:pt x="155" y="2853"/>
                  </a:lnTo>
                  <a:lnTo>
                    <a:pt x="155" y="2804"/>
                  </a:lnTo>
                  <a:lnTo>
                    <a:pt x="131" y="2797"/>
                  </a:lnTo>
                  <a:lnTo>
                    <a:pt x="95" y="2791"/>
                  </a:lnTo>
                  <a:lnTo>
                    <a:pt x="60" y="2784"/>
                  </a:lnTo>
                  <a:lnTo>
                    <a:pt x="60" y="2749"/>
                  </a:lnTo>
                  <a:lnTo>
                    <a:pt x="84" y="2735"/>
                  </a:lnTo>
                  <a:lnTo>
                    <a:pt x="131" y="2715"/>
                  </a:lnTo>
                  <a:lnTo>
                    <a:pt x="226" y="2701"/>
                  </a:lnTo>
                  <a:lnTo>
                    <a:pt x="285" y="2666"/>
                  </a:lnTo>
                  <a:lnTo>
                    <a:pt x="261" y="2583"/>
                  </a:lnTo>
                  <a:lnTo>
                    <a:pt x="344" y="2556"/>
                  </a:lnTo>
                  <a:lnTo>
                    <a:pt x="356" y="2528"/>
                  </a:lnTo>
                  <a:lnTo>
                    <a:pt x="356" y="2500"/>
                  </a:lnTo>
                  <a:lnTo>
                    <a:pt x="367" y="2480"/>
                  </a:lnTo>
                  <a:lnTo>
                    <a:pt x="403" y="2466"/>
                  </a:lnTo>
                  <a:lnTo>
                    <a:pt x="462" y="2438"/>
                  </a:lnTo>
                  <a:lnTo>
                    <a:pt x="533" y="2397"/>
                  </a:lnTo>
                  <a:lnTo>
                    <a:pt x="580" y="2369"/>
                  </a:lnTo>
                  <a:lnTo>
                    <a:pt x="770" y="2314"/>
                  </a:lnTo>
                  <a:lnTo>
                    <a:pt x="841" y="2307"/>
                  </a:lnTo>
                  <a:lnTo>
                    <a:pt x="900" y="2314"/>
                  </a:lnTo>
                  <a:lnTo>
                    <a:pt x="1077" y="2390"/>
                  </a:lnTo>
                  <a:lnTo>
                    <a:pt x="1113" y="2390"/>
                  </a:lnTo>
                  <a:lnTo>
                    <a:pt x="1184" y="2362"/>
                  </a:lnTo>
                  <a:lnTo>
                    <a:pt x="1207" y="2355"/>
                  </a:lnTo>
                  <a:lnTo>
                    <a:pt x="1219" y="2342"/>
                  </a:lnTo>
                  <a:lnTo>
                    <a:pt x="1231" y="2335"/>
                  </a:lnTo>
                  <a:lnTo>
                    <a:pt x="1266" y="2328"/>
                  </a:lnTo>
                  <a:lnTo>
                    <a:pt x="1302" y="2321"/>
                  </a:lnTo>
                  <a:lnTo>
                    <a:pt x="1432" y="2335"/>
                  </a:lnTo>
                  <a:lnTo>
                    <a:pt x="1550" y="2335"/>
                  </a:lnTo>
                  <a:lnTo>
                    <a:pt x="1597" y="2328"/>
                  </a:lnTo>
                  <a:lnTo>
                    <a:pt x="1763" y="2293"/>
                  </a:lnTo>
                  <a:lnTo>
                    <a:pt x="1846" y="2293"/>
                  </a:lnTo>
                  <a:lnTo>
                    <a:pt x="2212" y="2328"/>
                  </a:lnTo>
                  <a:lnTo>
                    <a:pt x="2260" y="2321"/>
                  </a:lnTo>
                  <a:lnTo>
                    <a:pt x="2260" y="2273"/>
                  </a:lnTo>
                  <a:lnTo>
                    <a:pt x="2295" y="2259"/>
                  </a:lnTo>
                  <a:lnTo>
                    <a:pt x="2343" y="2252"/>
                  </a:lnTo>
                  <a:lnTo>
                    <a:pt x="2390" y="2252"/>
                  </a:lnTo>
                  <a:lnTo>
                    <a:pt x="2484" y="2266"/>
                  </a:lnTo>
                  <a:lnTo>
                    <a:pt x="2650" y="2328"/>
                  </a:lnTo>
                  <a:lnTo>
                    <a:pt x="2733" y="2328"/>
                  </a:lnTo>
                  <a:lnTo>
                    <a:pt x="2733" y="2190"/>
                  </a:lnTo>
                  <a:lnTo>
                    <a:pt x="2733" y="2038"/>
                  </a:lnTo>
                  <a:lnTo>
                    <a:pt x="2733" y="1886"/>
                  </a:lnTo>
                  <a:lnTo>
                    <a:pt x="2733" y="1734"/>
                  </a:lnTo>
                  <a:lnTo>
                    <a:pt x="2733" y="1575"/>
                  </a:lnTo>
                  <a:lnTo>
                    <a:pt x="2733" y="1423"/>
                  </a:lnTo>
                  <a:lnTo>
                    <a:pt x="2721" y="1271"/>
                  </a:lnTo>
                  <a:lnTo>
                    <a:pt x="2721" y="1119"/>
                  </a:lnTo>
                  <a:lnTo>
                    <a:pt x="2721" y="967"/>
                  </a:lnTo>
                  <a:lnTo>
                    <a:pt x="2756" y="877"/>
                  </a:lnTo>
                  <a:lnTo>
                    <a:pt x="2697" y="877"/>
                  </a:lnTo>
                  <a:lnTo>
                    <a:pt x="2697" y="877"/>
                  </a:lnTo>
                  <a:lnTo>
                    <a:pt x="2709" y="871"/>
                  </a:lnTo>
                  <a:lnTo>
                    <a:pt x="2827" y="836"/>
                  </a:lnTo>
                  <a:lnTo>
                    <a:pt x="3005" y="802"/>
                  </a:lnTo>
                  <a:lnTo>
                    <a:pt x="3182" y="795"/>
                  </a:lnTo>
                  <a:lnTo>
                    <a:pt x="3301" y="774"/>
                  </a:lnTo>
                  <a:lnTo>
                    <a:pt x="3490" y="712"/>
                  </a:lnTo>
                  <a:lnTo>
                    <a:pt x="3904" y="518"/>
                  </a:lnTo>
                  <a:lnTo>
                    <a:pt x="3927" y="484"/>
                  </a:lnTo>
                  <a:lnTo>
                    <a:pt x="3916" y="442"/>
                  </a:lnTo>
                  <a:lnTo>
                    <a:pt x="3750" y="208"/>
                  </a:lnTo>
                  <a:lnTo>
                    <a:pt x="3714" y="97"/>
                  </a:lnTo>
                  <a:lnTo>
                    <a:pt x="3703" y="0"/>
                  </a:lnTo>
                  <a:lnTo>
                    <a:pt x="3868" y="69"/>
                  </a:lnTo>
                  <a:lnTo>
                    <a:pt x="3951" y="118"/>
                  </a:lnTo>
                  <a:lnTo>
                    <a:pt x="3998" y="139"/>
                  </a:lnTo>
                  <a:lnTo>
                    <a:pt x="4069" y="152"/>
                  </a:lnTo>
                  <a:lnTo>
                    <a:pt x="4294" y="173"/>
                  </a:lnTo>
                  <a:lnTo>
                    <a:pt x="4460" y="194"/>
                  </a:lnTo>
                  <a:lnTo>
                    <a:pt x="4601" y="221"/>
                  </a:lnTo>
                  <a:lnTo>
                    <a:pt x="4672" y="228"/>
                  </a:lnTo>
                  <a:lnTo>
                    <a:pt x="4743" y="228"/>
                  </a:lnTo>
                  <a:lnTo>
                    <a:pt x="4779" y="235"/>
                  </a:lnTo>
                  <a:lnTo>
                    <a:pt x="4850" y="235"/>
                  </a:lnTo>
                  <a:lnTo>
                    <a:pt x="5004" y="249"/>
                  </a:lnTo>
                  <a:lnTo>
                    <a:pt x="5063" y="270"/>
                  </a:lnTo>
                  <a:lnTo>
                    <a:pt x="5122" y="304"/>
                  </a:lnTo>
                  <a:lnTo>
                    <a:pt x="5157" y="318"/>
                  </a:lnTo>
                  <a:lnTo>
                    <a:pt x="5205" y="332"/>
                  </a:lnTo>
                  <a:lnTo>
                    <a:pt x="5358" y="353"/>
                  </a:lnTo>
                  <a:lnTo>
                    <a:pt x="5429" y="366"/>
                  </a:lnTo>
                  <a:lnTo>
                    <a:pt x="5690" y="401"/>
                  </a:lnTo>
                  <a:lnTo>
                    <a:pt x="5808" y="435"/>
                  </a:lnTo>
                  <a:lnTo>
                    <a:pt x="5867" y="442"/>
                  </a:lnTo>
                  <a:lnTo>
                    <a:pt x="5926" y="449"/>
                  </a:lnTo>
                  <a:lnTo>
                    <a:pt x="5985" y="442"/>
                  </a:lnTo>
                  <a:lnTo>
                    <a:pt x="6021" y="435"/>
                  </a:lnTo>
                  <a:lnTo>
                    <a:pt x="6068" y="422"/>
                  </a:lnTo>
                  <a:lnTo>
                    <a:pt x="6104" y="415"/>
                  </a:lnTo>
                  <a:lnTo>
                    <a:pt x="6151" y="408"/>
                  </a:lnTo>
                  <a:lnTo>
                    <a:pt x="6198" y="415"/>
                  </a:lnTo>
                  <a:lnTo>
                    <a:pt x="6340" y="408"/>
                  </a:lnTo>
                  <a:lnTo>
                    <a:pt x="6695" y="415"/>
                  </a:lnTo>
                  <a:lnTo>
                    <a:pt x="6730" y="408"/>
                  </a:lnTo>
                  <a:lnTo>
                    <a:pt x="6754" y="408"/>
                  </a:lnTo>
                  <a:lnTo>
                    <a:pt x="6789" y="415"/>
                  </a:lnTo>
                  <a:lnTo>
                    <a:pt x="6849" y="463"/>
                  </a:lnTo>
                  <a:lnTo>
                    <a:pt x="7002" y="553"/>
                  </a:lnTo>
                  <a:lnTo>
                    <a:pt x="7097" y="587"/>
                  </a:lnTo>
                  <a:lnTo>
                    <a:pt x="7227" y="629"/>
                  </a:lnTo>
                  <a:lnTo>
                    <a:pt x="7416" y="670"/>
                  </a:lnTo>
                  <a:lnTo>
                    <a:pt x="7736" y="767"/>
                  </a:lnTo>
                  <a:lnTo>
                    <a:pt x="7913" y="850"/>
                  </a:lnTo>
                  <a:lnTo>
                    <a:pt x="7984" y="891"/>
                  </a:lnTo>
                  <a:lnTo>
                    <a:pt x="8067" y="926"/>
                  </a:lnTo>
                  <a:lnTo>
                    <a:pt x="8126" y="953"/>
                  </a:lnTo>
                  <a:lnTo>
                    <a:pt x="8197" y="947"/>
                  </a:lnTo>
                  <a:lnTo>
                    <a:pt x="8244" y="940"/>
                  </a:lnTo>
                  <a:lnTo>
                    <a:pt x="8315" y="891"/>
                  </a:lnTo>
                  <a:lnTo>
                    <a:pt x="8445" y="864"/>
                  </a:lnTo>
                  <a:lnTo>
                    <a:pt x="8552" y="815"/>
                  </a:lnTo>
                  <a:lnTo>
                    <a:pt x="8611" y="822"/>
                  </a:lnTo>
                  <a:lnTo>
                    <a:pt x="8634" y="1009"/>
                  </a:lnTo>
                  <a:lnTo>
                    <a:pt x="8646" y="1071"/>
                  </a:lnTo>
                  <a:lnTo>
                    <a:pt x="8670" y="1119"/>
                  </a:lnTo>
                  <a:lnTo>
                    <a:pt x="8776" y="1195"/>
                  </a:lnTo>
                  <a:lnTo>
                    <a:pt x="8812" y="1237"/>
                  </a:lnTo>
                  <a:lnTo>
                    <a:pt x="8836" y="1313"/>
                  </a:lnTo>
                  <a:lnTo>
                    <a:pt x="8918" y="1423"/>
                  </a:lnTo>
                  <a:lnTo>
                    <a:pt x="8966" y="1471"/>
                  </a:lnTo>
                  <a:lnTo>
                    <a:pt x="8989" y="1527"/>
                  </a:lnTo>
                  <a:lnTo>
                    <a:pt x="9013" y="1589"/>
                  </a:lnTo>
                  <a:lnTo>
                    <a:pt x="9190" y="1831"/>
                  </a:lnTo>
                  <a:lnTo>
                    <a:pt x="9226" y="1851"/>
                  </a:lnTo>
                  <a:lnTo>
                    <a:pt x="9238" y="1872"/>
                  </a:lnTo>
                  <a:lnTo>
                    <a:pt x="9238" y="1893"/>
                  </a:lnTo>
                  <a:lnTo>
                    <a:pt x="9226" y="1948"/>
                  </a:lnTo>
                  <a:lnTo>
                    <a:pt x="9238" y="1976"/>
                  </a:lnTo>
                  <a:lnTo>
                    <a:pt x="9179" y="2031"/>
                  </a:lnTo>
                  <a:lnTo>
                    <a:pt x="9167" y="2052"/>
                  </a:lnTo>
                  <a:lnTo>
                    <a:pt x="9119" y="2093"/>
                  </a:lnTo>
                  <a:lnTo>
                    <a:pt x="9096" y="2128"/>
                  </a:lnTo>
                  <a:lnTo>
                    <a:pt x="9060" y="2155"/>
                  </a:lnTo>
                  <a:lnTo>
                    <a:pt x="9037" y="2183"/>
                  </a:lnTo>
                  <a:lnTo>
                    <a:pt x="9048" y="2203"/>
                  </a:lnTo>
                  <a:lnTo>
                    <a:pt x="9096" y="2203"/>
                  </a:lnTo>
                  <a:lnTo>
                    <a:pt x="9143" y="2197"/>
                  </a:lnTo>
                  <a:lnTo>
                    <a:pt x="9167" y="2176"/>
                  </a:lnTo>
                  <a:lnTo>
                    <a:pt x="9179" y="2155"/>
                  </a:lnTo>
                  <a:lnTo>
                    <a:pt x="9179" y="2121"/>
                  </a:lnTo>
                  <a:lnTo>
                    <a:pt x="9190" y="2107"/>
                  </a:lnTo>
                  <a:lnTo>
                    <a:pt x="9214" y="2093"/>
                  </a:lnTo>
                  <a:lnTo>
                    <a:pt x="9238" y="2100"/>
                  </a:lnTo>
                  <a:lnTo>
                    <a:pt x="9249" y="2114"/>
                  </a:lnTo>
                  <a:lnTo>
                    <a:pt x="9261" y="2141"/>
                  </a:lnTo>
                  <a:lnTo>
                    <a:pt x="9249" y="2162"/>
                  </a:lnTo>
                  <a:lnTo>
                    <a:pt x="9261" y="2176"/>
                  </a:lnTo>
                  <a:lnTo>
                    <a:pt x="9320" y="2176"/>
                  </a:lnTo>
                  <a:lnTo>
                    <a:pt x="9344" y="2183"/>
                  </a:lnTo>
                  <a:lnTo>
                    <a:pt x="9356" y="2203"/>
                  </a:lnTo>
                  <a:lnTo>
                    <a:pt x="9356" y="2231"/>
                  </a:lnTo>
                  <a:lnTo>
                    <a:pt x="9356" y="2252"/>
                  </a:lnTo>
                  <a:lnTo>
                    <a:pt x="9368" y="2273"/>
                  </a:lnTo>
                  <a:lnTo>
                    <a:pt x="9415" y="2328"/>
                  </a:lnTo>
                  <a:lnTo>
                    <a:pt x="9451" y="2362"/>
                  </a:lnTo>
                  <a:lnTo>
                    <a:pt x="9521" y="2390"/>
                  </a:lnTo>
                  <a:lnTo>
                    <a:pt x="9687" y="2500"/>
                  </a:lnTo>
                  <a:lnTo>
                    <a:pt x="9734" y="2507"/>
                  </a:lnTo>
                  <a:lnTo>
                    <a:pt x="9782" y="2500"/>
                  </a:lnTo>
                  <a:lnTo>
                    <a:pt x="9829" y="2494"/>
                  </a:lnTo>
                  <a:lnTo>
                    <a:pt x="9888" y="2487"/>
                  </a:lnTo>
                  <a:lnTo>
                    <a:pt x="9959" y="2494"/>
                  </a:lnTo>
                  <a:lnTo>
                    <a:pt x="10006" y="2521"/>
                  </a:lnTo>
                  <a:lnTo>
                    <a:pt x="10066" y="2576"/>
                  </a:lnTo>
                  <a:lnTo>
                    <a:pt x="10101" y="2611"/>
                  </a:lnTo>
                  <a:lnTo>
                    <a:pt x="10125" y="2646"/>
                  </a:lnTo>
                  <a:lnTo>
                    <a:pt x="10243" y="2715"/>
                  </a:lnTo>
                  <a:lnTo>
                    <a:pt x="10361" y="2770"/>
                  </a:lnTo>
                  <a:lnTo>
                    <a:pt x="11083" y="3205"/>
                  </a:lnTo>
                  <a:lnTo>
                    <a:pt x="11012" y="3226"/>
                  </a:lnTo>
                  <a:lnTo>
                    <a:pt x="10976" y="3274"/>
                  </a:lnTo>
                  <a:lnTo>
                    <a:pt x="10953" y="3364"/>
                  </a:lnTo>
                  <a:lnTo>
                    <a:pt x="10929" y="3405"/>
                  </a:lnTo>
                  <a:lnTo>
                    <a:pt x="10858" y="3426"/>
                  </a:lnTo>
                  <a:lnTo>
                    <a:pt x="10834" y="3426"/>
                  </a:lnTo>
                  <a:lnTo>
                    <a:pt x="10822" y="3405"/>
                  </a:lnTo>
                  <a:lnTo>
                    <a:pt x="10787" y="3391"/>
                  </a:lnTo>
                  <a:lnTo>
                    <a:pt x="10728" y="3419"/>
                  </a:lnTo>
                  <a:lnTo>
                    <a:pt x="10681" y="3447"/>
                  </a:lnTo>
                  <a:lnTo>
                    <a:pt x="10657" y="3481"/>
                  </a:lnTo>
                  <a:lnTo>
                    <a:pt x="10669" y="3523"/>
                  </a:lnTo>
                  <a:lnTo>
                    <a:pt x="10704" y="3550"/>
                  </a:lnTo>
                  <a:lnTo>
                    <a:pt x="10704" y="3605"/>
                  </a:lnTo>
                  <a:lnTo>
                    <a:pt x="10574" y="3661"/>
                  </a:lnTo>
                  <a:lnTo>
                    <a:pt x="10420" y="3716"/>
                  </a:lnTo>
                  <a:lnTo>
                    <a:pt x="10338" y="3757"/>
                  </a:lnTo>
                  <a:lnTo>
                    <a:pt x="10349" y="3792"/>
                  </a:lnTo>
                  <a:lnTo>
                    <a:pt x="10361" y="3826"/>
                  </a:lnTo>
                  <a:lnTo>
                    <a:pt x="10373" y="3868"/>
                  </a:lnTo>
                  <a:lnTo>
                    <a:pt x="10361" y="3896"/>
                  </a:lnTo>
                  <a:lnTo>
                    <a:pt x="10302" y="3896"/>
                  </a:lnTo>
                  <a:lnTo>
                    <a:pt x="10184" y="3847"/>
                  </a:lnTo>
                  <a:lnTo>
                    <a:pt x="10125" y="3854"/>
                  </a:lnTo>
                  <a:lnTo>
                    <a:pt x="10089" y="3896"/>
                  </a:lnTo>
                  <a:lnTo>
                    <a:pt x="10054" y="3937"/>
                  </a:lnTo>
                  <a:lnTo>
                    <a:pt x="10018" y="3965"/>
                  </a:lnTo>
                  <a:lnTo>
                    <a:pt x="9924" y="3985"/>
                  </a:lnTo>
                  <a:lnTo>
                    <a:pt x="9876" y="3999"/>
                  </a:lnTo>
                  <a:lnTo>
                    <a:pt x="9805" y="4082"/>
                  </a:lnTo>
                  <a:lnTo>
                    <a:pt x="9758" y="4110"/>
                  </a:lnTo>
                  <a:lnTo>
                    <a:pt x="9368" y="4220"/>
                  </a:lnTo>
                  <a:lnTo>
                    <a:pt x="9179" y="4289"/>
                  </a:lnTo>
                  <a:lnTo>
                    <a:pt x="9131" y="4289"/>
                  </a:lnTo>
                  <a:lnTo>
                    <a:pt x="9096" y="4275"/>
                  </a:lnTo>
                  <a:lnTo>
                    <a:pt x="9037" y="4268"/>
                  </a:lnTo>
                  <a:lnTo>
                    <a:pt x="8989" y="4268"/>
                  </a:lnTo>
                  <a:lnTo>
                    <a:pt x="8930" y="4282"/>
                  </a:lnTo>
                  <a:lnTo>
                    <a:pt x="8895" y="4282"/>
                  </a:lnTo>
                  <a:lnTo>
                    <a:pt x="8847" y="4282"/>
                  </a:lnTo>
                  <a:lnTo>
                    <a:pt x="8729" y="4262"/>
                  </a:lnTo>
                  <a:lnTo>
                    <a:pt x="8694" y="4268"/>
                  </a:lnTo>
                  <a:lnTo>
                    <a:pt x="8599" y="4296"/>
                  </a:lnTo>
                  <a:lnTo>
                    <a:pt x="8469" y="4324"/>
                  </a:lnTo>
                  <a:lnTo>
                    <a:pt x="8351" y="4393"/>
                  </a:lnTo>
                  <a:lnTo>
                    <a:pt x="8268" y="4441"/>
                  </a:lnTo>
                  <a:lnTo>
                    <a:pt x="8209" y="4455"/>
                  </a:lnTo>
                  <a:lnTo>
                    <a:pt x="8150" y="4469"/>
                  </a:lnTo>
                  <a:lnTo>
                    <a:pt x="8079" y="4476"/>
                  </a:lnTo>
                  <a:lnTo>
                    <a:pt x="8019" y="4469"/>
                  </a:lnTo>
                  <a:lnTo>
                    <a:pt x="7866" y="4427"/>
                  </a:lnTo>
                  <a:lnTo>
                    <a:pt x="7783" y="4427"/>
                  </a:lnTo>
                  <a:lnTo>
                    <a:pt x="7724" y="4476"/>
                  </a:lnTo>
                  <a:lnTo>
                    <a:pt x="7688" y="4565"/>
                  </a:lnTo>
                  <a:lnTo>
                    <a:pt x="7653" y="4607"/>
                  </a:lnTo>
                  <a:lnTo>
                    <a:pt x="7570" y="4628"/>
                  </a:lnTo>
                  <a:lnTo>
                    <a:pt x="7499" y="4641"/>
                  </a:lnTo>
                  <a:lnTo>
                    <a:pt x="7345" y="4683"/>
                  </a:lnTo>
                  <a:lnTo>
                    <a:pt x="7286" y="4697"/>
                  </a:lnTo>
                  <a:lnTo>
                    <a:pt x="7239" y="4690"/>
                  </a:lnTo>
                  <a:lnTo>
                    <a:pt x="7156" y="4669"/>
                  </a:lnTo>
                  <a:lnTo>
                    <a:pt x="7109" y="4669"/>
                  </a:lnTo>
                  <a:lnTo>
                    <a:pt x="7061" y="4683"/>
                  </a:lnTo>
                  <a:lnTo>
                    <a:pt x="7014" y="4717"/>
                  </a:lnTo>
                  <a:lnTo>
                    <a:pt x="6896" y="4814"/>
                  </a:lnTo>
                  <a:lnTo>
                    <a:pt x="6872" y="4849"/>
                  </a:lnTo>
                  <a:lnTo>
                    <a:pt x="6849" y="4883"/>
                  </a:lnTo>
                  <a:lnTo>
                    <a:pt x="6849" y="4918"/>
                  </a:lnTo>
                  <a:lnTo>
                    <a:pt x="6872" y="4959"/>
                  </a:lnTo>
                  <a:lnTo>
                    <a:pt x="6896" y="4987"/>
                  </a:lnTo>
                  <a:lnTo>
                    <a:pt x="6884" y="5014"/>
                  </a:lnTo>
                  <a:lnTo>
                    <a:pt x="6742" y="5118"/>
                  </a:lnTo>
                  <a:lnTo>
                    <a:pt x="6648" y="5270"/>
                  </a:lnTo>
                  <a:lnTo>
                    <a:pt x="6565" y="5387"/>
                  </a:lnTo>
                  <a:lnTo>
                    <a:pt x="6541" y="5408"/>
                  </a:lnTo>
                  <a:lnTo>
                    <a:pt x="6506" y="5415"/>
                  </a:lnTo>
                  <a:lnTo>
                    <a:pt x="6364" y="5415"/>
                  </a:lnTo>
                  <a:lnTo>
                    <a:pt x="6305" y="5408"/>
                  </a:lnTo>
                  <a:lnTo>
                    <a:pt x="6257" y="5387"/>
                  </a:lnTo>
                  <a:lnTo>
                    <a:pt x="6245" y="5353"/>
                  </a:lnTo>
                  <a:lnTo>
                    <a:pt x="6210" y="5311"/>
                  </a:lnTo>
                  <a:lnTo>
                    <a:pt x="6127" y="5311"/>
                  </a:lnTo>
                  <a:lnTo>
                    <a:pt x="6044" y="5325"/>
                  </a:lnTo>
                  <a:lnTo>
                    <a:pt x="5973" y="5346"/>
                  </a:lnTo>
                  <a:lnTo>
                    <a:pt x="5867" y="5401"/>
                  </a:lnTo>
                  <a:lnTo>
                    <a:pt x="5831" y="5415"/>
                  </a:lnTo>
                  <a:lnTo>
                    <a:pt x="5784" y="5415"/>
                  </a:lnTo>
                  <a:lnTo>
                    <a:pt x="5701" y="5401"/>
                  </a:lnTo>
                  <a:lnTo>
                    <a:pt x="5654" y="5408"/>
                  </a:lnTo>
                  <a:lnTo>
                    <a:pt x="5595" y="5422"/>
                  </a:lnTo>
                  <a:lnTo>
                    <a:pt x="5524" y="5477"/>
                  </a:lnTo>
                  <a:lnTo>
                    <a:pt x="5465" y="5491"/>
                  </a:lnTo>
                  <a:lnTo>
                    <a:pt x="5276" y="5484"/>
                  </a:lnTo>
                  <a:lnTo>
                    <a:pt x="5216" y="5491"/>
                  </a:lnTo>
                  <a:lnTo>
                    <a:pt x="5157" y="5519"/>
                  </a:lnTo>
                  <a:lnTo>
                    <a:pt x="5098" y="5553"/>
                  </a:lnTo>
                  <a:lnTo>
                    <a:pt x="5051" y="5595"/>
                  </a:lnTo>
                  <a:lnTo>
                    <a:pt x="5015" y="5636"/>
                  </a:lnTo>
                  <a:lnTo>
                    <a:pt x="5027" y="5670"/>
                  </a:lnTo>
                  <a:lnTo>
                    <a:pt x="5027" y="5705"/>
                  </a:lnTo>
                  <a:lnTo>
                    <a:pt x="5015" y="5726"/>
                  </a:lnTo>
                  <a:lnTo>
                    <a:pt x="4850" y="5726"/>
                  </a:lnTo>
                  <a:lnTo>
                    <a:pt x="4649" y="5746"/>
                  </a:lnTo>
                  <a:lnTo>
                    <a:pt x="4578" y="5740"/>
                  </a:lnTo>
                  <a:lnTo>
                    <a:pt x="4554" y="5712"/>
                  </a:lnTo>
                  <a:lnTo>
                    <a:pt x="4554" y="5657"/>
                  </a:lnTo>
                  <a:lnTo>
                    <a:pt x="4519" y="5629"/>
                  </a:lnTo>
                  <a:lnTo>
                    <a:pt x="4436" y="5601"/>
                  </a:lnTo>
                  <a:lnTo>
                    <a:pt x="4377" y="5595"/>
                  </a:lnTo>
                  <a:lnTo>
                    <a:pt x="4294" y="5595"/>
                  </a:lnTo>
                  <a:lnTo>
                    <a:pt x="4211" y="5608"/>
                  </a:lnTo>
                  <a:lnTo>
                    <a:pt x="4128" y="5636"/>
                  </a:lnTo>
                  <a:lnTo>
                    <a:pt x="4117" y="5657"/>
                  </a:lnTo>
                  <a:lnTo>
                    <a:pt x="4140" y="5684"/>
                  </a:lnTo>
                  <a:lnTo>
                    <a:pt x="4389" y="5816"/>
                  </a:lnTo>
                  <a:lnTo>
                    <a:pt x="4471" y="5878"/>
                  </a:lnTo>
                  <a:lnTo>
                    <a:pt x="4460" y="5933"/>
                  </a:lnTo>
                  <a:lnTo>
                    <a:pt x="4424" y="5933"/>
                  </a:lnTo>
                  <a:lnTo>
                    <a:pt x="4365" y="5919"/>
                  </a:lnTo>
                  <a:lnTo>
                    <a:pt x="4294" y="5919"/>
                  </a:lnTo>
                  <a:lnTo>
                    <a:pt x="4235" y="5947"/>
                  </a:lnTo>
                  <a:lnTo>
                    <a:pt x="4223" y="5981"/>
                  </a:lnTo>
                  <a:lnTo>
                    <a:pt x="4223" y="6030"/>
                  </a:lnTo>
                  <a:lnTo>
                    <a:pt x="4247" y="6112"/>
                  </a:lnTo>
                  <a:lnTo>
                    <a:pt x="4247" y="6154"/>
                  </a:lnTo>
                  <a:lnTo>
                    <a:pt x="4235" y="6188"/>
                  </a:lnTo>
                  <a:lnTo>
                    <a:pt x="4188" y="6264"/>
                  </a:lnTo>
                  <a:lnTo>
                    <a:pt x="4199" y="6292"/>
                  </a:lnTo>
                  <a:lnTo>
                    <a:pt x="4247" y="6320"/>
                  </a:lnTo>
                  <a:lnTo>
                    <a:pt x="4306" y="6340"/>
                  </a:lnTo>
                  <a:lnTo>
                    <a:pt x="4341" y="6368"/>
                  </a:lnTo>
                  <a:lnTo>
                    <a:pt x="4306" y="6444"/>
                  </a:lnTo>
                  <a:lnTo>
                    <a:pt x="4188" y="6520"/>
                  </a:lnTo>
                  <a:lnTo>
                    <a:pt x="4117" y="6589"/>
                  </a:lnTo>
                  <a:lnTo>
                    <a:pt x="4199" y="6665"/>
                  </a:lnTo>
                  <a:lnTo>
                    <a:pt x="4306" y="6706"/>
                  </a:lnTo>
                  <a:lnTo>
                    <a:pt x="4353" y="6734"/>
                  </a:lnTo>
                  <a:lnTo>
                    <a:pt x="4365" y="6769"/>
                  </a:lnTo>
                  <a:lnTo>
                    <a:pt x="4341" y="6817"/>
                  </a:lnTo>
                  <a:lnTo>
                    <a:pt x="4294" y="6858"/>
                  </a:lnTo>
                  <a:lnTo>
                    <a:pt x="4223" y="6893"/>
                  </a:lnTo>
                  <a:lnTo>
                    <a:pt x="4152" y="6886"/>
                  </a:lnTo>
                  <a:lnTo>
                    <a:pt x="4057" y="6831"/>
                  </a:lnTo>
                  <a:lnTo>
                    <a:pt x="4010" y="6824"/>
                  </a:lnTo>
                  <a:lnTo>
                    <a:pt x="3986" y="6851"/>
                  </a:lnTo>
                  <a:lnTo>
                    <a:pt x="3998" y="6879"/>
                  </a:lnTo>
                  <a:lnTo>
                    <a:pt x="4046" y="6941"/>
                  </a:lnTo>
                  <a:lnTo>
                    <a:pt x="4046" y="6969"/>
                  </a:lnTo>
                  <a:lnTo>
                    <a:pt x="4022" y="6990"/>
                  </a:lnTo>
                  <a:lnTo>
                    <a:pt x="3833" y="7079"/>
                  </a:lnTo>
                  <a:lnTo>
                    <a:pt x="3750" y="7093"/>
                  </a:lnTo>
                  <a:lnTo>
                    <a:pt x="3679" y="7086"/>
                  </a:lnTo>
                  <a:lnTo>
                    <a:pt x="3608" y="7059"/>
                  </a:lnTo>
                  <a:lnTo>
                    <a:pt x="3573" y="7017"/>
                  </a:lnTo>
                  <a:lnTo>
                    <a:pt x="3620" y="6962"/>
                  </a:lnTo>
                  <a:lnTo>
                    <a:pt x="3714" y="6914"/>
                  </a:lnTo>
                  <a:lnTo>
                    <a:pt x="3774" y="6865"/>
                  </a:lnTo>
                  <a:lnTo>
                    <a:pt x="3679" y="6789"/>
                  </a:lnTo>
                  <a:lnTo>
                    <a:pt x="3620" y="6769"/>
                  </a:lnTo>
                  <a:lnTo>
                    <a:pt x="3573" y="6769"/>
                  </a:lnTo>
                  <a:lnTo>
                    <a:pt x="3490" y="6796"/>
                  </a:lnTo>
                  <a:lnTo>
                    <a:pt x="3478" y="6796"/>
                  </a:lnTo>
                  <a:lnTo>
                    <a:pt x="3466" y="6803"/>
                  </a:lnTo>
                  <a:lnTo>
                    <a:pt x="3454" y="6803"/>
                  </a:lnTo>
                  <a:lnTo>
                    <a:pt x="3431" y="6803"/>
                  </a:lnTo>
                  <a:lnTo>
                    <a:pt x="3383" y="6782"/>
                  </a:lnTo>
                  <a:lnTo>
                    <a:pt x="3348" y="6755"/>
                  </a:lnTo>
                  <a:lnTo>
                    <a:pt x="3301" y="6741"/>
                  </a:lnTo>
                  <a:lnTo>
                    <a:pt x="3194" y="6775"/>
                  </a:lnTo>
                  <a:lnTo>
                    <a:pt x="3135" y="6769"/>
                  </a:lnTo>
                  <a:lnTo>
                    <a:pt x="3076" y="6748"/>
                  </a:lnTo>
                  <a:lnTo>
                    <a:pt x="3017" y="6734"/>
                  </a:lnTo>
                  <a:lnTo>
                    <a:pt x="2934" y="6734"/>
                  </a:lnTo>
                  <a:lnTo>
                    <a:pt x="2910" y="6748"/>
                  </a:lnTo>
                  <a:lnTo>
                    <a:pt x="2922" y="6775"/>
                  </a:lnTo>
                  <a:lnTo>
                    <a:pt x="2958" y="6810"/>
                  </a:lnTo>
                  <a:lnTo>
                    <a:pt x="2969" y="6817"/>
                  </a:lnTo>
                  <a:lnTo>
                    <a:pt x="3017" y="6845"/>
                  </a:lnTo>
                  <a:lnTo>
                    <a:pt x="3040" y="6858"/>
                  </a:lnTo>
                  <a:lnTo>
                    <a:pt x="3040" y="6872"/>
                  </a:lnTo>
                  <a:lnTo>
                    <a:pt x="3040" y="6900"/>
                  </a:lnTo>
                  <a:lnTo>
                    <a:pt x="3040" y="6914"/>
                  </a:lnTo>
                  <a:lnTo>
                    <a:pt x="3099" y="6983"/>
                  </a:lnTo>
                  <a:lnTo>
                    <a:pt x="3099" y="7017"/>
                  </a:lnTo>
                  <a:lnTo>
                    <a:pt x="3040" y="7045"/>
                  </a:lnTo>
                  <a:lnTo>
                    <a:pt x="2958" y="7045"/>
                  </a:lnTo>
                  <a:lnTo>
                    <a:pt x="2898" y="7024"/>
                  </a:lnTo>
                  <a:lnTo>
                    <a:pt x="2839" y="6996"/>
                  </a:lnTo>
                  <a:lnTo>
                    <a:pt x="2780" y="6976"/>
                  </a:lnTo>
                  <a:lnTo>
                    <a:pt x="2686" y="6976"/>
                  </a:lnTo>
                  <a:lnTo>
                    <a:pt x="2520" y="7017"/>
                  </a:lnTo>
                  <a:lnTo>
                    <a:pt x="2437" y="7017"/>
                  </a:lnTo>
                  <a:lnTo>
                    <a:pt x="2390" y="6996"/>
                  </a:lnTo>
                  <a:lnTo>
                    <a:pt x="2366" y="6934"/>
                  </a:lnTo>
                  <a:lnTo>
                    <a:pt x="2331" y="6914"/>
                  </a:lnTo>
                  <a:lnTo>
                    <a:pt x="2272" y="6900"/>
                  </a:lnTo>
                  <a:lnTo>
                    <a:pt x="2212" y="6907"/>
                  </a:lnTo>
                  <a:lnTo>
                    <a:pt x="2165" y="6927"/>
                  </a:lnTo>
                  <a:lnTo>
                    <a:pt x="2011" y="7010"/>
                  </a:lnTo>
                  <a:lnTo>
                    <a:pt x="1964" y="7045"/>
                  </a:lnTo>
                  <a:lnTo>
                    <a:pt x="1940" y="7079"/>
                  </a:lnTo>
                  <a:lnTo>
                    <a:pt x="1952" y="7121"/>
                  </a:lnTo>
                  <a:lnTo>
                    <a:pt x="1988" y="7155"/>
                  </a:lnTo>
                  <a:lnTo>
                    <a:pt x="2000" y="7190"/>
                  </a:lnTo>
                  <a:lnTo>
                    <a:pt x="2000" y="7238"/>
                  </a:lnTo>
                  <a:lnTo>
                    <a:pt x="1964" y="7280"/>
                  </a:lnTo>
                  <a:lnTo>
                    <a:pt x="1929" y="7293"/>
                  </a:lnTo>
                  <a:lnTo>
                    <a:pt x="1893" y="7287"/>
                  </a:lnTo>
                  <a:lnTo>
                    <a:pt x="1692" y="7224"/>
                  </a:lnTo>
                  <a:lnTo>
                    <a:pt x="1633" y="7224"/>
                  </a:lnTo>
                  <a:lnTo>
                    <a:pt x="1373" y="7307"/>
                  </a:lnTo>
                  <a:lnTo>
                    <a:pt x="1314" y="7307"/>
                  </a:lnTo>
                  <a:lnTo>
                    <a:pt x="1302" y="7314"/>
                  </a:lnTo>
                  <a:lnTo>
                    <a:pt x="1254" y="7321"/>
                  </a:lnTo>
                  <a:lnTo>
                    <a:pt x="1231" y="7335"/>
                  </a:lnTo>
                  <a:lnTo>
                    <a:pt x="1219" y="7363"/>
                  </a:lnTo>
                  <a:lnTo>
                    <a:pt x="1089" y="7452"/>
                  </a:lnTo>
                  <a:lnTo>
                    <a:pt x="1089" y="7452"/>
                  </a:lnTo>
                  <a:lnTo>
                    <a:pt x="1089" y="7452"/>
                  </a:lnTo>
                  <a:lnTo>
                    <a:pt x="1006" y="7328"/>
                  </a:lnTo>
                  <a:lnTo>
                    <a:pt x="1053" y="7259"/>
                  </a:lnTo>
                  <a:lnTo>
                    <a:pt x="1195" y="7128"/>
                  </a:lnTo>
                  <a:lnTo>
                    <a:pt x="1195" y="7100"/>
                  </a:lnTo>
                  <a:lnTo>
                    <a:pt x="1172" y="7052"/>
                  </a:lnTo>
                  <a:lnTo>
                    <a:pt x="1160" y="7031"/>
                  </a:lnTo>
                  <a:lnTo>
                    <a:pt x="1184" y="6941"/>
                  </a:lnTo>
                  <a:lnTo>
                    <a:pt x="1172" y="6941"/>
                  </a:lnTo>
                  <a:lnTo>
                    <a:pt x="1184" y="6921"/>
                  </a:lnTo>
                  <a:lnTo>
                    <a:pt x="1195" y="6914"/>
                  </a:lnTo>
                  <a:lnTo>
                    <a:pt x="1219" y="6907"/>
                  </a:lnTo>
                  <a:lnTo>
                    <a:pt x="1254" y="6907"/>
                  </a:lnTo>
                  <a:lnTo>
                    <a:pt x="1278" y="6893"/>
                  </a:lnTo>
                  <a:lnTo>
                    <a:pt x="1361" y="6824"/>
                  </a:lnTo>
                  <a:lnTo>
                    <a:pt x="1396" y="6810"/>
                  </a:lnTo>
                  <a:lnTo>
                    <a:pt x="1479" y="6789"/>
                  </a:lnTo>
                  <a:lnTo>
                    <a:pt x="1515" y="6775"/>
                  </a:lnTo>
                  <a:lnTo>
                    <a:pt x="1538" y="6741"/>
                  </a:lnTo>
                  <a:lnTo>
                    <a:pt x="1538" y="6720"/>
                  </a:lnTo>
                  <a:lnTo>
                    <a:pt x="1526" y="6700"/>
                  </a:lnTo>
                  <a:lnTo>
                    <a:pt x="1538" y="6672"/>
                  </a:lnTo>
                  <a:lnTo>
                    <a:pt x="1550" y="6651"/>
                  </a:lnTo>
                  <a:lnTo>
                    <a:pt x="1586" y="6637"/>
                  </a:lnTo>
                  <a:lnTo>
                    <a:pt x="1609" y="6630"/>
                  </a:lnTo>
                  <a:lnTo>
                    <a:pt x="1633" y="6617"/>
                  </a:lnTo>
                  <a:lnTo>
                    <a:pt x="1668" y="6582"/>
                  </a:lnTo>
                  <a:lnTo>
                    <a:pt x="1680" y="6561"/>
                  </a:lnTo>
                  <a:lnTo>
                    <a:pt x="1668" y="6506"/>
                  </a:lnTo>
                  <a:lnTo>
                    <a:pt x="1704" y="6472"/>
                  </a:lnTo>
                  <a:lnTo>
                    <a:pt x="1846" y="6375"/>
                  </a:lnTo>
                  <a:lnTo>
                    <a:pt x="1881" y="6327"/>
                  </a:lnTo>
                  <a:lnTo>
                    <a:pt x="1858" y="6285"/>
                  </a:lnTo>
                  <a:lnTo>
                    <a:pt x="1739" y="6182"/>
                  </a:lnTo>
                  <a:lnTo>
                    <a:pt x="1716" y="6126"/>
                  </a:lnTo>
                  <a:lnTo>
                    <a:pt x="1728" y="6099"/>
                  </a:lnTo>
                  <a:lnTo>
                    <a:pt x="1739" y="6078"/>
                  </a:lnTo>
                  <a:lnTo>
                    <a:pt x="1775" y="6064"/>
                  </a:lnTo>
                  <a:lnTo>
                    <a:pt x="1787" y="6043"/>
                  </a:lnTo>
                  <a:lnTo>
                    <a:pt x="1799" y="6016"/>
                  </a:lnTo>
                  <a:lnTo>
                    <a:pt x="1799" y="5954"/>
                  </a:lnTo>
                  <a:lnTo>
                    <a:pt x="1822" y="5905"/>
                  </a:lnTo>
                  <a:lnTo>
                    <a:pt x="1846" y="5857"/>
                  </a:lnTo>
                  <a:lnTo>
                    <a:pt x="1893" y="5822"/>
                  </a:lnTo>
                  <a:lnTo>
                    <a:pt x="1964" y="5788"/>
                  </a:lnTo>
                  <a:lnTo>
                    <a:pt x="2023" y="5767"/>
                  </a:lnTo>
                  <a:lnTo>
                    <a:pt x="2331" y="5698"/>
                  </a:lnTo>
                  <a:lnTo>
                    <a:pt x="2390" y="5670"/>
                  </a:lnTo>
                  <a:lnTo>
                    <a:pt x="2508" y="5601"/>
                  </a:lnTo>
                  <a:lnTo>
                    <a:pt x="2544" y="5581"/>
                  </a:lnTo>
                  <a:lnTo>
                    <a:pt x="2626" y="5560"/>
                  </a:lnTo>
                  <a:lnTo>
                    <a:pt x="2674" y="5546"/>
                  </a:lnTo>
                  <a:lnTo>
                    <a:pt x="2697" y="5519"/>
                  </a:lnTo>
                  <a:lnTo>
                    <a:pt x="2733" y="5470"/>
                  </a:lnTo>
                  <a:lnTo>
                    <a:pt x="2756" y="5449"/>
                  </a:lnTo>
                  <a:lnTo>
                    <a:pt x="2827" y="5429"/>
                  </a:lnTo>
                  <a:lnTo>
                    <a:pt x="2981" y="5408"/>
                  </a:lnTo>
                  <a:lnTo>
                    <a:pt x="3052" y="5387"/>
                  </a:lnTo>
                  <a:lnTo>
                    <a:pt x="3088" y="5367"/>
                  </a:lnTo>
                  <a:lnTo>
                    <a:pt x="3170" y="5298"/>
                  </a:lnTo>
                  <a:lnTo>
                    <a:pt x="3371" y="5194"/>
                  </a:lnTo>
                  <a:lnTo>
                    <a:pt x="3513" y="5090"/>
                  </a:lnTo>
                  <a:lnTo>
                    <a:pt x="3561" y="5049"/>
                  </a:lnTo>
                  <a:lnTo>
                    <a:pt x="3584" y="4966"/>
                  </a:lnTo>
                  <a:lnTo>
                    <a:pt x="3573" y="4856"/>
                  </a:lnTo>
                  <a:lnTo>
                    <a:pt x="3573" y="4800"/>
                  </a:lnTo>
                  <a:lnTo>
                    <a:pt x="3573" y="4648"/>
                  </a:lnTo>
                  <a:lnTo>
                    <a:pt x="3561" y="4434"/>
                  </a:lnTo>
                  <a:lnTo>
                    <a:pt x="3549" y="4193"/>
                  </a:lnTo>
                  <a:lnTo>
                    <a:pt x="3537" y="3951"/>
                  </a:lnTo>
                  <a:lnTo>
                    <a:pt x="3525" y="3737"/>
                  </a:lnTo>
                  <a:lnTo>
                    <a:pt x="3513" y="3585"/>
                  </a:lnTo>
                  <a:lnTo>
                    <a:pt x="3513" y="3530"/>
                  </a:lnTo>
                  <a:lnTo>
                    <a:pt x="3513" y="3378"/>
                  </a:lnTo>
                  <a:lnTo>
                    <a:pt x="3454" y="3405"/>
                  </a:lnTo>
                  <a:lnTo>
                    <a:pt x="3383" y="3391"/>
                  </a:lnTo>
                  <a:lnTo>
                    <a:pt x="3301" y="3371"/>
                  </a:lnTo>
                  <a:lnTo>
                    <a:pt x="3206" y="3371"/>
                  </a:lnTo>
                  <a:lnTo>
                    <a:pt x="3123" y="3384"/>
                  </a:lnTo>
                  <a:lnTo>
                    <a:pt x="3052" y="3378"/>
                  </a:lnTo>
                  <a:lnTo>
                    <a:pt x="2969" y="3364"/>
                  </a:lnTo>
                  <a:lnTo>
                    <a:pt x="2709" y="3350"/>
                  </a:lnTo>
                  <a:lnTo>
                    <a:pt x="2555" y="3336"/>
                  </a:lnTo>
                  <a:lnTo>
                    <a:pt x="2414" y="3302"/>
                  </a:lnTo>
                  <a:lnTo>
                    <a:pt x="2283" y="3260"/>
                  </a:lnTo>
                  <a:lnTo>
                    <a:pt x="2130" y="3198"/>
                  </a:lnTo>
                  <a:lnTo>
                    <a:pt x="2071" y="3191"/>
                  </a:lnTo>
                  <a:lnTo>
                    <a:pt x="1964" y="3219"/>
                  </a:lnTo>
                  <a:lnTo>
                    <a:pt x="1846" y="3239"/>
                  </a:lnTo>
                  <a:lnTo>
                    <a:pt x="1787" y="3198"/>
                  </a:lnTo>
                  <a:lnTo>
                    <a:pt x="1751" y="3150"/>
                  </a:lnTo>
                  <a:lnTo>
                    <a:pt x="1668" y="3129"/>
                  </a:lnTo>
                  <a:lnTo>
                    <a:pt x="1597" y="3129"/>
                  </a:lnTo>
                  <a:lnTo>
                    <a:pt x="1479" y="3081"/>
                  </a:lnTo>
                  <a:lnTo>
                    <a:pt x="1408" y="3060"/>
                  </a:lnTo>
                  <a:lnTo>
                    <a:pt x="1302" y="3053"/>
                  </a:lnTo>
                  <a:lnTo>
                    <a:pt x="1231" y="3067"/>
                  </a:lnTo>
                  <a:lnTo>
                    <a:pt x="1160" y="3094"/>
                  </a:lnTo>
                  <a:lnTo>
                    <a:pt x="888" y="3253"/>
                  </a:lnTo>
                  <a:lnTo>
                    <a:pt x="864" y="3260"/>
                  </a:lnTo>
                  <a:lnTo>
                    <a:pt x="793" y="3239"/>
                  </a:lnTo>
                  <a:lnTo>
                    <a:pt x="699" y="3226"/>
                  </a:lnTo>
                  <a:lnTo>
                    <a:pt x="639" y="3226"/>
                  </a:lnTo>
                  <a:lnTo>
                    <a:pt x="604" y="3246"/>
                  </a:lnTo>
                  <a:lnTo>
                    <a:pt x="616" y="3309"/>
                  </a:lnTo>
                  <a:lnTo>
                    <a:pt x="545" y="3309"/>
                  </a:lnTo>
                  <a:lnTo>
                    <a:pt x="403" y="3315"/>
                  </a:lnTo>
                  <a:lnTo>
                    <a:pt x="344" y="3315"/>
                  </a:lnTo>
                  <a:lnTo>
                    <a:pt x="320" y="3309"/>
                  </a:lnTo>
                  <a:lnTo>
                    <a:pt x="273" y="3274"/>
                  </a:lnTo>
                  <a:lnTo>
                    <a:pt x="249" y="3260"/>
                  </a:lnTo>
                  <a:lnTo>
                    <a:pt x="202" y="3260"/>
                  </a:lnTo>
                  <a:lnTo>
                    <a:pt x="131" y="3274"/>
                  </a:lnTo>
                  <a:lnTo>
                    <a:pt x="95" y="3281"/>
                  </a:lnTo>
                  <a:lnTo>
                    <a:pt x="24" y="3267"/>
                  </a:lnTo>
                  <a:lnTo>
                    <a:pt x="1" y="3239"/>
                  </a:lnTo>
                  <a:lnTo>
                    <a:pt x="24" y="3198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 flipH="1">
              <a:off x="3517868" y="2757642"/>
              <a:ext cx="411897" cy="414155"/>
            </a:xfrm>
            <a:custGeom>
              <a:avLst/>
              <a:gdLst/>
              <a:ahLst/>
              <a:cxnLst/>
              <a:rect l="l" t="t" r="r" b="b"/>
              <a:pathLst>
                <a:path w="6766" h="4345" extrusionOk="0">
                  <a:moveTo>
                    <a:pt x="0" y="788"/>
                  </a:moveTo>
                  <a:lnTo>
                    <a:pt x="24" y="726"/>
                  </a:lnTo>
                  <a:lnTo>
                    <a:pt x="284" y="698"/>
                  </a:lnTo>
                  <a:lnTo>
                    <a:pt x="438" y="677"/>
                  </a:lnTo>
                  <a:lnTo>
                    <a:pt x="473" y="670"/>
                  </a:lnTo>
                  <a:lnTo>
                    <a:pt x="556" y="677"/>
                  </a:lnTo>
                  <a:lnTo>
                    <a:pt x="521" y="636"/>
                  </a:lnTo>
                  <a:lnTo>
                    <a:pt x="521" y="615"/>
                  </a:lnTo>
                  <a:lnTo>
                    <a:pt x="533" y="587"/>
                  </a:lnTo>
                  <a:lnTo>
                    <a:pt x="544" y="580"/>
                  </a:lnTo>
                  <a:lnTo>
                    <a:pt x="568" y="574"/>
                  </a:lnTo>
                  <a:lnTo>
                    <a:pt x="604" y="580"/>
                  </a:lnTo>
                  <a:lnTo>
                    <a:pt x="615" y="580"/>
                  </a:lnTo>
                  <a:lnTo>
                    <a:pt x="639" y="594"/>
                  </a:lnTo>
                  <a:lnTo>
                    <a:pt x="651" y="601"/>
                  </a:lnTo>
                  <a:lnTo>
                    <a:pt x="674" y="615"/>
                  </a:lnTo>
                  <a:lnTo>
                    <a:pt x="710" y="615"/>
                  </a:lnTo>
                  <a:lnTo>
                    <a:pt x="769" y="608"/>
                  </a:lnTo>
                  <a:lnTo>
                    <a:pt x="805" y="594"/>
                  </a:lnTo>
                  <a:lnTo>
                    <a:pt x="828" y="580"/>
                  </a:lnTo>
                  <a:lnTo>
                    <a:pt x="828" y="574"/>
                  </a:lnTo>
                  <a:lnTo>
                    <a:pt x="828" y="567"/>
                  </a:lnTo>
                  <a:lnTo>
                    <a:pt x="828" y="560"/>
                  </a:lnTo>
                  <a:lnTo>
                    <a:pt x="828" y="546"/>
                  </a:lnTo>
                  <a:lnTo>
                    <a:pt x="852" y="511"/>
                  </a:lnTo>
                  <a:lnTo>
                    <a:pt x="887" y="477"/>
                  </a:lnTo>
                  <a:lnTo>
                    <a:pt x="852" y="463"/>
                  </a:lnTo>
                  <a:lnTo>
                    <a:pt x="828" y="429"/>
                  </a:lnTo>
                  <a:lnTo>
                    <a:pt x="816" y="380"/>
                  </a:lnTo>
                  <a:lnTo>
                    <a:pt x="816" y="366"/>
                  </a:lnTo>
                  <a:lnTo>
                    <a:pt x="828" y="366"/>
                  </a:lnTo>
                  <a:lnTo>
                    <a:pt x="876" y="380"/>
                  </a:lnTo>
                  <a:lnTo>
                    <a:pt x="982" y="380"/>
                  </a:lnTo>
                  <a:lnTo>
                    <a:pt x="1017" y="373"/>
                  </a:lnTo>
                  <a:lnTo>
                    <a:pt x="1041" y="366"/>
                  </a:lnTo>
                  <a:lnTo>
                    <a:pt x="1065" y="346"/>
                  </a:lnTo>
                  <a:lnTo>
                    <a:pt x="1065" y="277"/>
                  </a:lnTo>
                  <a:lnTo>
                    <a:pt x="1088" y="263"/>
                  </a:lnTo>
                  <a:lnTo>
                    <a:pt x="1207" y="208"/>
                  </a:lnTo>
                  <a:lnTo>
                    <a:pt x="1242" y="166"/>
                  </a:lnTo>
                  <a:lnTo>
                    <a:pt x="1266" y="138"/>
                  </a:lnTo>
                  <a:lnTo>
                    <a:pt x="1372" y="14"/>
                  </a:lnTo>
                  <a:lnTo>
                    <a:pt x="1408" y="0"/>
                  </a:lnTo>
                  <a:lnTo>
                    <a:pt x="1514" y="63"/>
                  </a:lnTo>
                  <a:lnTo>
                    <a:pt x="1562" y="76"/>
                  </a:lnTo>
                  <a:lnTo>
                    <a:pt x="1621" y="118"/>
                  </a:lnTo>
                  <a:lnTo>
                    <a:pt x="1656" y="145"/>
                  </a:lnTo>
                  <a:lnTo>
                    <a:pt x="1751" y="311"/>
                  </a:lnTo>
                  <a:lnTo>
                    <a:pt x="1763" y="325"/>
                  </a:lnTo>
                  <a:lnTo>
                    <a:pt x="1916" y="429"/>
                  </a:lnTo>
                  <a:lnTo>
                    <a:pt x="2224" y="587"/>
                  </a:lnTo>
                  <a:lnTo>
                    <a:pt x="2259" y="608"/>
                  </a:lnTo>
                  <a:lnTo>
                    <a:pt x="2283" y="636"/>
                  </a:lnTo>
                  <a:lnTo>
                    <a:pt x="2307" y="670"/>
                  </a:lnTo>
                  <a:lnTo>
                    <a:pt x="2307" y="691"/>
                  </a:lnTo>
                  <a:lnTo>
                    <a:pt x="2283" y="719"/>
                  </a:lnTo>
                  <a:lnTo>
                    <a:pt x="2271" y="753"/>
                  </a:lnTo>
                  <a:lnTo>
                    <a:pt x="2330" y="801"/>
                  </a:lnTo>
                  <a:lnTo>
                    <a:pt x="2449" y="871"/>
                  </a:lnTo>
                  <a:lnTo>
                    <a:pt x="2543" y="912"/>
                  </a:lnTo>
                  <a:lnTo>
                    <a:pt x="2744" y="1016"/>
                  </a:lnTo>
                  <a:lnTo>
                    <a:pt x="2780" y="1050"/>
                  </a:lnTo>
                  <a:lnTo>
                    <a:pt x="2839" y="1168"/>
                  </a:lnTo>
                  <a:lnTo>
                    <a:pt x="2839" y="1195"/>
                  </a:lnTo>
                  <a:lnTo>
                    <a:pt x="2815" y="1230"/>
                  </a:lnTo>
                  <a:lnTo>
                    <a:pt x="2803" y="1271"/>
                  </a:lnTo>
                  <a:lnTo>
                    <a:pt x="2862" y="1375"/>
                  </a:lnTo>
                  <a:lnTo>
                    <a:pt x="2910" y="1402"/>
                  </a:lnTo>
                  <a:lnTo>
                    <a:pt x="2933" y="1409"/>
                  </a:lnTo>
                  <a:lnTo>
                    <a:pt x="2969" y="1416"/>
                  </a:lnTo>
                  <a:lnTo>
                    <a:pt x="3004" y="1423"/>
                  </a:lnTo>
                  <a:lnTo>
                    <a:pt x="3040" y="1430"/>
                  </a:lnTo>
                  <a:lnTo>
                    <a:pt x="3111" y="1437"/>
                  </a:lnTo>
                  <a:lnTo>
                    <a:pt x="3146" y="1444"/>
                  </a:lnTo>
                  <a:lnTo>
                    <a:pt x="3182" y="1437"/>
                  </a:lnTo>
                  <a:lnTo>
                    <a:pt x="3205" y="1437"/>
                  </a:lnTo>
                  <a:lnTo>
                    <a:pt x="3205" y="1444"/>
                  </a:lnTo>
                  <a:lnTo>
                    <a:pt x="3205" y="1458"/>
                  </a:lnTo>
                  <a:lnTo>
                    <a:pt x="3134" y="1527"/>
                  </a:lnTo>
                  <a:lnTo>
                    <a:pt x="3099" y="1554"/>
                  </a:lnTo>
                  <a:lnTo>
                    <a:pt x="3064" y="1575"/>
                  </a:lnTo>
                  <a:lnTo>
                    <a:pt x="3028" y="1589"/>
                  </a:lnTo>
                  <a:lnTo>
                    <a:pt x="3016" y="1603"/>
                  </a:lnTo>
                  <a:lnTo>
                    <a:pt x="3004" y="1623"/>
                  </a:lnTo>
                  <a:lnTo>
                    <a:pt x="3028" y="1727"/>
                  </a:lnTo>
                  <a:lnTo>
                    <a:pt x="3016" y="1789"/>
                  </a:lnTo>
                  <a:lnTo>
                    <a:pt x="2851" y="1831"/>
                  </a:lnTo>
                  <a:lnTo>
                    <a:pt x="2792" y="1872"/>
                  </a:lnTo>
                  <a:lnTo>
                    <a:pt x="2815" y="1900"/>
                  </a:lnTo>
                  <a:lnTo>
                    <a:pt x="2815" y="1913"/>
                  </a:lnTo>
                  <a:lnTo>
                    <a:pt x="2922" y="1969"/>
                  </a:lnTo>
                  <a:lnTo>
                    <a:pt x="3016" y="1982"/>
                  </a:lnTo>
                  <a:lnTo>
                    <a:pt x="3111" y="2010"/>
                  </a:lnTo>
                  <a:lnTo>
                    <a:pt x="3205" y="2072"/>
                  </a:lnTo>
                  <a:lnTo>
                    <a:pt x="3288" y="2141"/>
                  </a:lnTo>
                  <a:lnTo>
                    <a:pt x="3300" y="2162"/>
                  </a:lnTo>
                  <a:lnTo>
                    <a:pt x="3312" y="2183"/>
                  </a:lnTo>
                  <a:lnTo>
                    <a:pt x="3312" y="2190"/>
                  </a:lnTo>
                  <a:lnTo>
                    <a:pt x="3336" y="2203"/>
                  </a:lnTo>
                  <a:lnTo>
                    <a:pt x="3383" y="2203"/>
                  </a:lnTo>
                  <a:lnTo>
                    <a:pt x="3572" y="2176"/>
                  </a:lnTo>
                  <a:lnTo>
                    <a:pt x="3619" y="2176"/>
                  </a:lnTo>
                  <a:lnTo>
                    <a:pt x="3655" y="2190"/>
                  </a:lnTo>
                  <a:lnTo>
                    <a:pt x="3714" y="2217"/>
                  </a:lnTo>
                  <a:lnTo>
                    <a:pt x="3785" y="2252"/>
                  </a:lnTo>
                  <a:lnTo>
                    <a:pt x="3903" y="2321"/>
                  </a:lnTo>
                  <a:lnTo>
                    <a:pt x="3951" y="2328"/>
                  </a:lnTo>
                  <a:lnTo>
                    <a:pt x="4021" y="2328"/>
                  </a:lnTo>
                  <a:lnTo>
                    <a:pt x="4152" y="2293"/>
                  </a:lnTo>
                  <a:lnTo>
                    <a:pt x="4199" y="2286"/>
                  </a:lnTo>
                  <a:lnTo>
                    <a:pt x="4234" y="2273"/>
                  </a:lnTo>
                  <a:lnTo>
                    <a:pt x="4246" y="2266"/>
                  </a:lnTo>
                  <a:lnTo>
                    <a:pt x="4258" y="2259"/>
                  </a:lnTo>
                  <a:lnTo>
                    <a:pt x="4258" y="2252"/>
                  </a:lnTo>
                  <a:lnTo>
                    <a:pt x="4305" y="2245"/>
                  </a:lnTo>
                  <a:lnTo>
                    <a:pt x="4435" y="2252"/>
                  </a:lnTo>
                  <a:lnTo>
                    <a:pt x="4530" y="2224"/>
                  </a:lnTo>
                  <a:lnTo>
                    <a:pt x="4684" y="2079"/>
                  </a:lnTo>
                  <a:lnTo>
                    <a:pt x="4731" y="2058"/>
                  </a:lnTo>
                  <a:lnTo>
                    <a:pt x="4767" y="2045"/>
                  </a:lnTo>
                  <a:lnTo>
                    <a:pt x="4814" y="2045"/>
                  </a:lnTo>
                  <a:lnTo>
                    <a:pt x="4861" y="2038"/>
                  </a:lnTo>
                  <a:lnTo>
                    <a:pt x="4885" y="2038"/>
                  </a:lnTo>
                  <a:lnTo>
                    <a:pt x="4909" y="2045"/>
                  </a:lnTo>
                  <a:lnTo>
                    <a:pt x="4944" y="2072"/>
                  </a:lnTo>
                  <a:lnTo>
                    <a:pt x="4968" y="2086"/>
                  </a:lnTo>
                  <a:lnTo>
                    <a:pt x="5003" y="2093"/>
                  </a:lnTo>
                  <a:lnTo>
                    <a:pt x="5039" y="2093"/>
                  </a:lnTo>
                  <a:lnTo>
                    <a:pt x="5121" y="2086"/>
                  </a:lnTo>
                  <a:lnTo>
                    <a:pt x="5192" y="2086"/>
                  </a:lnTo>
                  <a:lnTo>
                    <a:pt x="5204" y="2079"/>
                  </a:lnTo>
                  <a:lnTo>
                    <a:pt x="5251" y="2045"/>
                  </a:lnTo>
                  <a:lnTo>
                    <a:pt x="5417" y="1948"/>
                  </a:lnTo>
                  <a:lnTo>
                    <a:pt x="5464" y="1941"/>
                  </a:lnTo>
                  <a:lnTo>
                    <a:pt x="5535" y="1907"/>
                  </a:lnTo>
                  <a:lnTo>
                    <a:pt x="5571" y="1907"/>
                  </a:lnTo>
                  <a:lnTo>
                    <a:pt x="5606" y="1907"/>
                  </a:lnTo>
                  <a:lnTo>
                    <a:pt x="5689" y="1920"/>
                  </a:lnTo>
                  <a:lnTo>
                    <a:pt x="5713" y="1927"/>
                  </a:lnTo>
                  <a:lnTo>
                    <a:pt x="5725" y="1934"/>
                  </a:lnTo>
                  <a:lnTo>
                    <a:pt x="5760" y="1948"/>
                  </a:lnTo>
                  <a:lnTo>
                    <a:pt x="5784" y="1941"/>
                  </a:lnTo>
                  <a:lnTo>
                    <a:pt x="5819" y="1927"/>
                  </a:lnTo>
                  <a:lnTo>
                    <a:pt x="5855" y="1907"/>
                  </a:lnTo>
                  <a:lnTo>
                    <a:pt x="5866" y="1893"/>
                  </a:lnTo>
                  <a:lnTo>
                    <a:pt x="5878" y="1872"/>
                  </a:lnTo>
                  <a:lnTo>
                    <a:pt x="5878" y="1810"/>
                  </a:lnTo>
                  <a:lnTo>
                    <a:pt x="5902" y="1775"/>
                  </a:lnTo>
                  <a:lnTo>
                    <a:pt x="5914" y="1775"/>
                  </a:lnTo>
                  <a:lnTo>
                    <a:pt x="5914" y="1775"/>
                  </a:lnTo>
                  <a:lnTo>
                    <a:pt x="5949" y="1803"/>
                  </a:lnTo>
                  <a:lnTo>
                    <a:pt x="6008" y="1837"/>
                  </a:lnTo>
                  <a:lnTo>
                    <a:pt x="6032" y="1844"/>
                  </a:lnTo>
                  <a:lnTo>
                    <a:pt x="6032" y="1844"/>
                  </a:lnTo>
                  <a:lnTo>
                    <a:pt x="6020" y="1858"/>
                  </a:lnTo>
                  <a:lnTo>
                    <a:pt x="6020" y="1879"/>
                  </a:lnTo>
                  <a:lnTo>
                    <a:pt x="6020" y="1886"/>
                  </a:lnTo>
                  <a:lnTo>
                    <a:pt x="6032" y="1900"/>
                  </a:lnTo>
                  <a:lnTo>
                    <a:pt x="6056" y="1907"/>
                  </a:lnTo>
                  <a:lnTo>
                    <a:pt x="6079" y="1920"/>
                  </a:lnTo>
                  <a:lnTo>
                    <a:pt x="6103" y="1920"/>
                  </a:lnTo>
                  <a:lnTo>
                    <a:pt x="6127" y="1920"/>
                  </a:lnTo>
                  <a:lnTo>
                    <a:pt x="6150" y="1913"/>
                  </a:lnTo>
                  <a:lnTo>
                    <a:pt x="6186" y="1886"/>
                  </a:lnTo>
                  <a:lnTo>
                    <a:pt x="6233" y="1879"/>
                  </a:lnTo>
                  <a:lnTo>
                    <a:pt x="6280" y="1879"/>
                  </a:lnTo>
                  <a:lnTo>
                    <a:pt x="6446" y="1962"/>
                  </a:lnTo>
                  <a:lnTo>
                    <a:pt x="6600" y="1976"/>
                  </a:lnTo>
                  <a:lnTo>
                    <a:pt x="6600" y="1976"/>
                  </a:lnTo>
                  <a:lnTo>
                    <a:pt x="6600" y="2038"/>
                  </a:lnTo>
                  <a:lnTo>
                    <a:pt x="6588" y="2107"/>
                  </a:lnTo>
                  <a:lnTo>
                    <a:pt x="6552" y="2169"/>
                  </a:lnTo>
                  <a:lnTo>
                    <a:pt x="6541" y="2183"/>
                  </a:lnTo>
                  <a:lnTo>
                    <a:pt x="6493" y="2217"/>
                  </a:lnTo>
                  <a:lnTo>
                    <a:pt x="6576" y="2217"/>
                  </a:lnTo>
                  <a:lnTo>
                    <a:pt x="6600" y="2252"/>
                  </a:lnTo>
                  <a:lnTo>
                    <a:pt x="6588" y="2286"/>
                  </a:lnTo>
                  <a:lnTo>
                    <a:pt x="6564" y="2307"/>
                  </a:lnTo>
                  <a:lnTo>
                    <a:pt x="6363" y="2397"/>
                  </a:lnTo>
                  <a:lnTo>
                    <a:pt x="6387" y="2431"/>
                  </a:lnTo>
                  <a:lnTo>
                    <a:pt x="6363" y="2459"/>
                  </a:lnTo>
                  <a:lnTo>
                    <a:pt x="6316" y="2480"/>
                  </a:lnTo>
                  <a:lnTo>
                    <a:pt x="6257" y="2473"/>
                  </a:lnTo>
                  <a:lnTo>
                    <a:pt x="6245" y="2459"/>
                  </a:lnTo>
                  <a:lnTo>
                    <a:pt x="6233" y="2397"/>
                  </a:lnTo>
                  <a:lnTo>
                    <a:pt x="6221" y="2383"/>
                  </a:lnTo>
                  <a:lnTo>
                    <a:pt x="6186" y="2362"/>
                  </a:lnTo>
                  <a:lnTo>
                    <a:pt x="6150" y="2300"/>
                  </a:lnTo>
                  <a:lnTo>
                    <a:pt x="6139" y="2238"/>
                  </a:lnTo>
                  <a:lnTo>
                    <a:pt x="6150" y="2197"/>
                  </a:lnTo>
                  <a:lnTo>
                    <a:pt x="6127" y="2203"/>
                  </a:lnTo>
                  <a:lnTo>
                    <a:pt x="6103" y="2203"/>
                  </a:lnTo>
                  <a:lnTo>
                    <a:pt x="6091" y="2203"/>
                  </a:lnTo>
                  <a:lnTo>
                    <a:pt x="6079" y="2217"/>
                  </a:lnTo>
                  <a:lnTo>
                    <a:pt x="6068" y="2197"/>
                  </a:lnTo>
                  <a:lnTo>
                    <a:pt x="6056" y="2197"/>
                  </a:lnTo>
                  <a:lnTo>
                    <a:pt x="6056" y="2197"/>
                  </a:lnTo>
                  <a:lnTo>
                    <a:pt x="6079" y="2183"/>
                  </a:lnTo>
                  <a:lnTo>
                    <a:pt x="6079" y="2169"/>
                  </a:lnTo>
                  <a:lnTo>
                    <a:pt x="6044" y="2155"/>
                  </a:lnTo>
                  <a:lnTo>
                    <a:pt x="6008" y="2155"/>
                  </a:lnTo>
                  <a:lnTo>
                    <a:pt x="5985" y="2155"/>
                  </a:lnTo>
                  <a:lnTo>
                    <a:pt x="5949" y="2169"/>
                  </a:lnTo>
                  <a:lnTo>
                    <a:pt x="5926" y="2148"/>
                  </a:lnTo>
                  <a:lnTo>
                    <a:pt x="5926" y="2121"/>
                  </a:lnTo>
                  <a:lnTo>
                    <a:pt x="5926" y="2100"/>
                  </a:lnTo>
                  <a:lnTo>
                    <a:pt x="5949" y="2072"/>
                  </a:lnTo>
                  <a:lnTo>
                    <a:pt x="5890" y="2100"/>
                  </a:lnTo>
                  <a:lnTo>
                    <a:pt x="5843" y="2128"/>
                  </a:lnTo>
                  <a:lnTo>
                    <a:pt x="5796" y="2148"/>
                  </a:lnTo>
                  <a:lnTo>
                    <a:pt x="5736" y="2134"/>
                  </a:lnTo>
                  <a:lnTo>
                    <a:pt x="5725" y="2155"/>
                  </a:lnTo>
                  <a:lnTo>
                    <a:pt x="5725" y="2162"/>
                  </a:lnTo>
                  <a:lnTo>
                    <a:pt x="5701" y="2169"/>
                  </a:lnTo>
                  <a:lnTo>
                    <a:pt x="5654" y="2169"/>
                  </a:lnTo>
                  <a:lnTo>
                    <a:pt x="5725" y="2245"/>
                  </a:lnTo>
                  <a:lnTo>
                    <a:pt x="5819" y="2314"/>
                  </a:lnTo>
                  <a:lnTo>
                    <a:pt x="5855" y="2342"/>
                  </a:lnTo>
                  <a:lnTo>
                    <a:pt x="5866" y="2369"/>
                  </a:lnTo>
                  <a:lnTo>
                    <a:pt x="5736" y="2355"/>
                  </a:lnTo>
                  <a:lnTo>
                    <a:pt x="5736" y="2369"/>
                  </a:lnTo>
                  <a:lnTo>
                    <a:pt x="5796" y="2383"/>
                  </a:lnTo>
                  <a:lnTo>
                    <a:pt x="5973" y="2397"/>
                  </a:lnTo>
                  <a:lnTo>
                    <a:pt x="5926" y="2369"/>
                  </a:lnTo>
                  <a:lnTo>
                    <a:pt x="5937" y="2355"/>
                  </a:lnTo>
                  <a:lnTo>
                    <a:pt x="5973" y="2349"/>
                  </a:lnTo>
                  <a:lnTo>
                    <a:pt x="6020" y="2355"/>
                  </a:lnTo>
                  <a:lnTo>
                    <a:pt x="6068" y="2369"/>
                  </a:lnTo>
                  <a:lnTo>
                    <a:pt x="6079" y="2383"/>
                  </a:lnTo>
                  <a:lnTo>
                    <a:pt x="6103" y="2445"/>
                  </a:lnTo>
                  <a:lnTo>
                    <a:pt x="6115" y="2466"/>
                  </a:lnTo>
                  <a:lnTo>
                    <a:pt x="6127" y="2480"/>
                  </a:lnTo>
                  <a:lnTo>
                    <a:pt x="6127" y="2500"/>
                  </a:lnTo>
                  <a:lnTo>
                    <a:pt x="6127" y="2521"/>
                  </a:lnTo>
                  <a:lnTo>
                    <a:pt x="6115" y="2528"/>
                  </a:lnTo>
                  <a:lnTo>
                    <a:pt x="6103" y="2528"/>
                  </a:lnTo>
                  <a:lnTo>
                    <a:pt x="6056" y="2549"/>
                  </a:lnTo>
                  <a:lnTo>
                    <a:pt x="5985" y="2563"/>
                  </a:lnTo>
                  <a:lnTo>
                    <a:pt x="5973" y="2576"/>
                  </a:lnTo>
                  <a:lnTo>
                    <a:pt x="5985" y="2590"/>
                  </a:lnTo>
                  <a:lnTo>
                    <a:pt x="6044" y="2611"/>
                  </a:lnTo>
                  <a:lnTo>
                    <a:pt x="6056" y="2632"/>
                  </a:lnTo>
                  <a:lnTo>
                    <a:pt x="5902" y="2673"/>
                  </a:lnTo>
                  <a:lnTo>
                    <a:pt x="5630" y="2645"/>
                  </a:lnTo>
                  <a:lnTo>
                    <a:pt x="5405" y="2570"/>
                  </a:lnTo>
                  <a:lnTo>
                    <a:pt x="5417" y="2473"/>
                  </a:lnTo>
                  <a:lnTo>
                    <a:pt x="5382" y="2487"/>
                  </a:lnTo>
                  <a:lnTo>
                    <a:pt x="5334" y="2494"/>
                  </a:lnTo>
                  <a:lnTo>
                    <a:pt x="5240" y="2494"/>
                  </a:lnTo>
                  <a:lnTo>
                    <a:pt x="5263" y="2500"/>
                  </a:lnTo>
                  <a:lnTo>
                    <a:pt x="5287" y="2507"/>
                  </a:lnTo>
                  <a:lnTo>
                    <a:pt x="5287" y="2521"/>
                  </a:lnTo>
                  <a:lnTo>
                    <a:pt x="5062" y="2494"/>
                  </a:lnTo>
                  <a:lnTo>
                    <a:pt x="5062" y="2507"/>
                  </a:lnTo>
                  <a:lnTo>
                    <a:pt x="5110" y="2535"/>
                  </a:lnTo>
                  <a:lnTo>
                    <a:pt x="5157" y="2576"/>
                  </a:lnTo>
                  <a:lnTo>
                    <a:pt x="5204" y="2611"/>
                  </a:lnTo>
                  <a:lnTo>
                    <a:pt x="5370" y="2645"/>
                  </a:lnTo>
                  <a:lnTo>
                    <a:pt x="5370" y="2687"/>
                  </a:lnTo>
                  <a:lnTo>
                    <a:pt x="5334" y="2735"/>
                  </a:lnTo>
                  <a:lnTo>
                    <a:pt x="5393" y="2770"/>
                  </a:lnTo>
                  <a:lnTo>
                    <a:pt x="5393" y="2742"/>
                  </a:lnTo>
                  <a:lnTo>
                    <a:pt x="5405" y="2728"/>
                  </a:lnTo>
                  <a:lnTo>
                    <a:pt x="5417" y="2715"/>
                  </a:lnTo>
                  <a:lnTo>
                    <a:pt x="5453" y="2701"/>
                  </a:lnTo>
                  <a:lnTo>
                    <a:pt x="5512" y="2735"/>
                  </a:lnTo>
                  <a:lnTo>
                    <a:pt x="5512" y="2763"/>
                  </a:lnTo>
                  <a:lnTo>
                    <a:pt x="5476" y="2791"/>
                  </a:lnTo>
                  <a:lnTo>
                    <a:pt x="5417" y="2811"/>
                  </a:lnTo>
                  <a:lnTo>
                    <a:pt x="5453" y="2839"/>
                  </a:lnTo>
                  <a:lnTo>
                    <a:pt x="5488" y="2853"/>
                  </a:lnTo>
                  <a:lnTo>
                    <a:pt x="5547" y="2860"/>
                  </a:lnTo>
                  <a:lnTo>
                    <a:pt x="5606" y="2860"/>
                  </a:lnTo>
                  <a:lnTo>
                    <a:pt x="5583" y="2880"/>
                  </a:lnTo>
                  <a:lnTo>
                    <a:pt x="5559" y="2887"/>
                  </a:lnTo>
                  <a:lnTo>
                    <a:pt x="5535" y="2887"/>
                  </a:lnTo>
                  <a:lnTo>
                    <a:pt x="5488" y="2887"/>
                  </a:lnTo>
                  <a:lnTo>
                    <a:pt x="5453" y="2894"/>
                  </a:lnTo>
                  <a:lnTo>
                    <a:pt x="5429" y="2901"/>
                  </a:lnTo>
                  <a:lnTo>
                    <a:pt x="5417" y="2915"/>
                  </a:lnTo>
                  <a:lnTo>
                    <a:pt x="5429" y="2915"/>
                  </a:lnTo>
                  <a:lnTo>
                    <a:pt x="5524" y="2915"/>
                  </a:lnTo>
                  <a:lnTo>
                    <a:pt x="5571" y="2901"/>
                  </a:lnTo>
                  <a:lnTo>
                    <a:pt x="5689" y="2860"/>
                  </a:lnTo>
                  <a:lnTo>
                    <a:pt x="5701" y="2894"/>
                  </a:lnTo>
                  <a:lnTo>
                    <a:pt x="5713" y="2929"/>
                  </a:lnTo>
                  <a:lnTo>
                    <a:pt x="5701" y="2963"/>
                  </a:lnTo>
                  <a:lnTo>
                    <a:pt x="5642" y="2977"/>
                  </a:lnTo>
                  <a:lnTo>
                    <a:pt x="5488" y="2956"/>
                  </a:lnTo>
                  <a:lnTo>
                    <a:pt x="5417" y="2949"/>
                  </a:lnTo>
                  <a:lnTo>
                    <a:pt x="5453" y="2977"/>
                  </a:lnTo>
                  <a:lnTo>
                    <a:pt x="5524" y="2991"/>
                  </a:lnTo>
                  <a:lnTo>
                    <a:pt x="5583" y="2998"/>
                  </a:lnTo>
                  <a:lnTo>
                    <a:pt x="5606" y="3005"/>
                  </a:lnTo>
                  <a:lnTo>
                    <a:pt x="5594" y="3039"/>
                  </a:lnTo>
                  <a:lnTo>
                    <a:pt x="5547" y="3039"/>
                  </a:lnTo>
                  <a:lnTo>
                    <a:pt x="5500" y="3032"/>
                  </a:lnTo>
                  <a:lnTo>
                    <a:pt x="5453" y="3025"/>
                  </a:lnTo>
                  <a:lnTo>
                    <a:pt x="5393" y="3039"/>
                  </a:lnTo>
                  <a:lnTo>
                    <a:pt x="5417" y="3046"/>
                  </a:lnTo>
                  <a:lnTo>
                    <a:pt x="5476" y="3053"/>
                  </a:lnTo>
                  <a:lnTo>
                    <a:pt x="5512" y="3067"/>
                  </a:lnTo>
                  <a:lnTo>
                    <a:pt x="5559" y="3087"/>
                  </a:lnTo>
                  <a:lnTo>
                    <a:pt x="5583" y="3094"/>
                  </a:lnTo>
                  <a:lnTo>
                    <a:pt x="5618" y="3087"/>
                  </a:lnTo>
                  <a:lnTo>
                    <a:pt x="5654" y="3074"/>
                  </a:lnTo>
                  <a:lnTo>
                    <a:pt x="5701" y="3136"/>
                  </a:lnTo>
                  <a:lnTo>
                    <a:pt x="5725" y="3163"/>
                  </a:lnTo>
                  <a:lnTo>
                    <a:pt x="5784" y="3212"/>
                  </a:lnTo>
                  <a:lnTo>
                    <a:pt x="5807" y="3233"/>
                  </a:lnTo>
                  <a:lnTo>
                    <a:pt x="5796" y="3246"/>
                  </a:lnTo>
                  <a:lnTo>
                    <a:pt x="5736" y="3253"/>
                  </a:lnTo>
                  <a:lnTo>
                    <a:pt x="5855" y="3274"/>
                  </a:lnTo>
                  <a:lnTo>
                    <a:pt x="5890" y="3274"/>
                  </a:lnTo>
                  <a:lnTo>
                    <a:pt x="5866" y="3253"/>
                  </a:lnTo>
                  <a:lnTo>
                    <a:pt x="5866" y="3239"/>
                  </a:lnTo>
                  <a:lnTo>
                    <a:pt x="5949" y="3246"/>
                  </a:lnTo>
                  <a:lnTo>
                    <a:pt x="6020" y="3253"/>
                  </a:lnTo>
                  <a:lnTo>
                    <a:pt x="6008" y="3281"/>
                  </a:lnTo>
                  <a:lnTo>
                    <a:pt x="5997" y="3288"/>
                  </a:lnTo>
                  <a:lnTo>
                    <a:pt x="6032" y="3288"/>
                  </a:lnTo>
                  <a:lnTo>
                    <a:pt x="6044" y="3295"/>
                  </a:lnTo>
                  <a:lnTo>
                    <a:pt x="6056" y="3302"/>
                  </a:lnTo>
                  <a:lnTo>
                    <a:pt x="6079" y="3302"/>
                  </a:lnTo>
                  <a:lnTo>
                    <a:pt x="6056" y="3308"/>
                  </a:lnTo>
                  <a:lnTo>
                    <a:pt x="6020" y="3329"/>
                  </a:lnTo>
                  <a:lnTo>
                    <a:pt x="5997" y="3336"/>
                  </a:lnTo>
                  <a:lnTo>
                    <a:pt x="6068" y="3329"/>
                  </a:lnTo>
                  <a:lnTo>
                    <a:pt x="6127" y="3322"/>
                  </a:lnTo>
                  <a:lnTo>
                    <a:pt x="6162" y="3329"/>
                  </a:lnTo>
                  <a:lnTo>
                    <a:pt x="6186" y="3364"/>
                  </a:lnTo>
                  <a:lnTo>
                    <a:pt x="6115" y="3350"/>
                  </a:lnTo>
                  <a:lnTo>
                    <a:pt x="6044" y="3350"/>
                  </a:lnTo>
                  <a:lnTo>
                    <a:pt x="5985" y="3364"/>
                  </a:lnTo>
                  <a:lnTo>
                    <a:pt x="5997" y="3398"/>
                  </a:lnTo>
                  <a:lnTo>
                    <a:pt x="6032" y="3384"/>
                  </a:lnTo>
                  <a:lnTo>
                    <a:pt x="6044" y="3384"/>
                  </a:lnTo>
                  <a:lnTo>
                    <a:pt x="6068" y="3391"/>
                  </a:lnTo>
                  <a:lnTo>
                    <a:pt x="6079" y="3412"/>
                  </a:lnTo>
                  <a:lnTo>
                    <a:pt x="6044" y="3412"/>
                  </a:lnTo>
                  <a:lnTo>
                    <a:pt x="5973" y="3426"/>
                  </a:lnTo>
                  <a:lnTo>
                    <a:pt x="5985" y="3426"/>
                  </a:lnTo>
                  <a:lnTo>
                    <a:pt x="6008" y="3433"/>
                  </a:lnTo>
                  <a:lnTo>
                    <a:pt x="6020" y="3440"/>
                  </a:lnTo>
                  <a:lnTo>
                    <a:pt x="5985" y="3447"/>
                  </a:lnTo>
                  <a:lnTo>
                    <a:pt x="5961" y="3460"/>
                  </a:lnTo>
                  <a:lnTo>
                    <a:pt x="5949" y="3481"/>
                  </a:lnTo>
                  <a:lnTo>
                    <a:pt x="5949" y="3502"/>
                  </a:lnTo>
                  <a:lnTo>
                    <a:pt x="5961" y="3495"/>
                  </a:lnTo>
                  <a:lnTo>
                    <a:pt x="5997" y="3474"/>
                  </a:lnTo>
                  <a:lnTo>
                    <a:pt x="6020" y="3467"/>
                  </a:lnTo>
                  <a:lnTo>
                    <a:pt x="6079" y="3467"/>
                  </a:lnTo>
                  <a:lnTo>
                    <a:pt x="6115" y="3481"/>
                  </a:lnTo>
                  <a:lnTo>
                    <a:pt x="6150" y="3481"/>
                  </a:lnTo>
                  <a:lnTo>
                    <a:pt x="6150" y="3460"/>
                  </a:lnTo>
                  <a:lnTo>
                    <a:pt x="6150" y="3447"/>
                  </a:lnTo>
                  <a:lnTo>
                    <a:pt x="6150" y="3433"/>
                  </a:lnTo>
                  <a:lnTo>
                    <a:pt x="6139" y="3419"/>
                  </a:lnTo>
                  <a:lnTo>
                    <a:pt x="6127" y="3412"/>
                  </a:lnTo>
                  <a:lnTo>
                    <a:pt x="6174" y="3405"/>
                  </a:lnTo>
                  <a:lnTo>
                    <a:pt x="6209" y="3412"/>
                  </a:lnTo>
                  <a:lnTo>
                    <a:pt x="6186" y="3454"/>
                  </a:lnTo>
                  <a:lnTo>
                    <a:pt x="6209" y="3495"/>
                  </a:lnTo>
                  <a:lnTo>
                    <a:pt x="6245" y="3536"/>
                  </a:lnTo>
                  <a:lnTo>
                    <a:pt x="6257" y="3578"/>
                  </a:lnTo>
                  <a:lnTo>
                    <a:pt x="6257" y="3585"/>
                  </a:lnTo>
                  <a:lnTo>
                    <a:pt x="6221" y="3619"/>
                  </a:lnTo>
                  <a:lnTo>
                    <a:pt x="6209" y="3633"/>
                  </a:lnTo>
                  <a:lnTo>
                    <a:pt x="6221" y="3640"/>
                  </a:lnTo>
                  <a:lnTo>
                    <a:pt x="6245" y="3633"/>
                  </a:lnTo>
                  <a:lnTo>
                    <a:pt x="6269" y="3612"/>
                  </a:lnTo>
                  <a:lnTo>
                    <a:pt x="6280" y="3592"/>
                  </a:lnTo>
                  <a:lnTo>
                    <a:pt x="6316" y="3619"/>
                  </a:lnTo>
                  <a:lnTo>
                    <a:pt x="6340" y="3654"/>
                  </a:lnTo>
                  <a:lnTo>
                    <a:pt x="6328" y="3688"/>
                  </a:lnTo>
                  <a:lnTo>
                    <a:pt x="6304" y="3723"/>
                  </a:lnTo>
                  <a:lnTo>
                    <a:pt x="6174" y="3813"/>
                  </a:lnTo>
                  <a:lnTo>
                    <a:pt x="6150" y="3840"/>
                  </a:lnTo>
                  <a:lnTo>
                    <a:pt x="6245" y="3820"/>
                  </a:lnTo>
                  <a:lnTo>
                    <a:pt x="6304" y="3778"/>
                  </a:lnTo>
                  <a:lnTo>
                    <a:pt x="6387" y="3688"/>
                  </a:lnTo>
                  <a:lnTo>
                    <a:pt x="6470" y="3723"/>
                  </a:lnTo>
                  <a:lnTo>
                    <a:pt x="6481" y="3730"/>
                  </a:lnTo>
                  <a:lnTo>
                    <a:pt x="6541" y="3737"/>
                  </a:lnTo>
                  <a:lnTo>
                    <a:pt x="6600" y="3744"/>
                  </a:lnTo>
                  <a:lnTo>
                    <a:pt x="6635" y="3744"/>
                  </a:lnTo>
                  <a:lnTo>
                    <a:pt x="6683" y="3757"/>
                  </a:lnTo>
                  <a:lnTo>
                    <a:pt x="6730" y="3785"/>
                  </a:lnTo>
                  <a:lnTo>
                    <a:pt x="6754" y="3806"/>
                  </a:lnTo>
                  <a:lnTo>
                    <a:pt x="6765" y="3854"/>
                  </a:lnTo>
                  <a:lnTo>
                    <a:pt x="6718" y="3882"/>
                  </a:lnTo>
                  <a:lnTo>
                    <a:pt x="6552" y="3965"/>
                  </a:lnTo>
                  <a:lnTo>
                    <a:pt x="6541" y="3971"/>
                  </a:lnTo>
                  <a:lnTo>
                    <a:pt x="6481" y="4034"/>
                  </a:lnTo>
                  <a:lnTo>
                    <a:pt x="6446" y="4061"/>
                  </a:lnTo>
                  <a:lnTo>
                    <a:pt x="6422" y="4082"/>
                  </a:lnTo>
                  <a:lnTo>
                    <a:pt x="6422" y="4096"/>
                  </a:lnTo>
                  <a:lnTo>
                    <a:pt x="6422" y="4110"/>
                  </a:lnTo>
                  <a:lnTo>
                    <a:pt x="6411" y="4130"/>
                  </a:lnTo>
                  <a:lnTo>
                    <a:pt x="6363" y="4172"/>
                  </a:lnTo>
                  <a:lnTo>
                    <a:pt x="6328" y="4186"/>
                  </a:lnTo>
                  <a:lnTo>
                    <a:pt x="6269" y="4179"/>
                  </a:lnTo>
                  <a:lnTo>
                    <a:pt x="6245" y="4172"/>
                  </a:lnTo>
                  <a:lnTo>
                    <a:pt x="6221" y="4165"/>
                  </a:lnTo>
                  <a:lnTo>
                    <a:pt x="6198" y="4165"/>
                  </a:lnTo>
                  <a:lnTo>
                    <a:pt x="6186" y="4158"/>
                  </a:lnTo>
                  <a:lnTo>
                    <a:pt x="6162" y="4158"/>
                  </a:lnTo>
                  <a:lnTo>
                    <a:pt x="6068" y="4186"/>
                  </a:lnTo>
                  <a:lnTo>
                    <a:pt x="6056" y="4199"/>
                  </a:lnTo>
                  <a:lnTo>
                    <a:pt x="6068" y="4206"/>
                  </a:lnTo>
                  <a:lnTo>
                    <a:pt x="6068" y="4213"/>
                  </a:lnTo>
                  <a:lnTo>
                    <a:pt x="6068" y="4220"/>
                  </a:lnTo>
                  <a:lnTo>
                    <a:pt x="6044" y="4234"/>
                  </a:lnTo>
                  <a:lnTo>
                    <a:pt x="6020" y="4227"/>
                  </a:lnTo>
                  <a:lnTo>
                    <a:pt x="5997" y="4234"/>
                  </a:lnTo>
                  <a:lnTo>
                    <a:pt x="5937" y="4275"/>
                  </a:lnTo>
                  <a:lnTo>
                    <a:pt x="5926" y="4262"/>
                  </a:lnTo>
                  <a:lnTo>
                    <a:pt x="5914" y="4262"/>
                  </a:lnTo>
                  <a:lnTo>
                    <a:pt x="5902" y="4275"/>
                  </a:lnTo>
                  <a:lnTo>
                    <a:pt x="5866" y="4282"/>
                  </a:lnTo>
                  <a:lnTo>
                    <a:pt x="5831" y="4275"/>
                  </a:lnTo>
                  <a:lnTo>
                    <a:pt x="5807" y="4262"/>
                  </a:lnTo>
                  <a:lnTo>
                    <a:pt x="5784" y="4248"/>
                  </a:lnTo>
                  <a:lnTo>
                    <a:pt x="5760" y="4241"/>
                  </a:lnTo>
                  <a:lnTo>
                    <a:pt x="5725" y="4220"/>
                  </a:lnTo>
                  <a:lnTo>
                    <a:pt x="5689" y="4199"/>
                  </a:lnTo>
                  <a:lnTo>
                    <a:pt x="5677" y="4192"/>
                  </a:lnTo>
                  <a:lnTo>
                    <a:pt x="5642" y="4172"/>
                  </a:lnTo>
                  <a:lnTo>
                    <a:pt x="5618" y="4172"/>
                  </a:lnTo>
                  <a:lnTo>
                    <a:pt x="5594" y="4179"/>
                  </a:lnTo>
                  <a:lnTo>
                    <a:pt x="5571" y="4172"/>
                  </a:lnTo>
                  <a:lnTo>
                    <a:pt x="5500" y="4151"/>
                  </a:lnTo>
                  <a:lnTo>
                    <a:pt x="5429" y="4130"/>
                  </a:lnTo>
                  <a:lnTo>
                    <a:pt x="5358" y="4123"/>
                  </a:lnTo>
                  <a:lnTo>
                    <a:pt x="5181" y="4144"/>
                  </a:lnTo>
                  <a:lnTo>
                    <a:pt x="4991" y="4179"/>
                  </a:lnTo>
                  <a:lnTo>
                    <a:pt x="4968" y="4186"/>
                  </a:lnTo>
                  <a:lnTo>
                    <a:pt x="4909" y="4220"/>
                  </a:lnTo>
                  <a:lnTo>
                    <a:pt x="4897" y="4227"/>
                  </a:lnTo>
                  <a:lnTo>
                    <a:pt x="4885" y="4234"/>
                  </a:lnTo>
                  <a:lnTo>
                    <a:pt x="4885" y="4241"/>
                  </a:lnTo>
                  <a:lnTo>
                    <a:pt x="4838" y="4248"/>
                  </a:lnTo>
                  <a:lnTo>
                    <a:pt x="4613" y="4317"/>
                  </a:lnTo>
                  <a:lnTo>
                    <a:pt x="4506" y="4338"/>
                  </a:lnTo>
                  <a:lnTo>
                    <a:pt x="4435" y="4344"/>
                  </a:lnTo>
                  <a:lnTo>
                    <a:pt x="4376" y="4338"/>
                  </a:lnTo>
                  <a:lnTo>
                    <a:pt x="4341" y="4331"/>
                  </a:lnTo>
                  <a:lnTo>
                    <a:pt x="4317" y="4331"/>
                  </a:lnTo>
                  <a:lnTo>
                    <a:pt x="4282" y="4317"/>
                  </a:lnTo>
                  <a:lnTo>
                    <a:pt x="4211" y="4275"/>
                  </a:lnTo>
                  <a:lnTo>
                    <a:pt x="4092" y="4144"/>
                  </a:lnTo>
                  <a:lnTo>
                    <a:pt x="4045" y="4172"/>
                  </a:lnTo>
                  <a:lnTo>
                    <a:pt x="3844" y="4248"/>
                  </a:lnTo>
                  <a:lnTo>
                    <a:pt x="3761" y="4289"/>
                  </a:lnTo>
                  <a:lnTo>
                    <a:pt x="3690" y="4310"/>
                  </a:lnTo>
                  <a:lnTo>
                    <a:pt x="3631" y="4317"/>
                  </a:lnTo>
                  <a:lnTo>
                    <a:pt x="3608" y="4310"/>
                  </a:lnTo>
                  <a:lnTo>
                    <a:pt x="3584" y="4296"/>
                  </a:lnTo>
                  <a:lnTo>
                    <a:pt x="3572" y="4282"/>
                  </a:lnTo>
                  <a:lnTo>
                    <a:pt x="3560" y="4275"/>
                  </a:lnTo>
                  <a:lnTo>
                    <a:pt x="3537" y="4275"/>
                  </a:lnTo>
                  <a:lnTo>
                    <a:pt x="3501" y="4303"/>
                  </a:lnTo>
                  <a:lnTo>
                    <a:pt x="3477" y="4331"/>
                  </a:lnTo>
                  <a:lnTo>
                    <a:pt x="3442" y="4331"/>
                  </a:lnTo>
                  <a:lnTo>
                    <a:pt x="3418" y="4331"/>
                  </a:lnTo>
                  <a:lnTo>
                    <a:pt x="3407" y="4324"/>
                  </a:lnTo>
                  <a:lnTo>
                    <a:pt x="3407" y="4310"/>
                  </a:lnTo>
                  <a:lnTo>
                    <a:pt x="3395" y="4310"/>
                  </a:lnTo>
                  <a:lnTo>
                    <a:pt x="3395" y="4303"/>
                  </a:lnTo>
                  <a:lnTo>
                    <a:pt x="3383" y="4296"/>
                  </a:lnTo>
                  <a:lnTo>
                    <a:pt x="3371" y="4289"/>
                  </a:lnTo>
                  <a:lnTo>
                    <a:pt x="3347" y="4282"/>
                  </a:lnTo>
                  <a:lnTo>
                    <a:pt x="3324" y="4275"/>
                  </a:lnTo>
                  <a:lnTo>
                    <a:pt x="3300" y="4282"/>
                  </a:lnTo>
                  <a:lnTo>
                    <a:pt x="3276" y="4289"/>
                  </a:lnTo>
                  <a:lnTo>
                    <a:pt x="3229" y="4310"/>
                  </a:lnTo>
                  <a:lnTo>
                    <a:pt x="3170" y="4275"/>
                  </a:lnTo>
                  <a:lnTo>
                    <a:pt x="3146" y="4255"/>
                  </a:lnTo>
                  <a:lnTo>
                    <a:pt x="3111" y="4206"/>
                  </a:lnTo>
                  <a:lnTo>
                    <a:pt x="3087" y="4186"/>
                  </a:lnTo>
                  <a:lnTo>
                    <a:pt x="3040" y="4179"/>
                  </a:lnTo>
                  <a:lnTo>
                    <a:pt x="2945" y="4165"/>
                  </a:lnTo>
                  <a:lnTo>
                    <a:pt x="2898" y="4151"/>
                  </a:lnTo>
                  <a:lnTo>
                    <a:pt x="2862" y="4130"/>
                  </a:lnTo>
                  <a:lnTo>
                    <a:pt x="2827" y="4096"/>
                  </a:lnTo>
                  <a:lnTo>
                    <a:pt x="2815" y="4061"/>
                  </a:lnTo>
                  <a:lnTo>
                    <a:pt x="2803" y="3985"/>
                  </a:lnTo>
                  <a:lnTo>
                    <a:pt x="2815" y="3965"/>
                  </a:lnTo>
                  <a:lnTo>
                    <a:pt x="2874" y="3937"/>
                  </a:lnTo>
                  <a:lnTo>
                    <a:pt x="2886" y="3916"/>
                  </a:lnTo>
                  <a:lnTo>
                    <a:pt x="2874" y="3902"/>
                  </a:lnTo>
                  <a:lnTo>
                    <a:pt x="2780" y="3840"/>
                  </a:lnTo>
                  <a:lnTo>
                    <a:pt x="2709" y="3868"/>
                  </a:lnTo>
                  <a:lnTo>
                    <a:pt x="2638" y="3882"/>
                  </a:lnTo>
                  <a:lnTo>
                    <a:pt x="2472" y="3902"/>
                  </a:lnTo>
                  <a:lnTo>
                    <a:pt x="2094" y="3923"/>
                  </a:lnTo>
                  <a:lnTo>
                    <a:pt x="1987" y="3937"/>
                  </a:lnTo>
                  <a:lnTo>
                    <a:pt x="1845" y="3999"/>
                  </a:lnTo>
                  <a:lnTo>
                    <a:pt x="1786" y="4013"/>
                  </a:lnTo>
                  <a:lnTo>
                    <a:pt x="1550" y="4047"/>
                  </a:lnTo>
                  <a:lnTo>
                    <a:pt x="1408" y="4075"/>
                  </a:lnTo>
                  <a:lnTo>
                    <a:pt x="1372" y="4047"/>
                  </a:lnTo>
                  <a:lnTo>
                    <a:pt x="1360" y="3923"/>
                  </a:lnTo>
                  <a:lnTo>
                    <a:pt x="1349" y="3896"/>
                  </a:lnTo>
                  <a:lnTo>
                    <a:pt x="1325" y="3875"/>
                  </a:lnTo>
                  <a:lnTo>
                    <a:pt x="1301" y="3868"/>
                  </a:lnTo>
                  <a:lnTo>
                    <a:pt x="1278" y="3854"/>
                  </a:lnTo>
                  <a:lnTo>
                    <a:pt x="1289" y="3826"/>
                  </a:lnTo>
                  <a:lnTo>
                    <a:pt x="1325" y="3806"/>
                  </a:lnTo>
                  <a:lnTo>
                    <a:pt x="1360" y="3750"/>
                  </a:lnTo>
                  <a:lnTo>
                    <a:pt x="1313" y="3695"/>
                  </a:lnTo>
                  <a:lnTo>
                    <a:pt x="1301" y="3640"/>
                  </a:lnTo>
                  <a:lnTo>
                    <a:pt x="1301" y="3564"/>
                  </a:lnTo>
                  <a:lnTo>
                    <a:pt x="1278" y="3523"/>
                  </a:lnTo>
                  <a:lnTo>
                    <a:pt x="1242" y="3467"/>
                  </a:lnTo>
                  <a:lnTo>
                    <a:pt x="1230" y="3426"/>
                  </a:lnTo>
                  <a:lnTo>
                    <a:pt x="1195" y="3398"/>
                  </a:lnTo>
                  <a:lnTo>
                    <a:pt x="1159" y="3364"/>
                  </a:lnTo>
                  <a:lnTo>
                    <a:pt x="1136" y="3329"/>
                  </a:lnTo>
                  <a:lnTo>
                    <a:pt x="1100" y="3302"/>
                  </a:lnTo>
                  <a:lnTo>
                    <a:pt x="1100" y="3274"/>
                  </a:lnTo>
                  <a:lnTo>
                    <a:pt x="1100" y="3233"/>
                  </a:lnTo>
                  <a:lnTo>
                    <a:pt x="1077" y="3108"/>
                  </a:lnTo>
                  <a:lnTo>
                    <a:pt x="1041" y="3067"/>
                  </a:lnTo>
                  <a:lnTo>
                    <a:pt x="1006" y="3039"/>
                  </a:lnTo>
                  <a:lnTo>
                    <a:pt x="970" y="2963"/>
                  </a:lnTo>
                  <a:lnTo>
                    <a:pt x="947" y="2949"/>
                  </a:lnTo>
                  <a:lnTo>
                    <a:pt x="887" y="2901"/>
                  </a:lnTo>
                  <a:lnTo>
                    <a:pt x="864" y="2887"/>
                  </a:lnTo>
                  <a:lnTo>
                    <a:pt x="828" y="2832"/>
                  </a:lnTo>
                  <a:lnTo>
                    <a:pt x="568" y="2611"/>
                  </a:lnTo>
                  <a:lnTo>
                    <a:pt x="485" y="2487"/>
                  </a:lnTo>
                  <a:lnTo>
                    <a:pt x="426" y="2418"/>
                  </a:lnTo>
                  <a:lnTo>
                    <a:pt x="391" y="2390"/>
                  </a:lnTo>
                  <a:lnTo>
                    <a:pt x="332" y="2300"/>
                  </a:lnTo>
                  <a:lnTo>
                    <a:pt x="308" y="2273"/>
                  </a:lnTo>
                  <a:lnTo>
                    <a:pt x="261" y="2259"/>
                  </a:lnTo>
                  <a:lnTo>
                    <a:pt x="142" y="2224"/>
                  </a:lnTo>
                  <a:lnTo>
                    <a:pt x="142" y="2203"/>
                  </a:lnTo>
                  <a:lnTo>
                    <a:pt x="201" y="2141"/>
                  </a:lnTo>
                  <a:lnTo>
                    <a:pt x="272" y="2128"/>
                  </a:lnTo>
                  <a:lnTo>
                    <a:pt x="355" y="2100"/>
                  </a:lnTo>
                  <a:lnTo>
                    <a:pt x="462" y="2072"/>
                  </a:lnTo>
                  <a:lnTo>
                    <a:pt x="485" y="2065"/>
                  </a:lnTo>
                  <a:lnTo>
                    <a:pt x="497" y="2045"/>
                  </a:lnTo>
                  <a:lnTo>
                    <a:pt x="497" y="2010"/>
                  </a:lnTo>
                  <a:lnTo>
                    <a:pt x="497" y="1976"/>
                  </a:lnTo>
                  <a:lnTo>
                    <a:pt x="473" y="1941"/>
                  </a:lnTo>
                  <a:lnTo>
                    <a:pt x="462" y="1927"/>
                  </a:lnTo>
                  <a:lnTo>
                    <a:pt x="462" y="1907"/>
                  </a:lnTo>
                  <a:lnTo>
                    <a:pt x="462" y="1865"/>
                  </a:lnTo>
                  <a:lnTo>
                    <a:pt x="462" y="1844"/>
                  </a:lnTo>
                  <a:lnTo>
                    <a:pt x="450" y="1824"/>
                  </a:lnTo>
                  <a:lnTo>
                    <a:pt x="426" y="1803"/>
                  </a:lnTo>
                  <a:lnTo>
                    <a:pt x="379" y="1755"/>
                  </a:lnTo>
                  <a:lnTo>
                    <a:pt x="320" y="1672"/>
                  </a:lnTo>
                  <a:lnTo>
                    <a:pt x="308" y="1658"/>
                  </a:lnTo>
                  <a:lnTo>
                    <a:pt x="320" y="1630"/>
                  </a:lnTo>
                  <a:lnTo>
                    <a:pt x="308" y="1540"/>
                  </a:lnTo>
                  <a:lnTo>
                    <a:pt x="308" y="1534"/>
                  </a:lnTo>
                  <a:lnTo>
                    <a:pt x="391" y="1430"/>
                  </a:lnTo>
                  <a:lnTo>
                    <a:pt x="556" y="1389"/>
                  </a:lnTo>
                  <a:lnTo>
                    <a:pt x="627" y="1389"/>
                  </a:lnTo>
                  <a:lnTo>
                    <a:pt x="698" y="1368"/>
                  </a:lnTo>
                  <a:lnTo>
                    <a:pt x="674" y="1326"/>
                  </a:lnTo>
                  <a:lnTo>
                    <a:pt x="663" y="1313"/>
                  </a:lnTo>
                  <a:lnTo>
                    <a:pt x="651" y="1306"/>
                  </a:lnTo>
                  <a:lnTo>
                    <a:pt x="604" y="1292"/>
                  </a:lnTo>
                  <a:lnTo>
                    <a:pt x="639" y="1250"/>
                  </a:lnTo>
                  <a:lnTo>
                    <a:pt x="651" y="1078"/>
                  </a:lnTo>
                  <a:lnTo>
                    <a:pt x="615" y="1022"/>
                  </a:lnTo>
                  <a:lnTo>
                    <a:pt x="615" y="1009"/>
                  </a:lnTo>
                  <a:lnTo>
                    <a:pt x="592" y="988"/>
                  </a:lnTo>
                  <a:lnTo>
                    <a:pt x="580" y="974"/>
                  </a:lnTo>
                  <a:lnTo>
                    <a:pt x="592" y="947"/>
                  </a:lnTo>
                  <a:lnTo>
                    <a:pt x="450" y="829"/>
                  </a:lnTo>
                  <a:lnTo>
                    <a:pt x="178" y="857"/>
                  </a:lnTo>
                  <a:lnTo>
                    <a:pt x="142" y="843"/>
                  </a:lnTo>
                  <a:lnTo>
                    <a:pt x="36" y="843"/>
                  </a:lnTo>
                  <a:lnTo>
                    <a:pt x="12" y="836"/>
                  </a:lnTo>
                  <a:lnTo>
                    <a:pt x="0" y="822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rgbClr val="FFC000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 flipH="1">
              <a:off x="3835425" y="2697687"/>
              <a:ext cx="380180" cy="517574"/>
            </a:xfrm>
            <a:custGeom>
              <a:avLst/>
              <a:gdLst/>
              <a:ahLst/>
              <a:cxnLst/>
              <a:rect l="l" t="t" r="r" b="b"/>
              <a:pathLst>
                <a:path w="6245" h="5430" extrusionOk="0">
                  <a:moveTo>
                    <a:pt x="24" y="2591"/>
                  </a:moveTo>
                  <a:lnTo>
                    <a:pt x="36" y="2563"/>
                  </a:lnTo>
                  <a:lnTo>
                    <a:pt x="59" y="2536"/>
                  </a:lnTo>
                  <a:lnTo>
                    <a:pt x="83" y="2508"/>
                  </a:lnTo>
                  <a:lnTo>
                    <a:pt x="166" y="2404"/>
                  </a:lnTo>
                  <a:lnTo>
                    <a:pt x="237" y="2370"/>
                  </a:lnTo>
                  <a:lnTo>
                    <a:pt x="272" y="2356"/>
                  </a:lnTo>
                  <a:lnTo>
                    <a:pt x="296" y="2342"/>
                  </a:lnTo>
                  <a:lnTo>
                    <a:pt x="331" y="2335"/>
                  </a:lnTo>
                  <a:lnTo>
                    <a:pt x="355" y="2335"/>
                  </a:lnTo>
                  <a:lnTo>
                    <a:pt x="390" y="2335"/>
                  </a:lnTo>
                  <a:lnTo>
                    <a:pt x="497" y="2363"/>
                  </a:lnTo>
                  <a:lnTo>
                    <a:pt x="532" y="2370"/>
                  </a:lnTo>
                  <a:lnTo>
                    <a:pt x="544" y="2384"/>
                  </a:lnTo>
                  <a:lnTo>
                    <a:pt x="568" y="2418"/>
                  </a:lnTo>
                  <a:lnTo>
                    <a:pt x="580" y="2432"/>
                  </a:lnTo>
                  <a:lnTo>
                    <a:pt x="603" y="2439"/>
                  </a:lnTo>
                  <a:lnTo>
                    <a:pt x="627" y="2466"/>
                  </a:lnTo>
                  <a:lnTo>
                    <a:pt x="651" y="2473"/>
                  </a:lnTo>
                  <a:lnTo>
                    <a:pt x="674" y="2480"/>
                  </a:lnTo>
                  <a:lnTo>
                    <a:pt x="698" y="2473"/>
                  </a:lnTo>
                  <a:lnTo>
                    <a:pt x="722" y="2466"/>
                  </a:lnTo>
                  <a:lnTo>
                    <a:pt x="757" y="2473"/>
                  </a:lnTo>
                  <a:lnTo>
                    <a:pt x="804" y="2466"/>
                  </a:lnTo>
                  <a:lnTo>
                    <a:pt x="840" y="2460"/>
                  </a:lnTo>
                  <a:lnTo>
                    <a:pt x="970" y="2390"/>
                  </a:lnTo>
                  <a:lnTo>
                    <a:pt x="1029" y="2404"/>
                  </a:lnTo>
                  <a:lnTo>
                    <a:pt x="1053" y="2370"/>
                  </a:lnTo>
                  <a:lnTo>
                    <a:pt x="1076" y="2363"/>
                  </a:lnTo>
                  <a:lnTo>
                    <a:pt x="1159" y="2335"/>
                  </a:lnTo>
                  <a:lnTo>
                    <a:pt x="1159" y="2314"/>
                  </a:lnTo>
                  <a:lnTo>
                    <a:pt x="1254" y="2321"/>
                  </a:lnTo>
                  <a:lnTo>
                    <a:pt x="1348" y="2328"/>
                  </a:lnTo>
                  <a:lnTo>
                    <a:pt x="1455" y="2342"/>
                  </a:lnTo>
                  <a:lnTo>
                    <a:pt x="1538" y="2342"/>
                  </a:lnTo>
                  <a:lnTo>
                    <a:pt x="1573" y="2321"/>
                  </a:lnTo>
                  <a:lnTo>
                    <a:pt x="1561" y="2252"/>
                  </a:lnTo>
                  <a:lnTo>
                    <a:pt x="1289" y="1900"/>
                  </a:lnTo>
                  <a:lnTo>
                    <a:pt x="1254" y="1817"/>
                  </a:lnTo>
                  <a:lnTo>
                    <a:pt x="1242" y="1727"/>
                  </a:lnTo>
                  <a:lnTo>
                    <a:pt x="1289" y="1631"/>
                  </a:lnTo>
                  <a:lnTo>
                    <a:pt x="1242" y="1624"/>
                  </a:lnTo>
                  <a:lnTo>
                    <a:pt x="1254" y="1610"/>
                  </a:lnTo>
                  <a:lnTo>
                    <a:pt x="1289" y="1589"/>
                  </a:lnTo>
                  <a:lnTo>
                    <a:pt x="1266" y="1555"/>
                  </a:lnTo>
                  <a:lnTo>
                    <a:pt x="1206" y="1513"/>
                  </a:lnTo>
                  <a:lnTo>
                    <a:pt x="1195" y="1486"/>
                  </a:lnTo>
                  <a:lnTo>
                    <a:pt x="1195" y="1472"/>
                  </a:lnTo>
                  <a:lnTo>
                    <a:pt x="1218" y="1465"/>
                  </a:lnTo>
                  <a:lnTo>
                    <a:pt x="1254" y="1458"/>
                  </a:lnTo>
                  <a:lnTo>
                    <a:pt x="1266" y="1444"/>
                  </a:lnTo>
                  <a:lnTo>
                    <a:pt x="1277" y="1430"/>
                  </a:lnTo>
                  <a:lnTo>
                    <a:pt x="1277" y="1417"/>
                  </a:lnTo>
                  <a:lnTo>
                    <a:pt x="1266" y="1410"/>
                  </a:lnTo>
                  <a:lnTo>
                    <a:pt x="1266" y="1403"/>
                  </a:lnTo>
                  <a:lnTo>
                    <a:pt x="1325" y="1355"/>
                  </a:lnTo>
                  <a:lnTo>
                    <a:pt x="1337" y="1334"/>
                  </a:lnTo>
                  <a:lnTo>
                    <a:pt x="1313" y="1299"/>
                  </a:lnTo>
                  <a:lnTo>
                    <a:pt x="1266" y="1285"/>
                  </a:lnTo>
                  <a:lnTo>
                    <a:pt x="1218" y="1279"/>
                  </a:lnTo>
                  <a:lnTo>
                    <a:pt x="1183" y="1265"/>
                  </a:lnTo>
                  <a:lnTo>
                    <a:pt x="1159" y="1244"/>
                  </a:lnTo>
                  <a:lnTo>
                    <a:pt x="1147" y="1216"/>
                  </a:lnTo>
                  <a:lnTo>
                    <a:pt x="1100" y="1189"/>
                  </a:lnTo>
                  <a:lnTo>
                    <a:pt x="1088" y="1154"/>
                  </a:lnTo>
                  <a:lnTo>
                    <a:pt x="1112" y="1051"/>
                  </a:lnTo>
                  <a:lnTo>
                    <a:pt x="1112" y="1016"/>
                  </a:lnTo>
                  <a:lnTo>
                    <a:pt x="1100" y="988"/>
                  </a:lnTo>
                  <a:lnTo>
                    <a:pt x="1076" y="968"/>
                  </a:lnTo>
                  <a:lnTo>
                    <a:pt x="1029" y="954"/>
                  </a:lnTo>
                  <a:lnTo>
                    <a:pt x="1053" y="940"/>
                  </a:lnTo>
                  <a:lnTo>
                    <a:pt x="1041" y="919"/>
                  </a:lnTo>
                  <a:lnTo>
                    <a:pt x="1041" y="906"/>
                  </a:lnTo>
                  <a:lnTo>
                    <a:pt x="1029" y="878"/>
                  </a:lnTo>
                  <a:lnTo>
                    <a:pt x="1076" y="802"/>
                  </a:lnTo>
                  <a:lnTo>
                    <a:pt x="1088" y="788"/>
                  </a:lnTo>
                  <a:lnTo>
                    <a:pt x="1064" y="774"/>
                  </a:lnTo>
                  <a:lnTo>
                    <a:pt x="970" y="754"/>
                  </a:lnTo>
                  <a:lnTo>
                    <a:pt x="958" y="740"/>
                  </a:lnTo>
                  <a:lnTo>
                    <a:pt x="970" y="726"/>
                  </a:lnTo>
                  <a:lnTo>
                    <a:pt x="1017" y="678"/>
                  </a:lnTo>
                  <a:lnTo>
                    <a:pt x="1029" y="650"/>
                  </a:lnTo>
                  <a:lnTo>
                    <a:pt x="1029" y="602"/>
                  </a:lnTo>
                  <a:lnTo>
                    <a:pt x="982" y="464"/>
                  </a:lnTo>
                  <a:lnTo>
                    <a:pt x="1005" y="104"/>
                  </a:lnTo>
                  <a:lnTo>
                    <a:pt x="1029" y="56"/>
                  </a:lnTo>
                  <a:lnTo>
                    <a:pt x="1029" y="56"/>
                  </a:lnTo>
                  <a:lnTo>
                    <a:pt x="1064" y="63"/>
                  </a:lnTo>
                  <a:lnTo>
                    <a:pt x="1218" y="28"/>
                  </a:lnTo>
                  <a:lnTo>
                    <a:pt x="1348" y="1"/>
                  </a:lnTo>
                  <a:lnTo>
                    <a:pt x="1384" y="8"/>
                  </a:lnTo>
                  <a:lnTo>
                    <a:pt x="1467" y="15"/>
                  </a:lnTo>
                  <a:lnTo>
                    <a:pt x="1538" y="35"/>
                  </a:lnTo>
                  <a:lnTo>
                    <a:pt x="1679" y="15"/>
                  </a:lnTo>
                  <a:lnTo>
                    <a:pt x="1762" y="15"/>
                  </a:lnTo>
                  <a:lnTo>
                    <a:pt x="1904" y="42"/>
                  </a:lnTo>
                  <a:lnTo>
                    <a:pt x="1987" y="49"/>
                  </a:lnTo>
                  <a:lnTo>
                    <a:pt x="2034" y="49"/>
                  </a:lnTo>
                  <a:lnTo>
                    <a:pt x="2105" y="63"/>
                  </a:lnTo>
                  <a:lnTo>
                    <a:pt x="2141" y="84"/>
                  </a:lnTo>
                  <a:lnTo>
                    <a:pt x="2235" y="104"/>
                  </a:lnTo>
                  <a:lnTo>
                    <a:pt x="2247" y="146"/>
                  </a:lnTo>
                  <a:lnTo>
                    <a:pt x="2413" y="284"/>
                  </a:lnTo>
                  <a:lnTo>
                    <a:pt x="2436" y="312"/>
                  </a:lnTo>
                  <a:lnTo>
                    <a:pt x="2436" y="325"/>
                  </a:lnTo>
                  <a:lnTo>
                    <a:pt x="2448" y="332"/>
                  </a:lnTo>
                  <a:lnTo>
                    <a:pt x="2472" y="339"/>
                  </a:lnTo>
                  <a:lnTo>
                    <a:pt x="2507" y="346"/>
                  </a:lnTo>
                  <a:lnTo>
                    <a:pt x="2555" y="339"/>
                  </a:lnTo>
                  <a:lnTo>
                    <a:pt x="2637" y="319"/>
                  </a:lnTo>
                  <a:lnTo>
                    <a:pt x="2756" y="346"/>
                  </a:lnTo>
                  <a:lnTo>
                    <a:pt x="2791" y="367"/>
                  </a:lnTo>
                  <a:lnTo>
                    <a:pt x="2839" y="388"/>
                  </a:lnTo>
                  <a:lnTo>
                    <a:pt x="2909" y="401"/>
                  </a:lnTo>
                  <a:lnTo>
                    <a:pt x="2969" y="401"/>
                  </a:lnTo>
                  <a:lnTo>
                    <a:pt x="3016" y="395"/>
                  </a:lnTo>
                  <a:lnTo>
                    <a:pt x="3063" y="395"/>
                  </a:lnTo>
                  <a:lnTo>
                    <a:pt x="3111" y="415"/>
                  </a:lnTo>
                  <a:lnTo>
                    <a:pt x="3193" y="457"/>
                  </a:lnTo>
                  <a:lnTo>
                    <a:pt x="3288" y="519"/>
                  </a:lnTo>
                  <a:lnTo>
                    <a:pt x="3323" y="574"/>
                  </a:lnTo>
                  <a:lnTo>
                    <a:pt x="3252" y="595"/>
                  </a:lnTo>
                  <a:lnTo>
                    <a:pt x="3205" y="650"/>
                  </a:lnTo>
                  <a:lnTo>
                    <a:pt x="3323" y="781"/>
                  </a:lnTo>
                  <a:lnTo>
                    <a:pt x="3335" y="816"/>
                  </a:lnTo>
                  <a:lnTo>
                    <a:pt x="3347" y="843"/>
                  </a:lnTo>
                  <a:lnTo>
                    <a:pt x="3288" y="913"/>
                  </a:lnTo>
                  <a:lnTo>
                    <a:pt x="3252" y="947"/>
                  </a:lnTo>
                  <a:lnTo>
                    <a:pt x="3252" y="982"/>
                  </a:lnTo>
                  <a:lnTo>
                    <a:pt x="3276" y="1016"/>
                  </a:lnTo>
                  <a:lnTo>
                    <a:pt x="3347" y="1071"/>
                  </a:lnTo>
                  <a:lnTo>
                    <a:pt x="3430" y="1154"/>
                  </a:lnTo>
                  <a:lnTo>
                    <a:pt x="3477" y="1341"/>
                  </a:lnTo>
                  <a:lnTo>
                    <a:pt x="3477" y="1361"/>
                  </a:lnTo>
                  <a:lnTo>
                    <a:pt x="3584" y="1465"/>
                  </a:lnTo>
                  <a:lnTo>
                    <a:pt x="3607" y="1520"/>
                  </a:lnTo>
                  <a:lnTo>
                    <a:pt x="3631" y="1541"/>
                  </a:lnTo>
                  <a:lnTo>
                    <a:pt x="3655" y="1562"/>
                  </a:lnTo>
                  <a:lnTo>
                    <a:pt x="3832" y="1617"/>
                  </a:lnTo>
                  <a:lnTo>
                    <a:pt x="3915" y="1672"/>
                  </a:lnTo>
                  <a:lnTo>
                    <a:pt x="3950" y="1693"/>
                  </a:lnTo>
                  <a:lnTo>
                    <a:pt x="4009" y="1803"/>
                  </a:lnTo>
                  <a:lnTo>
                    <a:pt x="4128" y="1879"/>
                  </a:lnTo>
                  <a:lnTo>
                    <a:pt x="4210" y="1990"/>
                  </a:lnTo>
                  <a:lnTo>
                    <a:pt x="4246" y="2142"/>
                  </a:lnTo>
                  <a:lnTo>
                    <a:pt x="4293" y="2280"/>
                  </a:lnTo>
                  <a:lnTo>
                    <a:pt x="4329" y="2321"/>
                  </a:lnTo>
                  <a:lnTo>
                    <a:pt x="4423" y="2404"/>
                  </a:lnTo>
                  <a:lnTo>
                    <a:pt x="4506" y="2439"/>
                  </a:lnTo>
                  <a:lnTo>
                    <a:pt x="4530" y="2480"/>
                  </a:lnTo>
                  <a:lnTo>
                    <a:pt x="4613" y="2542"/>
                  </a:lnTo>
                  <a:lnTo>
                    <a:pt x="4636" y="2577"/>
                  </a:lnTo>
                  <a:lnTo>
                    <a:pt x="4707" y="2639"/>
                  </a:lnTo>
                  <a:lnTo>
                    <a:pt x="4896" y="2770"/>
                  </a:lnTo>
                  <a:lnTo>
                    <a:pt x="4837" y="2832"/>
                  </a:lnTo>
                  <a:lnTo>
                    <a:pt x="4837" y="2853"/>
                  </a:lnTo>
                  <a:lnTo>
                    <a:pt x="4956" y="2888"/>
                  </a:lnTo>
                  <a:lnTo>
                    <a:pt x="5003" y="2902"/>
                  </a:lnTo>
                  <a:lnTo>
                    <a:pt x="5027" y="2929"/>
                  </a:lnTo>
                  <a:lnTo>
                    <a:pt x="5086" y="3019"/>
                  </a:lnTo>
                  <a:lnTo>
                    <a:pt x="5121" y="3047"/>
                  </a:lnTo>
                  <a:lnTo>
                    <a:pt x="5180" y="3116"/>
                  </a:lnTo>
                  <a:lnTo>
                    <a:pt x="5263" y="3240"/>
                  </a:lnTo>
                  <a:lnTo>
                    <a:pt x="5523" y="3461"/>
                  </a:lnTo>
                  <a:lnTo>
                    <a:pt x="5559" y="3516"/>
                  </a:lnTo>
                  <a:lnTo>
                    <a:pt x="5582" y="3530"/>
                  </a:lnTo>
                  <a:lnTo>
                    <a:pt x="5642" y="3578"/>
                  </a:lnTo>
                  <a:lnTo>
                    <a:pt x="5665" y="3592"/>
                  </a:lnTo>
                  <a:lnTo>
                    <a:pt x="5701" y="3668"/>
                  </a:lnTo>
                  <a:lnTo>
                    <a:pt x="5736" y="3696"/>
                  </a:lnTo>
                  <a:lnTo>
                    <a:pt x="5772" y="3737"/>
                  </a:lnTo>
                  <a:lnTo>
                    <a:pt x="5795" y="3862"/>
                  </a:lnTo>
                  <a:lnTo>
                    <a:pt x="5795" y="3903"/>
                  </a:lnTo>
                  <a:lnTo>
                    <a:pt x="5795" y="3931"/>
                  </a:lnTo>
                  <a:lnTo>
                    <a:pt x="5831" y="3958"/>
                  </a:lnTo>
                  <a:lnTo>
                    <a:pt x="5854" y="3993"/>
                  </a:lnTo>
                  <a:lnTo>
                    <a:pt x="5890" y="4027"/>
                  </a:lnTo>
                  <a:lnTo>
                    <a:pt x="5925" y="4055"/>
                  </a:lnTo>
                  <a:lnTo>
                    <a:pt x="5937" y="4096"/>
                  </a:lnTo>
                  <a:lnTo>
                    <a:pt x="5973" y="4152"/>
                  </a:lnTo>
                  <a:lnTo>
                    <a:pt x="5996" y="4193"/>
                  </a:lnTo>
                  <a:lnTo>
                    <a:pt x="5996" y="4269"/>
                  </a:lnTo>
                  <a:lnTo>
                    <a:pt x="6008" y="4324"/>
                  </a:lnTo>
                  <a:lnTo>
                    <a:pt x="6055" y="4379"/>
                  </a:lnTo>
                  <a:lnTo>
                    <a:pt x="6020" y="4435"/>
                  </a:lnTo>
                  <a:lnTo>
                    <a:pt x="5984" y="4455"/>
                  </a:lnTo>
                  <a:lnTo>
                    <a:pt x="5973" y="4483"/>
                  </a:lnTo>
                  <a:lnTo>
                    <a:pt x="5996" y="4497"/>
                  </a:lnTo>
                  <a:lnTo>
                    <a:pt x="6020" y="4504"/>
                  </a:lnTo>
                  <a:lnTo>
                    <a:pt x="6044" y="4525"/>
                  </a:lnTo>
                  <a:lnTo>
                    <a:pt x="6055" y="4552"/>
                  </a:lnTo>
                  <a:lnTo>
                    <a:pt x="6067" y="4676"/>
                  </a:lnTo>
                  <a:lnTo>
                    <a:pt x="6103" y="4704"/>
                  </a:lnTo>
                  <a:lnTo>
                    <a:pt x="6162" y="4725"/>
                  </a:lnTo>
                  <a:lnTo>
                    <a:pt x="6174" y="4780"/>
                  </a:lnTo>
                  <a:lnTo>
                    <a:pt x="6162" y="4815"/>
                  </a:lnTo>
                  <a:lnTo>
                    <a:pt x="6186" y="4877"/>
                  </a:lnTo>
                  <a:lnTo>
                    <a:pt x="6221" y="4897"/>
                  </a:lnTo>
                  <a:lnTo>
                    <a:pt x="6233" y="4918"/>
                  </a:lnTo>
                  <a:lnTo>
                    <a:pt x="6245" y="4946"/>
                  </a:lnTo>
                  <a:lnTo>
                    <a:pt x="6245" y="4967"/>
                  </a:lnTo>
                  <a:lnTo>
                    <a:pt x="6174" y="5008"/>
                  </a:lnTo>
                  <a:lnTo>
                    <a:pt x="6115" y="5015"/>
                  </a:lnTo>
                  <a:lnTo>
                    <a:pt x="6067" y="5063"/>
                  </a:lnTo>
                  <a:lnTo>
                    <a:pt x="5984" y="5105"/>
                  </a:lnTo>
                  <a:lnTo>
                    <a:pt x="5925" y="5194"/>
                  </a:lnTo>
                  <a:lnTo>
                    <a:pt x="5925" y="5339"/>
                  </a:lnTo>
                  <a:lnTo>
                    <a:pt x="5819" y="5291"/>
                  </a:lnTo>
                  <a:lnTo>
                    <a:pt x="5772" y="5291"/>
                  </a:lnTo>
                  <a:lnTo>
                    <a:pt x="5712" y="5298"/>
                  </a:lnTo>
                  <a:lnTo>
                    <a:pt x="5677" y="5319"/>
                  </a:lnTo>
                  <a:lnTo>
                    <a:pt x="5630" y="5339"/>
                  </a:lnTo>
                  <a:lnTo>
                    <a:pt x="5559" y="5360"/>
                  </a:lnTo>
                  <a:lnTo>
                    <a:pt x="5251" y="5422"/>
                  </a:lnTo>
                  <a:lnTo>
                    <a:pt x="5145" y="5429"/>
                  </a:lnTo>
                  <a:lnTo>
                    <a:pt x="5097" y="5422"/>
                  </a:lnTo>
                  <a:lnTo>
                    <a:pt x="5062" y="5395"/>
                  </a:lnTo>
                  <a:lnTo>
                    <a:pt x="4979" y="5298"/>
                  </a:lnTo>
                  <a:lnTo>
                    <a:pt x="4837" y="5208"/>
                  </a:lnTo>
                  <a:lnTo>
                    <a:pt x="4459" y="5029"/>
                  </a:lnTo>
                  <a:lnTo>
                    <a:pt x="4388" y="4980"/>
                  </a:lnTo>
                  <a:lnTo>
                    <a:pt x="4364" y="4904"/>
                  </a:lnTo>
                  <a:lnTo>
                    <a:pt x="4270" y="4849"/>
                  </a:lnTo>
                  <a:lnTo>
                    <a:pt x="4246" y="4766"/>
                  </a:lnTo>
                  <a:lnTo>
                    <a:pt x="4163" y="4663"/>
                  </a:lnTo>
                  <a:lnTo>
                    <a:pt x="4057" y="4559"/>
                  </a:lnTo>
                  <a:lnTo>
                    <a:pt x="3950" y="4476"/>
                  </a:lnTo>
                  <a:lnTo>
                    <a:pt x="3867" y="4407"/>
                  </a:lnTo>
                  <a:lnTo>
                    <a:pt x="3820" y="4379"/>
                  </a:lnTo>
                  <a:lnTo>
                    <a:pt x="3773" y="4373"/>
                  </a:lnTo>
                  <a:lnTo>
                    <a:pt x="3726" y="4373"/>
                  </a:lnTo>
                  <a:lnTo>
                    <a:pt x="3690" y="4379"/>
                  </a:lnTo>
                  <a:lnTo>
                    <a:pt x="3655" y="4379"/>
                  </a:lnTo>
                  <a:lnTo>
                    <a:pt x="3619" y="4373"/>
                  </a:lnTo>
                  <a:lnTo>
                    <a:pt x="3584" y="4359"/>
                  </a:lnTo>
                  <a:lnTo>
                    <a:pt x="3548" y="4345"/>
                  </a:lnTo>
                  <a:lnTo>
                    <a:pt x="3465" y="4338"/>
                  </a:lnTo>
                  <a:lnTo>
                    <a:pt x="3442" y="4324"/>
                  </a:lnTo>
                  <a:lnTo>
                    <a:pt x="3418" y="4310"/>
                  </a:lnTo>
                  <a:lnTo>
                    <a:pt x="3394" y="4283"/>
                  </a:lnTo>
                  <a:lnTo>
                    <a:pt x="3371" y="4276"/>
                  </a:lnTo>
                  <a:lnTo>
                    <a:pt x="3347" y="4269"/>
                  </a:lnTo>
                  <a:lnTo>
                    <a:pt x="3241" y="4255"/>
                  </a:lnTo>
                  <a:lnTo>
                    <a:pt x="3193" y="4262"/>
                  </a:lnTo>
                  <a:lnTo>
                    <a:pt x="3158" y="4276"/>
                  </a:lnTo>
                  <a:lnTo>
                    <a:pt x="3087" y="4304"/>
                  </a:lnTo>
                  <a:lnTo>
                    <a:pt x="3028" y="4324"/>
                  </a:lnTo>
                  <a:lnTo>
                    <a:pt x="2980" y="4345"/>
                  </a:lnTo>
                  <a:lnTo>
                    <a:pt x="2957" y="4338"/>
                  </a:lnTo>
                  <a:lnTo>
                    <a:pt x="2933" y="4324"/>
                  </a:lnTo>
                  <a:lnTo>
                    <a:pt x="2898" y="4304"/>
                  </a:lnTo>
                  <a:lnTo>
                    <a:pt x="2850" y="4269"/>
                  </a:lnTo>
                  <a:lnTo>
                    <a:pt x="2803" y="4262"/>
                  </a:lnTo>
                  <a:lnTo>
                    <a:pt x="2768" y="4269"/>
                  </a:lnTo>
                  <a:lnTo>
                    <a:pt x="2756" y="4283"/>
                  </a:lnTo>
                  <a:lnTo>
                    <a:pt x="2744" y="4297"/>
                  </a:lnTo>
                  <a:lnTo>
                    <a:pt x="2673" y="4310"/>
                  </a:lnTo>
                  <a:lnTo>
                    <a:pt x="2673" y="4276"/>
                  </a:lnTo>
                  <a:lnTo>
                    <a:pt x="2626" y="4248"/>
                  </a:lnTo>
                  <a:lnTo>
                    <a:pt x="2590" y="4241"/>
                  </a:lnTo>
                  <a:lnTo>
                    <a:pt x="2567" y="4221"/>
                  </a:lnTo>
                  <a:lnTo>
                    <a:pt x="2531" y="4214"/>
                  </a:lnTo>
                  <a:lnTo>
                    <a:pt x="2507" y="4214"/>
                  </a:lnTo>
                  <a:lnTo>
                    <a:pt x="2129" y="4214"/>
                  </a:lnTo>
                  <a:lnTo>
                    <a:pt x="2153" y="4234"/>
                  </a:lnTo>
                  <a:lnTo>
                    <a:pt x="2164" y="4283"/>
                  </a:lnTo>
                  <a:lnTo>
                    <a:pt x="2176" y="4310"/>
                  </a:lnTo>
                  <a:lnTo>
                    <a:pt x="2188" y="4331"/>
                  </a:lnTo>
                  <a:lnTo>
                    <a:pt x="2212" y="4352"/>
                  </a:lnTo>
                  <a:lnTo>
                    <a:pt x="2224" y="4366"/>
                  </a:lnTo>
                  <a:lnTo>
                    <a:pt x="2235" y="4407"/>
                  </a:lnTo>
                  <a:lnTo>
                    <a:pt x="2235" y="4435"/>
                  </a:lnTo>
                  <a:lnTo>
                    <a:pt x="2259" y="4462"/>
                  </a:lnTo>
                  <a:lnTo>
                    <a:pt x="2271" y="4490"/>
                  </a:lnTo>
                  <a:lnTo>
                    <a:pt x="2247" y="4511"/>
                  </a:lnTo>
                  <a:lnTo>
                    <a:pt x="2224" y="4525"/>
                  </a:lnTo>
                  <a:lnTo>
                    <a:pt x="2046" y="4552"/>
                  </a:lnTo>
                  <a:lnTo>
                    <a:pt x="1857" y="4559"/>
                  </a:lnTo>
                  <a:lnTo>
                    <a:pt x="1644" y="4531"/>
                  </a:lnTo>
                  <a:lnTo>
                    <a:pt x="1443" y="4414"/>
                  </a:lnTo>
                  <a:lnTo>
                    <a:pt x="1289" y="4290"/>
                  </a:lnTo>
                  <a:lnTo>
                    <a:pt x="1218" y="4234"/>
                  </a:lnTo>
                  <a:lnTo>
                    <a:pt x="1135" y="4193"/>
                  </a:lnTo>
                  <a:lnTo>
                    <a:pt x="1112" y="4165"/>
                  </a:lnTo>
                  <a:lnTo>
                    <a:pt x="1124" y="4145"/>
                  </a:lnTo>
                  <a:lnTo>
                    <a:pt x="1135" y="4117"/>
                  </a:lnTo>
                  <a:lnTo>
                    <a:pt x="1147" y="4083"/>
                  </a:lnTo>
                  <a:lnTo>
                    <a:pt x="1124" y="4034"/>
                  </a:lnTo>
                  <a:lnTo>
                    <a:pt x="1100" y="4007"/>
                  </a:lnTo>
                  <a:lnTo>
                    <a:pt x="1076" y="3986"/>
                  </a:lnTo>
                  <a:lnTo>
                    <a:pt x="1029" y="3979"/>
                  </a:lnTo>
                  <a:lnTo>
                    <a:pt x="994" y="3944"/>
                  </a:lnTo>
                  <a:lnTo>
                    <a:pt x="970" y="3931"/>
                  </a:lnTo>
                  <a:lnTo>
                    <a:pt x="970" y="3910"/>
                  </a:lnTo>
                  <a:lnTo>
                    <a:pt x="982" y="3889"/>
                  </a:lnTo>
                  <a:lnTo>
                    <a:pt x="994" y="3862"/>
                  </a:lnTo>
                  <a:lnTo>
                    <a:pt x="970" y="3841"/>
                  </a:lnTo>
                  <a:lnTo>
                    <a:pt x="946" y="3820"/>
                  </a:lnTo>
                  <a:lnTo>
                    <a:pt x="934" y="3813"/>
                  </a:lnTo>
                  <a:lnTo>
                    <a:pt x="911" y="3806"/>
                  </a:lnTo>
                  <a:lnTo>
                    <a:pt x="887" y="3799"/>
                  </a:lnTo>
                  <a:lnTo>
                    <a:pt x="852" y="3779"/>
                  </a:lnTo>
                  <a:lnTo>
                    <a:pt x="816" y="3730"/>
                  </a:lnTo>
                  <a:lnTo>
                    <a:pt x="781" y="3703"/>
                  </a:lnTo>
                  <a:lnTo>
                    <a:pt x="733" y="3675"/>
                  </a:lnTo>
                  <a:lnTo>
                    <a:pt x="580" y="3613"/>
                  </a:lnTo>
                  <a:lnTo>
                    <a:pt x="343" y="3489"/>
                  </a:lnTo>
                  <a:lnTo>
                    <a:pt x="319" y="3454"/>
                  </a:lnTo>
                  <a:lnTo>
                    <a:pt x="272" y="3288"/>
                  </a:lnTo>
                  <a:lnTo>
                    <a:pt x="177" y="3185"/>
                  </a:lnTo>
                  <a:lnTo>
                    <a:pt x="142" y="3129"/>
                  </a:lnTo>
                  <a:lnTo>
                    <a:pt x="118" y="3088"/>
                  </a:lnTo>
                  <a:lnTo>
                    <a:pt x="130" y="3060"/>
                  </a:lnTo>
                  <a:lnTo>
                    <a:pt x="201" y="2984"/>
                  </a:lnTo>
                  <a:lnTo>
                    <a:pt x="154" y="2895"/>
                  </a:lnTo>
                  <a:lnTo>
                    <a:pt x="177" y="2860"/>
                  </a:lnTo>
                  <a:lnTo>
                    <a:pt x="177" y="2832"/>
                  </a:lnTo>
                  <a:lnTo>
                    <a:pt x="154" y="2805"/>
                  </a:lnTo>
                  <a:lnTo>
                    <a:pt x="130" y="2777"/>
                  </a:lnTo>
                  <a:lnTo>
                    <a:pt x="83" y="2743"/>
                  </a:lnTo>
                  <a:lnTo>
                    <a:pt x="59" y="2729"/>
                  </a:lnTo>
                  <a:lnTo>
                    <a:pt x="12" y="2701"/>
                  </a:lnTo>
                  <a:lnTo>
                    <a:pt x="0" y="2646"/>
                  </a:lnTo>
                  <a:lnTo>
                    <a:pt x="24" y="2591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flipH="1">
              <a:off x="3930455" y="1661583"/>
              <a:ext cx="270783" cy="401668"/>
            </a:xfrm>
            <a:custGeom>
              <a:avLst/>
              <a:gdLst/>
              <a:ahLst/>
              <a:cxnLst/>
              <a:rect l="l" t="t" r="r" b="b"/>
              <a:pathLst>
                <a:path w="4448" h="4214" extrusionOk="0">
                  <a:moveTo>
                    <a:pt x="107" y="3108"/>
                  </a:moveTo>
                  <a:lnTo>
                    <a:pt x="60" y="3053"/>
                  </a:lnTo>
                  <a:lnTo>
                    <a:pt x="24" y="3032"/>
                  </a:lnTo>
                  <a:lnTo>
                    <a:pt x="1" y="3018"/>
                  </a:lnTo>
                  <a:lnTo>
                    <a:pt x="1" y="3005"/>
                  </a:lnTo>
                  <a:lnTo>
                    <a:pt x="24" y="2984"/>
                  </a:lnTo>
                  <a:lnTo>
                    <a:pt x="83" y="2949"/>
                  </a:lnTo>
                  <a:lnTo>
                    <a:pt x="273" y="2777"/>
                  </a:lnTo>
                  <a:lnTo>
                    <a:pt x="450" y="2659"/>
                  </a:lnTo>
                  <a:lnTo>
                    <a:pt x="817" y="2500"/>
                  </a:lnTo>
                  <a:lnTo>
                    <a:pt x="923" y="2473"/>
                  </a:lnTo>
                  <a:lnTo>
                    <a:pt x="1089" y="2411"/>
                  </a:lnTo>
                  <a:lnTo>
                    <a:pt x="1160" y="2328"/>
                  </a:lnTo>
                  <a:lnTo>
                    <a:pt x="1231" y="2245"/>
                  </a:lnTo>
                  <a:lnTo>
                    <a:pt x="1302" y="2210"/>
                  </a:lnTo>
                  <a:lnTo>
                    <a:pt x="1337" y="2203"/>
                  </a:lnTo>
                  <a:lnTo>
                    <a:pt x="1373" y="2183"/>
                  </a:lnTo>
                  <a:lnTo>
                    <a:pt x="1396" y="2162"/>
                  </a:lnTo>
                  <a:lnTo>
                    <a:pt x="1396" y="2134"/>
                  </a:lnTo>
                  <a:lnTo>
                    <a:pt x="1408" y="2100"/>
                  </a:lnTo>
                  <a:lnTo>
                    <a:pt x="1443" y="2003"/>
                  </a:lnTo>
                  <a:lnTo>
                    <a:pt x="1491" y="1941"/>
                  </a:lnTo>
                  <a:lnTo>
                    <a:pt x="1503" y="1900"/>
                  </a:lnTo>
                  <a:lnTo>
                    <a:pt x="1514" y="1872"/>
                  </a:lnTo>
                  <a:lnTo>
                    <a:pt x="1491" y="1830"/>
                  </a:lnTo>
                  <a:lnTo>
                    <a:pt x="1526" y="1803"/>
                  </a:lnTo>
                  <a:lnTo>
                    <a:pt x="1514" y="1775"/>
                  </a:lnTo>
                  <a:lnTo>
                    <a:pt x="1432" y="1679"/>
                  </a:lnTo>
                  <a:lnTo>
                    <a:pt x="1384" y="1623"/>
                  </a:lnTo>
                  <a:lnTo>
                    <a:pt x="1373" y="1609"/>
                  </a:lnTo>
                  <a:lnTo>
                    <a:pt x="1384" y="1596"/>
                  </a:lnTo>
                  <a:lnTo>
                    <a:pt x="1420" y="1589"/>
                  </a:lnTo>
                  <a:lnTo>
                    <a:pt x="1503" y="1554"/>
                  </a:lnTo>
                  <a:lnTo>
                    <a:pt x="1526" y="1534"/>
                  </a:lnTo>
                  <a:lnTo>
                    <a:pt x="1538" y="1527"/>
                  </a:lnTo>
                  <a:lnTo>
                    <a:pt x="1562" y="1527"/>
                  </a:lnTo>
                  <a:lnTo>
                    <a:pt x="1609" y="1540"/>
                  </a:lnTo>
                  <a:lnTo>
                    <a:pt x="1692" y="1547"/>
                  </a:lnTo>
                  <a:lnTo>
                    <a:pt x="1775" y="1540"/>
                  </a:lnTo>
                  <a:lnTo>
                    <a:pt x="1834" y="1527"/>
                  </a:lnTo>
                  <a:lnTo>
                    <a:pt x="1857" y="1513"/>
                  </a:lnTo>
                  <a:lnTo>
                    <a:pt x="1869" y="1492"/>
                  </a:lnTo>
                  <a:lnTo>
                    <a:pt x="1786" y="1382"/>
                  </a:lnTo>
                  <a:lnTo>
                    <a:pt x="1905" y="1368"/>
                  </a:lnTo>
                  <a:lnTo>
                    <a:pt x="2011" y="1368"/>
                  </a:lnTo>
                  <a:lnTo>
                    <a:pt x="2058" y="1347"/>
                  </a:lnTo>
                  <a:lnTo>
                    <a:pt x="2224" y="1264"/>
                  </a:lnTo>
                  <a:lnTo>
                    <a:pt x="2295" y="1202"/>
                  </a:lnTo>
                  <a:lnTo>
                    <a:pt x="2449" y="1133"/>
                  </a:lnTo>
                  <a:lnTo>
                    <a:pt x="2508" y="1119"/>
                  </a:lnTo>
                  <a:lnTo>
                    <a:pt x="2555" y="1112"/>
                  </a:lnTo>
                  <a:lnTo>
                    <a:pt x="2603" y="1119"/>
                  </a:lnTo>
                  <a:lnTo>
                    <a:pt x="2650" y="1119"/>
                  </a:lnTo>
                  <a:lnTo>
                    <a:pt x="2768" y="1071"/>
                  </a:lnTo>
                  <a:lnTo>
                    <a:pt x="2839" y="1057"/>
                  </a:lnTo>
                  <a:lnTo>
                    <a:pt x="2898" y="1050"/>
                  </a:lnTo>
                  <a:lnTo>
                    <a:pt x="2946" y="1064"/>
                  </a:lnTo>
                  <a:lnTo>
                    <a:pt x="2969" y="1085"/>
                  </a:lnTo>
                  <a:lnTo>
                    <a:pt x="3040" y="1119"/>
                  </a:lnTo>
                  <a:lnTo>
                    <a:pt x="3111" y="1098"/>
                  </a:lnTo>
                  <a:lnTo>
                    <a:pt x="3182" y="1140"/>
                  </a:lnTo>
                  <a:lnTo>
                    <a:pt x="3147" y="1036"/>
                  </a:lnTo>
                  <a:lnTo>
                    <a:pt x="3123" y="1009"/>
                  </a:lnTo>
                  <a:lnTo>
                    <a:pt x="3111" y="974"/>
                  </a:lnTo>
                  <a:lnTo>
                    <a:pt x="3111" y="933"/>
                  </a:lnTo>
                  <a:lnTo>
                    <a:pt x="3087" y="898"/>
                  </a:lnTo>
                  <a:lnTo>
                    <a:pt x="3052" y="822"/>
                  </a:lnTo>
                  <a:lnTo>
                    <a:pt x="3040" y="788"/>
                  </a:lnTo>
                  <a:lnTo>
                    <a:pt x="3064" y="732"/>
                  </a:lnTo>
                  <a:lnTo>
                    <a:pt x="3028" y="663"/>
                  </a:lnTo>
                  <a:lnTo>
                    <a:pt x="3005" y="629"/>
                  </a:lnTo>
                  <a:lnTo>
                    <a:pt x="3005" y="594"/>
                  </a:lnTo>
                  <a:lnTo>
                    <a:pt x="3087" y="587"/>
                  </a:lnTo>
                  <a:lnTo>
                    <a:pt x="3135" y="608"/>
                  </a:lnTo>
                  <a:lnTo>
                    <a:pt x="3182" y="601"/>
                  </a:lnTo>
                  <a:lnTo>
                    <a:pt x="3490" y="539"/>
                  </a:lnTo>
                  <a:lnTo>
                    <a:pt x="3584" y="511"/>
                  </a:lnTo>
                  <a:lnTo>
                    <a:pt x="3608" y="491"/>
                  </a:lnTo>
                  <a:lnTo>
                    <a:pt x="3596" y="470"/>
                  </a:lnTo>
                  <a:lnTo>
                    <a:pt x="3537" y="422"/>
                  </a:lnTo>
                  <a:lnTo>
                    <a:pt x="3525" y="401"/>
                  </a:lnTo>
                  <a:lnTo>
                    <a:pt x="3525" y="380"/>
                  </a:lnTo>
                  <a:lnTo>
                    <a:pt x="3561" y="339"/>
                  </a:lnTo>
                  <a:lnTo>
                    <a:pt x="3572" y="311"/>
                  </a:lnTo>
                  <a:lnTo>
                    <a:pt x="3572" y="235"/>
                  </a:lnTo>
                  <a:lnTo>
                    <a:pt x="3643" y="235"/>
                  </a:lnTo>
                  <a:lnTo>
                    <a:pt x="3702" y="249"/>
                  </a:lnTo>
                  <a:lnTo>
                    <a:pt x="3762" y="249"/>
                  </a:lnTo>
                  <a:lnTo>
                    <a:pt x="3797" y="235"/>
                  </a:lnTo>
                  <a:lnTo>
                    <a:pt x="3809" y="214"/>
                  </a:lnTo>
                  <a:lnTo>
                    <a:pt x="3785" y="180"/>
                  </a:lnTo>
                  <a:lnTo>
                    <a:pt x="3608" y="0"/>
                  </a:lnTo>
                  <a:lnTo>
                    <a:pt x="3974" y="111"/>
                  </a:lnTo>
                  <a:lnTo>
                    <a:pt x="3951" y="152"/>
                  </a:lnTo>
                  <a:lnTo>
                    <a:pt x="3951" y="228"/>
                  </a:lnTo>
                  <a:lnTo>
                    <a:pt x="4010" y="359"/>
                  </a:lnTo>
                  <a:lnTo>
                    <a:pt x="4010" y="401"/>
                  </a:lnTo>
                  <a:lnTo>
                    <a:pt x="4022" y="449"/>
                  </a:lnTo>
                  <a:lnTo>
                    <a:pt x="4069" y="525"/>
                  </a:lnTo>
                  <a:lnTo>
                    <a:pt x="4116" y="587"/>
                  </a:lnTo>
                  <a:lnTo>
                    <a:pt x="4140" y="636"/>
                  </a:lnTo>
                  <a:lnTo>
                    <a:pt x="4128" y="691"/>
                  </a:lnTo>
                  <a:lnTo>
                    <a:pt x="4199" y="815"/>
                  </a:lnTo>
                  <a:lnTo>
                    <a:pt x="4235" y="877"/>
                  </a:lnTo>
                  <a:lnTo>
                    <a:pt x="4448" y="1002"/>
                  </a:lnTo>
                  <a:lnTo>
                    <a:pt x="4436" y="1022"/>
                  </a:lnTo>
                  <a:lnTo>
                    <a:pt x="4400" y="1002"/>
                  </a:lnTo>
                  <a:lnTo>
                    <a:pt x="4341" y="995"/>
                  </a:lnTo>
                  <a:lnTo>
                    <a:pt x="4270" y="988"/>
                  </a:lnTo>
                  <a:lnTo>
                    <a:pt x="4223" y="1002"/>
                  </a:lnTo>
                  <a:lnTo>
                    <a:pt x="4176" y="1029"/>
                  </a:lnTo>
                  <a:lnTo>
                    <a:pt x="4116" y="1029"/>
                  </a:lnTo>
                  <a:lnTo>
                    <a:pt x="4069" y="1071"/>
                  </a:lnTo>
                  <a:lnTo>
                    <a:pt x="4045" y="1085"/>
                  </a:lnTo>
                  <a:lnTo>
                    <a:pt x="3998" y="1119"/>
                  </a:lnTo>
                  <a:lnTo>
                    <a:pt x="3951" y="1181"/>
                  </a:lnTo>
                  <a:lnTo>
                    <a:pt x="3963" y="1312"/>
                  </a:lnTo>
                  <a:lnTo>
                    <a:pt x="4034" y="1458"/>
                  </a:lnTo>
                  <a:lnTo>
                    <a:pt x="4128" y="1561"/>
                  </a:lnTo>
                  <a:lnTo>
                    <a:pt x="4270" y="1637"/>
                  </a:lnTo>
                  <a:lnTo>
                    <a:pt x="4329" y="1658"/>
                  </a:lnTo>
                  <a:lnTo>
                    <a:pt x="4424" y="1644"/>
                  </a:lnTo>
                  <a:lnTo>
                    <a:pt x="4424" y="1644"/>
                  </a:lnTo>
                  <a:lnTo>
                    <a:pt x="4424" y="1651"/>
                  </a:lnTo>
                  <a:lnTo>
                    <a:pt x="4424" y="1782"/>
                  </a:lnTo>
                  <a:lnTo>
                    <a:pt x="4329" y="1803"/>
                  </a:lnTo>
                  <a:lnTo>
                    <a:pt x="4294" y="1817"/>
                  </a:lnTo>
                  <a:lnTo>
                    <a:pt x="4176" y="1837"/>
                  </a:lnTo>
                  <a:lnTo>
                    <a:pt x="3974" y="1893"/>
                  </a:lnTo>
                  <a:lnTo>
                    <a:pt x="3915" y="1934"/>
                  </a:lnTo>
                  <a:lnTo>
                    <a:pt x="3844" y="1982"/>
                  </a:lnTo>
                  <a:lnTo>
                    <a:pt x="3702" y="1996"/>
                  </a:lnTo>
                  <a:lnTo>
                    <a:pt x="3691" y="2017"/>
                  </a:lnTo>
                  <a:lnTo>
                    <a:pt x="3679" y="2024"/>
                  </a:lnTo>
                  <a:lnTo>
                    <a:pt x="3643" y="2024"/>
                  </a:lnTo>
                  <a:lnTo>
                    <a:pt x="3596" y="2024"/>
                  </a:lnTo>
                  <a:lnTo>
                    <a:pt x="3537" y="2045"/>
                  </a:lnTo>
                  <a:lnTo>
                    <a:pt x="3501" y="2141"/>
                  </a:lnTo>
                  <a:lnTo>
                    <a:pt x="3395" y="2238"/>
                  </a:lnTo>
                  <a:lnTo>
                    <a:pt x="2733" y="2424"/>
                  </a:lnTo>
                  <a:lnTo>
                    <a:pt x="2567" y="2493"/>
                  </a:lnTo>
                  <a:lnTo>
                    <a:pt x="2603" y="2535"/>
                  </a:lnTo>
                  <a:lnTo>
                    <a:pt x="2591" y="2549"/>
                  </a:lnTo>
                  <a:lnTo>
                    <a:pt x="2520" y="2611"/>
                  </a:lnTo>
                  <a:lnTo>
                    <a:pt x="2508" y="2625"/>
                  </a:lnTo>
                  <a:lnTo>
                    <a:pt x="2520" y="2639"/>
                  </a:lnTo>
                  <a:lnTo>
                    <a:pt x="2543" y="2645"/>
                  </a:lnTo>
                  <a:lnTo>
                    <a:pt x="2555" y="2756"/>
                  </a:lnTo>
                  <a:lnTo>
                    <a:pt x="2591" y="2777"/>
                  </a:lnTo>
                  <a:lnTo>
                    <a:pt x="2792" y="2804"/>
                  </a:lnTo>
                  <a:lnTo>
                    <a:pt x="2839" y="2811"/>
                  </a:lnTo>
                  <a:lnTo>
                    <a:pt x="2886" y="2818"/>
                  </a:lnTo>
                  <a:lnTo>
                    <a:pt x="2946" y="2839"/>
                  </a:lnTo>
                  <a:lnTo>
                    <a:pt x="3016" y="2887"/>
                  </a:lnTo>
                  <a:lnTo>
                    <a:pt x="3064" y="2901"/>
                  </a:lnTo>
                  <a:lnTo>
                    <a:pt x="3087" y="2922"/>
                  </a:lnTo>
                  <a:lnTo>
                    <a:pt x="3111" y="2942"/>
                  </a:lnTo>
                  <a:lnTo>
                    <a:pt x="3135" y="3032"/>
                  </a:lnTo>
                  <a:lnTo>
                    <a:pt x="3052" y="3170"/>
                  </a:lnTo>
                  <a:lnTo>
                    <a:pt x="3076" y="3226"/>
                  </a:lnTo>
                  <a:lnTo>
                    <a:pt x="3076" y="3260"/>
                  </a:lnTo>
                  <a:lnTo>
                    <a:pt x="3076" y="3308"/>
                  </a:lnTo>
                  <a:lnTo>
                    <a:pt x="2993" y="3453"/>
                  </a:lnTo>
                  <a:lnTo>
                    <a:pt x="2993" y="3550"/>
                  </a:lnTo>
                  <a:lnTo>
                    <a:pt x="2969" y="3668"/>
                  </a:lnTo>
                  <a:lnTo>
                    <a:pt x="2946" y="3702"/>
                  </a:lnTo>
                  <a:lnTo>
                    <a:pt x="2922" y="3737"/>
                  </a:lnTo>
                  <a:lnTo>
                    <a:pt x="2886" y="3757"/>
                  </a:lnTo>
                  <a:lnTo>
                    <a:pt x="2721" y="3799"/>
                  </a:lnTo>
                  <a:lnTo>
                    <a:pt x="2603" y="3847"/>
                  </a:lnTo>
                  <a:lnTo>
                    <a:pt x="2461" y="3937"/>
                  </a:lnTo>
                  <a:lnTo>
                    <a:pt x="2047" y="3820"/>
                  </a:lnTo>
                  <a:lnTo>
                    <a:pt x="1881" y="3792"/>
                  </a:lnTo>
                  <a:lnTo>
                    <a:pt x="1680" y="3744"/>
                  </a:lnTo>
                  <a:lnTo>
                    <a:pt x="1585" y="3744"/>
                  </a:lnTo>
                  <a:lnTo>
                    <a:pt x="1538" y="3744"/>
                  </a:lnTo>
                  <a:lnTo>
                    <a:pt x="1455" y="3785"/>
                  </a:lnTo>
                  <a:lnTo>
                    <a:pt x="1313" y="3847"/>
                  </a:lnTo>
                  <a:lnTo>
                    <a:pt x="1207" y="3951"/>
                  </a:lnTo>
                  <a:lnTo>
                    <a:pt x="1124" y="3999"/>
                  </a:lnTo>
                  <a:lnTo>
                    <a:pt x="1077" y="4020"/>
                  </a:lnTo>
                  <a:lnTo>
                    <a:pt x="1030" y="4047"/>
                  </a:lnTo>
                  <a:lnTo>
                    <a:pt x="1006" y="4082"/>
                  </a:lnTo>
                  <a:lnTo>
                    <a:pt x="1006" y="4213"/>
                  </a:lnTo>
                  <a:lnTo>
                    <a:pt x="911" y="4199"/>
                  </a:lnTo>
                  <a:lnTo>
                    <a:pt x="876" y="4186"/>
                  </a:lnTo>
                  <a:lnTo>
                    <a:pt x="805" y="4144"/>
                  </a:lnTo>
                  <a:lnTo>
                    <a:pt x="758" y="4137"/>
                  </a:lnTo>
                  <a:lnTo>
                    <a:pt x="627" y="4144"/>
                  </a:lnTo>
                  <a:lnTo>
                    <a:pt x="533" y="4144"/>
                  </a:lnTo>
                  <a:lnTo>
                    <a:pt x="438" y="4123"/>
                  </a:lnTo>
                  <a:lnTo>
                    <a:pt x="367" y="4096"/>
                  </a:lnTo>
                  <a:lnTo>
                    <a:pt x="308" y="4054"/>
                  </a:lnTo>
                  <a:lnTo>
                    <a:pt x="261" y="3999"/>
                  </a:lnTo>
                  <a:lnTo>
                    <a:pt x="249" y="3944"/>
                  </a:lnTo>
                  <a:lnTo>
                    <a:pt x="237" y="3930"/>
                  </a:lnTo>
                  <a:lnTo>
                    <a:pt x="225" y="3923"/>
                  </a:lnTo>
                  <a:lnTo>
                    <a:pt x="190" y="3930"/>
                  </a:lnTo>
                  <a:lnTo>
                    <a:pt x="131" y="3937"/>
                  </a:lnTo>
                  <a:lnTo>
                    <a:pt x="107" y="3909"/>
                  </a:lnTo>
                  <a:lnTo>
                    <a:pt x="48" y="3826"/>
                  </a:lnTo>
                  <a:lnTo>
                    <a:pt x="36" y="3799"/>
                  </a:lnTo>
                  <a:lnTo>
                    <a:pt x="48" y="3757"/>
                  </a:lnTo>
                  <a:lnTo>
                    <a:pt x="83" y="3681"/>
                  </a:lnTo>
                  <a:lnTo>
                    <a:pt x="95" y="3612"/>
                  </a:lnTo>
                  <a:lnTo>
                    <a:pt x="83" y="3564"/>
                  </a:lnTo>
                  <a:lnTo>
                    <a:pt x="83" y="3557"/>
                  </a:lnTo>
                  <a:lnTo>
                    <a:pt x="131" y="3529"/>
                  </a:lnTo>
                  <a:lnTo>
                    <a:pt x="166" y="3460"/>
                  </a:lnTo>
                  <a:lnTo>
                    <a:pt x="237" y="3198"/>
                  </a:lnTo>
                  <a:lnTo>
                    <a:pt x="202" y="3156"/>
                  </a:lnTo>
                  <a:lnTo>
                    <a:pt x="107" y="3108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 flipH="1">
              <a:off x="4206243" y="2088130"/>
              <a:ext cx="475210" cy="525390"/>
            </a:xfrm>
            <a:custGeom>
              <a:avLst/>
              <a:gdLst/>
              <a:ahLst/>
              <a:cxnLst/>
              <a:rect l="l" t="t" r="r" b="b"/>
              <a:pathLst>
                <a:path w="7806" h="5512" extrusionOk="0">
                  <a:moveTo>
                    <a:pt x="36" y="3081"/>
                  </a:moveTo>
                  <a:lnTo>
                    <a:pt x="47" y="3046"/>
                  </a:lnTo>
                  <a:lnTo>
                    <a:pt x="36" y="3019"/>
                  </a:lnTo>
                  <a:lnTo>
                    <a:pt x="12" y="2963"/>
                  </a:lnTo>
                  <a:lnTo>
                    <a:pt x="106" y="2805"/>
                  </a:lnTo>
                  <a:lnTo>
                    <a:pt x="142" y="2839"/>
                  </a:lnTo>
                  <a:lnTo>
                    <a:pt x="154" y="2846"/>
                  </a:lnTo>
                  <a:lnTo>
                    <a:pt x="177" y="2860"/>
                  </a:lnTo>
                  <a:lnTo>
                    <a:pt x="189" y="2874"/>
                  </a:lnTo>
                  <a:lnTo>
                    <a:pt x="272" y="2874"/>
                  </a:lnTo>
                  <a:lnTo>
                    <a:pt x="284" y="2818"/>
                  </a:lnTo>
                  <a:lnTo>
                    <a:pt x="272" y="2749"/>
                  </a:lnTo>
                  <a:lnTo>
                    <a:pt x="272" y="2715"/>
                  </a:lnTo>
                  <a:lnTo>
                    <a:pt x="284" y="2660"/>
                  </a:lnTo>
                  <a:lnTo>
                    <a:pt x="296" y="2632"/>
                  </a:lnTo>
                  <a:lnTo>
                    <a:pt x="319" y="2618"/>
                  </a:lnTo>
                  <a:lnTo>
                    <a:pt x="343" y="2611"/>
                  </a:lnTo>
                  <a:lnTo>
                    <a:pt x="379" y="2611"/>
                  </a:lnTo>
                  <a:lnTo>
                    <a:pt x="414" y="2611"/>
                  </a:lnTo>
                  <a:lnTo>
                    <a:pt x="438" y="2611"/>
                  </a:lnTo>
                  <a:lnTo>
                    <a:pt x="473" y="2625"/>
                  </a:lnTo>
                  <a:lnTo>
                    <a:pt x="580" y="2639"/>
                  </a:lnTo>
                  <a:lnTo>
                    <a:pt x="615" y="2632"/>
                  </a:lnTo>
                  <a:lnTo>
                    <a:pt x="651" y="2632"/>
                  </a:lnTo>
                  <a:lnTo>
                    <a:pt x="662" y="2625"/>
                  </a:lnTo>
                  <a:lnTo>
                    <a:pt x="686" y="2632"/>
                  </a:lnTo>
                  <a:lnTo>
                    <a:pt x="698" y="2639"/>
                  </a:lnTo>
                  <a:lnTo>
                    <a:pt x="710" y="2660"/>
                  </a:lnTo>
                  <a:lnTo>
                    <a:pt x="721" y="2666"/>
                  </a:lnTo>
                  <a:lnTo>
                    <a:pt x="745" y="2673"/>
                  </a:lnTo>
                  <a:lnTo>
                    <a:pt x="745" y="2666"/>
                  </a:lnTo>
                  <a:lnTo>
                    <a:pt x="769" y="2632"/>
                  </a:lnTo>
                  <a:lnTo>
                    <a:pt x="781" y="2611"/>
                  </a:lnTo>
                  <a:lnTo>
                    <a:pt x="816" y="2604"/>
                  </a:lnTo>
                  <a:lnTo>
                    <a:pt x="840" y="2604"/>
                  </a:lnTo>
                  <a:lnTo>
                    <a:pt x="863" y="2611"/>
                  </a:lnTo>
                  <a:lnTo>
                    <a:pt x="911" y="2611"/>
                  </a:lnTo>
                  <a:lnTo>
                    <a:pt x="934" y="2611"/>
                  </a:lnTo>
                  <a:lnTo>
                    <a:pt x="958" y="2618"/>
                  </a:lnTo>
                  <a:lnTo>
                    <a:pt x="1029" y="2639"/>
                  </a:lnTo>
                  <a:lnTo>
                    <a:pt x="1124" y="2590"/>
                  </a:lnTo>
                  <a:lnTo>
                    <a:pt x="1171" y="2570"/>
                  </a:lnTo>
                  <a:lnTo>
                    <a:pt x="1206" y="2549"/>
                  </a:lnTo>
                  <a:lnTo>
                    <a:pt x="1242" y="2535"/>
                  </a:lnTo>
                  <a:lnTo>
                    <a:pt x="1336" y="2521"/>
                  </a:lnTo>
                  <a:lnTo>
                    <a:pt x="1419" y="2515"/>
                  </a:lnTo>
                  <a:lnTo>
                    <a:pt x="1526" y="2487"/>
                  </a:lnTo>
                  <a:lnTo>
                    <a:pt x="1538" y="2480"/>
                  </a:lnTo>
                  <a:lnTo>
                    <a:pt x="1561" y="2452"/>
                  </a:lnTo>
                  <a:lnTo>
                    <a:pt x="1419" y="2321"/>
                  </a:lnTo>
                  <a:lnTo>
                    <a:pt x="1372" y="2280"/>
                  </a:lnTo>
                  <a:lnTo>
                    <a:pt x="1348" y="2252"/>
                  </a:lnTo>
                  <a:lnTo>
                    <a:pt x="1348" y="2238"/>
                  </a:lnTo>
                  <a:lnTo>
                    <a:pt x="1360" y="2224"/>
                  </a:lnTo>
                  <a:lnTo>
                    <a:pt x="1372" y="2211"/>
                  </a:lnTo>
                  <a:lnTo>
                    <a:pt x="1372" y="2176"/>
                  </a:lnTo>
                  <a:lnTo>
                    <a:pt x="1372" y="2162"/>
                  </a:lnTo>
                  <a:lnTo>
                    <a:pt x="1384" y="2148"/>
                  </a:lnTo>
                  <a:lnTo>
                    <a:pt x="1419" y="2142"/>
                  </a:lnTo>
                  <a:lnTo>
                    <a:pt x="1443" y="2128"/>
                  </a:lnTo>
                  <a:lnTo>
                    <a:pt x="1455" y="2121"/>
                  </a:lnTo>
                  <a:lnTo>
                    <a:pt x="1478" y="2093"/>
                  </a:lnTo>
                  <a:lnTo>
                    <a:pt x="1490" y="2079"/>
                  </a:lnTo>
                  <a:lnTo>
                    <a:pt x="1549" y="2038"/>
                  </a:lnTo>
                  <a:lnTo>
                    <a:pt x="1407" y="1941"/>
                  </a:lnTo>
                  <a:lnTo>
                    <a:pt x="1396" y="1810"/>
                  </a:lnTo>
                  <a:lnTo>
                    <a:pt x="1455" y="1803"/>
                  </a:lnTo>
                  <a:lnTo>
                    <a:pt x="1455" y="1796"/>
                  </a:lnTo>
                  <a:lnTo>
                    <a:pt x="1455" y="1782"/>
                  </a:lnTo>
                  <a:lnTo>
                    <a:pt x="1502" y="1755"/>
                  </a:lnTo>
                  <a:lnTo>
                    <a:pt x="1609" y="1651"/>
                  </a:lnTo>
                  <a:lnTo>
                    <a:pt x="1632" y="1603"/>
                  </a:lnTo>
                  <a:lnTo>
                    <a:pt x="1620" y="1575"/>
                  </a:lnTo>
                  <a:lnTo>
                    <a:pt x="1632" y="1548"/>
                  </a:lnTo>
                  <a:lnTo>
                    <a:pt x="1904" y="1416"/>
                  </a:lnTo>
                  <a:lnTo>
                    <a:pt x="1940" y="1389"/>
                  </a:lnTo>
                  <a:lnTo>
                    <a:pt x="1963" y="1354"/>
                  </a:lnTo>
                  <a:lnTo>
                    <a:pt x="1987" y="1285"/>
                  </a:lnTo>
                  <a:lnTo>
                    <a:pt x="1987" y="1271"/>
                  </a:lnTo>
                  <a:lnTo>
                    <a:pt x="1975" y="1258"/>
                  </a:lnTo>
                  <a:lnTo>
                    <a:pt x="1963" y="1237"/>
                  </a:lnTo>
                  <a:lnTo>
                    <a:pt x="2105" y="1216"/>
                  </a:lnTo>
                  <a:lnTo>
                    <a:pt x="2176" y="1230"/>
                  </a:lnTo>
                  <a:lnTo>
                    <a:pt x="2212" y="1251"/>
                  </a:lnTo>
                  <a:lnTo>
                    <a:pt x="2283" y="1237"/>
                  </a:lnTo>
                  <a:lnTo>
                    <a:pt x="2306" y="1237"/>
                  </a:lnTo>
                  <a:lnTo>
                    <a:pt x="2354" y="1237"/>
                  </a:lnTo>
                  <a:lnTo>
                    <a:pt x="2365" y="1237"/>
                  </a:lnTo>
                  <a:lnTo>
                    <a:pt x="2377" y="1230"/>
                  </a:lnTo>
                  <a:lnTo>
                    <a:pt x="2401" y="1223"/>
                  </a:lnTo>
                  <a:lnTo>
                    <a:pt x="2448" y="1223"/>
                  </a:lnTo>
                  <a:lnTo>
                    <a:pt x="2531" y="1223"/>
                  </a:lnTo>
                  <a:lnTo>
                    <a:pt x="2649" y="1216"/>
                  </a:lnTo>
                  <a:lnTo>
                    <a:pt x="2720" y="1216"/>
                  </a:lnTo>
                  <a:lnTo>
                    <a:pt x="2744" y="1209"/>
                  </a:lnTo>
                  <a:lnTo>
                    <a:pt x="2768" y="1209"/>
                  </a:lnTo>
                  <a:lnTo>
                    <a:pt x="2779" y="1202"/>
                  </a:lnTo>
                  <a:lnTo>
                    <a:pt x="2827" y="1202"/>
                  </a:lnTo>
                  <a:lnTo>
                    <a:pt x="2850" y="1202"/>
                  </a:lnTo>
                  <a:lnTo>
                    <a:pt x="2886" y="1223"/>
                  </a:lnTo>
                  <a:lnTo>
                    <a:pt x="2945" y="1271"/>
                  </a:lnTo>
                  <a:lnTo>
                    <a:pt x="2980" y="1375"/>
                  </a:lnTo>
                  <a:lnTo>
                    <a:pt x="2992" y="1389"/>
                  </a:lnTo>
                  <a:lnTo>
                    <a:pt x="3063" y="1389"/>
                  </a:lnTo>
                  <a:lnTo>
                    <a:pt x="3181" y="1382"/>
                  </a:lnTo>
                  <a:lnTo>
                    <a:pt x="3312" y="1389"/>
                  </a:lnTo>
                  <a:lnTo>
                    <a:pt x="3383" y="1382"/>
                  </a:lnTo>
                  <a:lnTo>
                    <a:pt x="3418" y="1375"/>
                  </a:lnTo>
                  <a:lnTo>
                    <a:pt x="3442" y="1347"/>
                  </a:lnTo>
                  <a:lnTo>
                    <a:pt x="3501" y="1327"/>
                  </a:lnTo>
                  <a:lnTo>
                    <a:pt x="3714" y="1313"/>
                  </a:lnTo>
                  <a:lnTo>
                    <a:pt x="3785" y="1299"/>
                  </a:lnTo>
                  <a:lnTo>
                    <a:pt x="3844" y="1285"/>
                  </a:lnTo>
                  <a:lnTo>
                    <a:pt x="3903" y="1264"/>
                  </a:lnTo>
                  <a:lnTo>
                    <a:pt x="3927" y="1251"/>
                  </a:lnTo>
                  <a:lnTo>
                    <a:pt x="3962" y="1216"/>
                  </a:lnTo>
                  <a:lnTo>
                    <a:pt x="3974" y="1202"/>
                  </a:lnTo>
                  <a:lnTo>
                    <a:pt x="3974" y="1195"/>
                  </a:lnTo>
                  <a:lnTo>
                    <a:pt x="3974" y="1188"/>
                  </a:lnTo>
                  <a:lnTo>
                    <a:pt x="3986" y="1175"/>
                  </a:lnTo>
                  <a:lnTo>
                    <a:pt x="4080" y="1113"/>
                  </a:lnTo>
                  <a:lnTo>
                    <a:pt x="4175" y="1064"/>
                  </a:lnTo>
                  <a:lnTo>
                    <a:pt x="4270" y="1037"/>
                  </a:lnTo>
                  <a:lnTo>
                    <a:pt x="4305" y="1016"/>
                  </a:lnTo>
                  <a:lnTo>
                    <a:pt x="4329" y="1002"/>
                  </a:lnTo>
                  <a:lnTo>
                    <a:pt x="4388" y="961"/>
                  </a:lnTo>
                  <a:lnTo>
                    <a:pt x="4873" y="947"/>
                  </a:lnTo>
                  <a:lnTo>
                    <a:pt x="4873" y="885"/>
                  </a:lnTo>
                  <a:lnTo>
                    <a:pt x="4849" y="871"/>
                  </a:lnTo>
                  <a:lnTo>
                    <a:pt x="4825" y="843"/>
                  </a:lnTo>
                  <a:lnTo>
                    <a:pt x="4825" y="822"/>
                  </a:lnTo>
                  <a:lnTo>
                    <a:pt x="4837" y="802"/>
                  </a:lnTo>
                  <a:lnTo>
                    <a:pt x="4849" y="767"/>
                  </a:lnTo>
                  <a:lnTo>
                    <a:pt x="4849" y="746"/>
                  </a:lnTo>
                  <a:lnTo>
                    <a:pt x="4825" y="726"/>
                  </a:lnTo>
                  <a:lnTo>
                    <a:pt x="4766" y="684"/>
                  </a:lnTo>
                  <a:lnTo>
                    <a:pt x="4743" y="677"/>
                  </a:lnTo>
                  <a:lnTo>
                    <a:pt x="4695" y="657"/>
                  </a:lnTo>
                  <a:lnTo>
                    <a:pt x="4589" y="608"/>
                  </a:lnTo>
                  <a:lnTo>
                    <a:pt x="4565" y="567"/>
                  </a:lnTo>
                  <a:lnTo>
                    <a:pt x="4565" y="525"/>
                  </a:lnTo>
                  <a:lnTo>
                    <a:pt x="4589" y="484"/>
                  </a:lnTo>
                  <a:lnTo>
                    <a:pt x="4601" y="477"/>
                  </a:lnTo>
                  <a:lnTo>
                    <a:pt x="4613" y="470"/>
                  </a:lnTo>
                  <a:lnTo>
                    <a:pt x="4636" y="456"/>
                  </a:lnTo>
                  <a:lnTo>
                    <a:pt x="4648" y="450"/>
                  </a:lnTo>
                  <a:lnTo>
                    <a:pt x="4684" y="429"/>
                  </a:lnTo>
                  <a:lnTo>
                    <a:pt x="4684" y="429"/>
                  </a:lnTo>
                  <a:lnTo>
                    <a:pt x="4707" y="422"/>
                  </a:lnTo>
                  <a:lnTo>
                    <a:pt x="4731" y="422"/>
                  </a:lnTo>
                  <a:lnTo>
                    <a:pt x="4754" y="415"/>
                  </a:lnTo>
                  <a:lnTo>
                    <a:pt x="4766" y="408"/>
                  </a:lnTo>
                  <a:lnTo>
                    <a:pt x="4790" y="394"/>
                  </a:lnTo>
                  <a:lnTo>
                    <a:pt x="4790" y="353"/>
                  </a:lnTo>
                  <a:lnTo>
                    <a:pt x="4944" y="194"/>
                  </a:lnTo>
                  <a:lnTo>
                    <a:pt x="4979" y="146"/>
                  </a:lnTo>
                  <a:lnTo>
                    <a:pt x="4979" y="111"/>
                  </a:lnTo>
                  <a:lnTo>
                    <a:pt x="5003" y="1"/>
                  </a:lnTo>
                  <a:lnTo>
                    <a:pt x="5038" y="28"/>
                  </a:lnTo>
                  <a:lnTo>
                    <a:pt x="5086" y="35"/>
                  </a:lnTo>
                  <a:lnTo>
                    <a:pt x="5121" y="56"/>
                  </a:lnTo>
                  <a:lnTo>
                    <a:pt x="5145" y="77"/>
                  </a:lnTo>
                  <a:lnTo>
                    <a:pt x="5180" y="104"/>
                  </a:lnTo>
                  <a:lnTo>
                    <a:pt x="5192" y="104"/>
                  </a:lnTo>
                  <a:lnTo>
                    <a:pt x="5263" y="125"/>
                  </a:lnTo>
                  <a:lnTo>
                    <a:pt x="5263" y="132"/>
                  </a:lnTo>
                  <a:lnTo>
                    <a:pt x="5310" y="194"/>
                  </a:lnTo>
                  <a:lnTo>
                    <a:pt x="5334" y="263"/>
                  </a:lnTo>
                  <a:lnTo>
                    <a:pt x="5334" y="304"/>
                  </a:lnTo>
                  <a:lnTo>
                    <a:pt x="5334" y="353"/>
                  </a:lnTo>
                  <a:lnTo>
                    <a:pt x="5263" y="477"/>
                  </a:lnTo>
                  <a:lnTo>
                    <a:pt x="5275" y="505"/>
                  </a:lnTo>
                  <a:lnTo>
                    <a:pt x="5228" y="636"/>
                  </a:lnTo>
                  <a:lnTo>
                    <a:pt x="5192" y="657"/>
                  </a:lnTo>
                  <a:lnTo>
                    <a:pt x="5168" y="677"/>
                  </a:lnTo>
                  <a:lnTo>
                    <a:pt x="5121" y="816"/>
                  </a:lnTo>
                  <a:lnTo>
                    <a:pt x="5121" y="864"/>
                  </a:lnTo>
                  <a:lnTo>
                    <a:pt x="5145" y="988"/>
                  </a:lnTo>
                  <a:lnTo>
                    <a:pt x="5168" y="1016"/>
                  </a:lnTo>
                  <a:lnTo>
                    <a:pt x="5192" y="1037"/>
                  </a:lnTo>
                  <a:lnTo>
                    <a:pt x="5192" y="1050"/>
                  </a:lnTo>
                  <a:lnTo>
                    <a:pt x="5168" y="1085"/>
                  </a:lnTo>
                  <a:lnTo>
                    <a:pt x="5145" y="1106"/>
                  </a:lnTo>
                  <a:lnTo>
                    <a:pt x="5157" y="1126"/>
                  </a:lnTo>
                  <a:lnTo>
                    <a:pt x="5168" y="1147"/>
                  </a:lnTo>
                  <a:lnTo>
                    <a:pt x="5180" y="1168"/>
                  </a:lnTo>
                  <a:lnTo>
                    <a:pt x="5168" y="1244"/>
                  </a:lnTo>
                  <a:lnTo>
                    <a:pt x="5192" y="1278"/>
                  </a:lnTo>
                  <a:lnTo>
                    <a:pt x="5239" y="1292"/>
                  </a:lnTo>
                  <a:lnTo>
                    <a:pt x="5251" y="1313"/>
                  </a:lnTo>
                  <a:lnTo>
                    <a:pt x="5464" y="1472"/>
                  </a:lnTo>
                  <a:lnTo>
                    <a:pt x="5488" y="1506"/>
                  </a:lnTo>
                  <a:lnTo>
                    <a:pt x="5488" y="1589"/>
                  </a:lnTo>
                  <a:lnTo>
                    <a:pt x="5476" y="1610"/>
                  </a:lnTo>
                  <a:lnTo>
                    <a:pt x="5440" y="1644"/>
                  </a:lnTo>
                  <a:lnTo>
                    <a:pt x="5440" y="1672"/>
                  </a:lnTo>
                  <a:lnTo>
                    <a:pt x="5440" y="1693"/>
                  </a:lnTo>
                  <a:lnTo>
                    <a:pt x="5488" y="1755"/>
                  </a:lnTo>
                  <a:lnTo>
                    <a:pt x="5535" y="1845"/>
                  </a:lnTo>
                  <a:lnTo>
                    <a:pt x="5559" y="1941"/>
                  </a:lnTo>
                  <a:lnTo>
                    <a:pt x="5559" y="1948"/>
                  </a:lnTo>
                  <a:lnTo>
                    <a:pt x="5582" y="2045"/>
                  </a:lnTo>
                  <a:lnTo>
                    <a:pt x="5547" y="2335"/>
                  </a:lnTo>
                  <a:lnTo>
                    <a:pt x="5523" y="2376"/>
                  </a:lnTo>
                  <a:lnTo>
                    <a:pt x="5488" y="2411"/>
                  </a:lnTo>
                  <a:lnTo>
                    <a:pt x="5440" y="2445"/>
                  </a:lnTo>
                  <a:lnTo>
                    <a:pt x="5405" y="2480"/>
                  </a:lnTo>
                  <a:lnTo>
                    <a:pt x="5393" y="2570"/>
                  </a:lnTo>
                  <a:lnTo>
                    <a:pt x="5440" y="2632"/>
                  </a:lnTo>
                  <a:lnTo>
                    <a:pt x="5535" y="2673"/>
                  </a:lnTo>
                  <a:lnTo>
                    <a:pt x="5843" y="2763"/>
                  </a:lnTo>
                  <a:lnTo>
                    <a:pt x="5878" y="2777"/>
                  </a:lnTo>
                  <a:lnTo>
                    <a:pt x="5902" y="2811"/>
                  </a:lnTo>
                  <a:lnTo>
                    <a:pt x="6067" y="2908"/>
                  </a:lnTo>
                  <a:lnTo>
                    <a:pt x="6186" y="3046"/>
                  </a:lnTo>
                  <a:lnTo>
                    <a:pt x="6233" y="3088"/>
                  </a:lnTo>
                  <a:lnTo>
                    <a:pt x="6942" y="3392"/>
                  </a:lnTo>
                  <a:lnTo>
                    <a:pt x="7084" y="3433"/>
                  </a:lnTo>
                  <a:lnTo>
                    <a:pt x="7238" y="3447"/>
                  </a:lnTo>
                  <a:lnTo>
                    <a:pt x="7297" y="3454"/>
                  </a:lnTo>
                  <a:lnTo>
                    <a:pt x="7321" y="3488"/>
                  </a:lnTo>
                  <a:lnTo>
                    <a:pt x="7333" y="3509"/>
                  </a:lnTo>
                  <a:lnTo>
                    <a:pt x="7380" y="3571"/>
                  </a:lnTo>
                  <a:lnTo>
                    <a:pt x="7380" y="3592"/>
                  </a:lnTo>
                  <a:lnTo>
                    <a:pt x="7368" y="3792"/>
                  </a:lnTo>
                  <a:lnTo>
                    <a:pt x="7368" y="3827"/>
                  </a:lnTo>
                  <a:lnTo>
                    <a:pt x="7297" y="3861"/>
                  </a:lnTo>
                  <a:lnTo>
                    <a:pt x="7274" y="3889"/>
                  </a:lnTo>
                  <a:lnTo>
                    <a:pt x="7274" y="3910"/>
                  </a:lnTo>
                  <a:lnTo>
                    <a:pt x="7285" y="3937"/>
                  </a:lnTo>
                  <a:lnTo>
                    <a:pt x="7321" y="3958"/>
                  </a:lnTo>
                  <a:lnTo>
                    <a:pt x="7356" y="3965"/>
                  </a:lnTo>
                  <a:lnTo>
                    <a:pt x="7404" y="3958"/>
                  </a:lnTo>
                  <a:lnTo>
                    <a:pt x="7581" y="4117"/>
                  </a:lnTo>
                  <a:lnTo>
                    <a:pt x="7676" y="4172"/>
                  </a:lnTo>
                  <a:lnTo>
                    <a:pt x="7806" y="4227"/>
                  </a:lnTo>
                  <a:lnTo>
                    <a:pt x="7782" y="4276"/>
                  </a:lnTo>
                  <a:lnTo>
                    <a:pt x="7782" y="4296"/>
                  </a:lnTo>
                  <a:lnTo>
                    <a:pt x="7747" y="4365"/>
                  </a:lnTo>
                  <a:lnTo>
                    <a:pt x="7711" y="4407"/>
                  </a:lnTo>
                  <a:lnTo>
                    <a:pt x="7652" y="4510"/>
                  </a:lnTo>
                  <a:lnTo>
                    <a:pt x="7510" y="4649"/>
                  </a:lnTo>
                  <a:lnTo>
                    <a:pt x="7427" y="4697"/>
                  </a:lnTo>
                  <a:lnTo>
                    <a:pt x="7368" y="4725"/>
                  </a:lnTo>
                  <a:lnTo>
                    <a:pt x="7321" y="4738"/>
                  </a:lnTo>
                  <a:lnTo>
                    <a:pt x="7285" y="4752"/>
                  </a:lnTo>
                  <a:lnTo>
                    <a:pt x="7262" y="4759"/>
                  </a:lnTo>
                  <a:lnTo>
                    <a:pt x="7226" y="4773"/>
                  </a:lnTo>
                  <a:lnTo>
                    <a:pt x="7179" y="4773"/>
                  </a:lnTo>
                  <a:lnTo>
                    <a:pt x="7132" y="4766"/>
                  </a:lnTo>
                  <a:lnTo>
                    <a:pt x="7037" y="4725"/>
                  </a:lnTo>
                  <a:lnTo>
                    <a:pt x="6978" y="4704"/>
                  </a:lnTo>
                  <a:lnTo>
                    <a:pt x="6931" y="4704"/>
                  </a:lnTo>
                  <a:lnTo>
                    <a:pt x="6883" y="4718"/>
                  </a:lnTo>
                  <a:lnTo>
                    <a:pt x="6848" y="4752"/>
                  </a:lnTo>
                  <a:lnTo>
                    <a:pt x="6812" y="4814"/>
                  </a:lnTo>
                  <a:lnTo>
                    <a:pt x="6765" y="4856"/>
                  </a:lnTo>
                  <a:lnTo>
                    <a:pt x="6730" y="4904"/>
                  </a:lnTo>
                  <a:lnTo>
                    <a:pt x="6741" y="4946"/>
                  </a:lnTo>
                  <a:lnTo>
                    <a:pt x="6824" y="5042"/>
                  </a:lnTo>
                  <a:lnTo>
                    <a:pt x="6848" y="5091"/>
                  </a:lnTo>
                  <a:lnTo>
                    <a:pt x="6860" y="5125"/>
                  </a:lnTo>
                  <a:lnTo>
                    <a:pt x="6801" y="5201"/>
                  </a:lnTo>
                  <a:lnTo>
                    <a:pt x="6741" y="5208"/>
                  </a:lnTo>
                  <a:lnTo>
                    <a:pt x="6718" y="5208"/>
                  </a:lnTo>
                  <a:lnTo>
                    <a:pt x="6670" y="5187"/>
                  </a:lnTo>
                  <a:lnTo>
                    <a:pt x="6611" y="5160"/>
                  </a:lnTo>
                  <a:lnTo>
                    <a:pt x="6564" y="5111"/>
                  </a:lnTo>
                  <a:lnTo>
                    <a:pt x="6493" y="5084"/>
                  </a:lnTo>
                  <a:lnTo>
                    <a:pt x="6410" y="5125"/>
                  </a:lnTo>
                  <a:lnTo>
                    <a:pt x="6245" y="5153"/>
                  </a:lnTo>
                  <a:lnTo>
                    <a:pt x="6197" y="5187"/>
                  </a:lnTo>
                  <a:lnTo>
                    <a:pt x="6162" y="5256"/>
                  </a:lnTo>
                  <a:lnTo>
                    <a:pt x="6091" y="5256"/>
                  </a:lnTo>
                  <a:lnTo>
                    <a:pt x="6044" y="5263"/>
                  </a:lnTo>
                  <a:lnTo>
                    <a:pt x="6008" y="5277"/>
                  </a:lnTo>
                  <a:lnTo>
                    <a:pt x="5937" y="5353"/>
                  </a:lnTo>
                  <a:lnTo>
                    <a:pt x="5854" y="5415"/>
                  </a:lnTo>
                  <a:lnTo>
                    <a:pt x="5724" y="5464"/>
                  </a:lnTo>
                  <a:lnTo>
                    <a:pt x="5677" y="5457"/>
                  </a:lnTo>
                  <a:lnTo>
                    <a:pt x="5630" y="5450"/>
                  </a:lnTo>
                  <a:lnTo>
                    <a:pt x="5594" y="5443"/>
                  </a:lnTo>
                  <a:lnTo>
                    <a:pt x="5523" y="5429"/>
                  </a:lnTo>
                  <a:lnTo>
                    <a:pt x="5452" y="5422"/>
                  </a:lnTo>
                  <a:lnTo>
                    <a:pt x="5417" y="5429"/>
                  </a:lnTo>
                  <a:lnTo>
                    <a:pt x="5381" y="5436"/>
                  </a:lnTo>
                  <a:lnTo>
                    <a:pt x="5358" y="5450"/>
                  </a:lnTo>
                  <a:lnTo>
                    <a:pt x="5358" y="5512"/>
                  </a:lnTo>
                  <a:lnTo>
                    <a:pt x="5192" y="5450"/>
                  </a:lnTo>
                  <a:lnTo>
                    <a:pt x="4932" y="5408"/>
                  </a:lnTo>
                  <a:lnTo>
                    <a:pt x="4814" y="5394"/>
                  </a:lnTo>
                  <a:lnTo>
                    <a:pt x="4731" y="5401"/>
                  </a:lnTo>
                  <a:lnTo>
                    <a:pt x="4648" y="5415"/>
                  </a:lnTo>
                  <a:lnTo>
                    <a:pt x="4589" y="5443"/>
                  </a:lnTo>
                  <a:lnTo>
                    <a:pt x="4506" y="5477"/>
                  </a:lnTo>
                  <a:lnTo>
                    <a:pt x="4482" y="5498"/>
                  </a:lnTo>
                  <a:lnTo>
                    <a:pt x="4435" y="5484"/>
                  </a:lnTo>
                  <a:lnTo>
                    <a:pt x="4423" y="5464"/>
                  </a:lnTo>
                  <a:lnTo>
                    <a:pt x="4423" y="5436"/>
                  </a:lnTo>
                  <a:lnTo>
                    <a:pt x="4423" y="5388"/>
                  </a:lnTo>
                  <a:lnTo>
                    <a:pt x="4388" y="5277"/>
                  </a:lnTo>
                  <a:lnTo>
                    <a:pt x="4341" y="5208"/>
                  </a:lnTo>
                  <a:lnTo>
                    <a:pt x="4341" y="5160"/>
                  </a:lnTo>
                  <a:lnTo>
                    <a:pt x="4352" y="5111"/>
                  </a:lnTo>
                  <a:lnTo>
                    <a:pt x="4364" y="5077"/>
                  </a:lnTo>
                  <a:lnTo>
                    <a:pt x="4341" y="5035"/>
                  </a:lnTo>
                  <a:lnTo>
                    <a:pt x="4270" y="4966"/>
                  </a:lnTo>
                  <a:lnTo>
                    <a:pt x="4258" y="4890"/>
                  </a:lnTo>
                  <a:lnTo>
                    <a:pt x="4210" y="4849"/>
                  </a:lnTo>
                  <a:lnTo>
                    <a:pt x="4045" y="4766"/>
                  </a:lnTo>
                  <a:lnTo>
                    <a:pt x="4033" y="4745"/>
                  </a:lnTo>
                  <a:lnTo>
                    <a:pt x="3903" y="4621"/>
                  </a:lnTo>
                  <a:lnTo>
                    <a:pt x="3844" y="4655"/>
                  </a:lnTo>
                  <a:lnTo>
                    <a:pt x="3678" y="4704"/>
                  </a:lnTo>
                  <a:lnTo>
                    <a:pt x="3524" y="4794"/>
                  </a:lnTo>
                  <a:lnTo>
                    <a:pt x="3477" y="4835"/>
                  </a:lnTo>
                  <a:lnTo>
                    <a:pt x="3465" y="4863"/>
                  </a:lnTo>
                  <a:lnTo>
                    <a:pt x="3454" y="4897"/>
                  </a:lnTo>
                  <a:lnTo>
                    <a:pt x="3477" y="4946"/>
                  </a:lnTo>
                  <a:lnTo>
                    <a:pt x="3536" y="5035"/>
                  </a:lnTo>
                  <a:lnTo>
                    <a:pt x="3584" y="5091"/>
                  </a:lnTo>
                  <a:lnTo>
                    <a:pt x="3678" y="5111"/>
                  </a:lnTo>
                  <a:lnTo>
                    <a:pt x="3690" y="5153"/>
                  </a:lnTo>
                  <a:lnTo>
                    <a:pt x="3690" y="5160"/>
                  </a:lnTo>
                  <a:lnTo>
                    <a:pt x="3773" y="5194"/>
                  </a:lnTo>
                  <a:lnTo>
                    <a:pt x="3796" y="5201"/>
                  </a:lnTo>
                  <a:lnTo>
                    <a:pt x="3785" y="5277"/>
                  </a:lnTo>
                  <a:lnTo>
                    <a:pt x="3643" y="5394"/>
                  </a:lnTo>
                  <a:lnTo>
                    <a:pt x="3584" y="5408"/>
                  </a:lnTo>
                  <a:lnTo>
                    <a:pt x="3536" y="5408"/>
                  </a:lnTo>
                  <a:lnTo>
                    <a:pt x="3489" y="5332"/>
                  </a:lnTo>
                  <a:lnTo>
                    <a:pt x="3406" y="5284"/>
                  </a:lnTo>
                  <a:lnTo>
                    <a:pt x="3371" y="5229"/>
                  </a:lnTo>
                  <a:lnTo>
                    <a:pt x="3359" y="5180"/>
                  </a:lnTo>
                  <a:lnTo>
                    <a:pt x="3347" y="5173"/>
                  </a:lnTo>
                  <a:lnTo>
                    <a:pt x="3323" y="5167"/>
                  </a:lnTo>
                  <a:lnTo>
                    <a:pt x="3193" y="5194"/>
                  </a:lnTo>
                  <a:lnTo>
                    <a:pt x="3099" y="5187"/>
                  </a:lnTo>
                  <a:lnTo>
                    <a:pt x="2909" y="5015"/>
                  </a:lnTo>
                  <a:lnTo>
                    <a:pt x="2839" y="4904"/>
                  </a:lnTo>
                  <a:lnTo>
                    <a:pt x="2768" y="4883"/>
                  </a:lnTo>
                  <a:lnTo>
                    <a:pt x="2744" y="4883"/>
                  </a:lnTo>
                  <a:lnTo>
                    <a:pt x="2708" y="4890"/>
                  </a:lnTo>
                  <a:lnTo>
                    <a:pt x="2614" y="4925"/>
                  </a:lnTo>
                  <a:lnTo>
                    <a:pt x="2484" y="4959"/>
                  </a:lnTo>
                  <a:lnTo>
                    <a:pt x="2129" y="4994"/>
                  </a:lnTo>
                  <a:lnTo>
                    <a:pt x="2070" y="4994"/>
                  </a:lnTo>
                  <a:lnTo>
                    <a:pt x="2022" y="4973"/>
                  </a:lnTo>
                  <a:lnTo>
                    <a:pt x="1975" y="4863"/>
                  </a:lnTo>
                  <a:lnTo>
                    <a:pt x="1679" y="4662"/>
                  </a:lnTo>
                  <a:lnTo>
                    <a:pt x="1644" y="4621"/>
                  </a:lnTo>
                  <a:lnTo>
                    <a:pt x="1597" y="4586"/>
                  </a:lnTo>
                  <a:lnTo>
                    <a:pt x="1490" y="4559"/>
                  </a:lnTo>
                  <a:lnTo>
                    <a:pt x="1372" y="4545"/>
                  </a:lnTo>
                  <a:lnTo>
                    <a:pt x="1301" y="4517"/>
                  </a:lnTo>
                  <a:lnTo>
                    <a:pt x="1230" y="4407"/>
                  </a:lnTo>
                  <a:lnTo>
                    <a:pt x="1171" y="4386"/>
                  </a:lnTo>
                  <a:lnTo>
                    <a:pt x="1124" y="4372"/>
                  </a:lnTo>
                  <a:lnTo>
                    <a:pt x="1064" y="4345"/>
                  </a:lnTo>
                  <a:lnTo>
                    <a:pt x="1041" y="4317"/>
                  </a:lnTo>
                  <a:lnTo>
                    <a:pt x="1029" y="4296"/>
                  </a:lnTo>
                  <a:lnTo>
                    <a:pt x="1029" y="4255"/>
                  </a:lnTo>
                  <a:lnTo>
                    <a:pt x="1017" y="4213"/>
                  </a:lnTo>
                  <a:lnTo>
                    <a:pt x="1064" y="4144"/>
                  </a:lnTo>
                  <a:lnTo>
                    <a:pt x="994" y="4020"/>
                  </a:lnTo>
                  <a:lnTo>
                    <a:pt x="1005" y="3923"/>
                  </a:lnTo>
                  <a:lnTo>
                    <a:pt x="982" y="3834"/>
                  </a:lnTo>
                  <a:lnTo>
                    <a:pt x="994" y="3806"/>
                  </a:lnTo>
                  <a:lnTo>
                    <a:pt x="1029" y="3771"/>
                  </a:lnTo>
                  <a:lnTo>
                    <a:pt x="1053" y="3751"/>
                  </a:lnTo>
                  <a:lnTo>
                    <a:pt x="1100" y="3730"/>
                  </a:lnTo>
                  <a:lnTo>
                    <a:pt x="1218" y="3668"/>
                  </a:lnTo>
                  <a:lnTo>
                    <a:pt x="1242" y="3626"/>
                  </a:lnTo>
                  <a:lnTo>
                    <a:pt x="1206" y="3592"/>
                  </a:lnTo>
                  <a:lnTo>
                    <a:pt x="1135" y="3571"/>
                  </a:lnTo>
                  <a:lnTo>
                    <a:pt x="1088" y="3571"/>
                  </a:lnTo>
                  <a:lnTo>
                    <a:pt x="1017" y="3613"/>
                  </a:lnTo>
                  <a:lnTo>
                    <a:pt x="887" y="3675"/>
                  </a:lnTo>
                  <a:lnTo>
                    <a:pt x="828" y="3723"/>
                  </a:lnTo>
                  <a:lnTo>
                    <a:pt x="781" y="3771"/>
                  </a:lnTo>
                  <a:lnTo>
                    <a:pt x="710" y="3889"/>
                  </a:lnTo>
                  <a:lnTo>
                    <a:pt x="639" y="3896"/>
                  </a:lnTo>
                  <a:lnTo>
                    <a:pt x="532" y="3882"/>
                  </a:lnTo>
                  <a:lnTo>
                    <a:pt x="402" y="3799"/>
                  </a:lnTo>
                  <a:lnTo>
                    <a:pt x="319" y="3778"/>
                  </a:lnTo>
                  <a:lnTo>
                    <a:pt x="284" y="3765"/>
                  </a:lnTo>
                  <a:lnTo>
                    <a:pt x="248" y="3737"/>
                  </a:lnTo>
                  <a:lnTo>
                    <a:pt x="248" y="3599"/>
                  </a:lnTo>
                  <a:lnTo>
                    <a:pt x="225" y="3564"/>
                  </a:lnTo>
                  <a:lnTo>
                    <a:pt x="83" y="3412"/>
                  </a:lnTo>
                  <a:lnTo>
                    <a:pt x="24" y="3240"/>
                  </a:lnTo>
                  <a:lnTo>
                    <a:pt x="0" y="3157"/>
                  </a:lnTo>
                  <a:lnTo>
                    <a:pt x="36" y="3081"/>
                  </a:lnTo>
                  <a:close/>
                </a:path>
              </a:pathLst>
            </a:custGeom>
            <a:solidFill>
              <a:srgbClr val="92D050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 flipH="1">
              <a:off x="3819591" y="2641736"/>
              <a:ext cx="187259" cy="193685"/>
            </a:xfrm>
            <a:custGeom>
              <a:avLst/>
              <a:gdLst/>
              <a:ahLst/>
              <a:cxnLst/>
              <a:rect l="l" t="t" r="r" b="b"/>
              <a:pathLst>
                <a:path w="3076" h="2032" extrusionOk="0">
                  <a:moveTo>
                    <a:pt x="95" y="1686"/>
                  </a:moveTo>
                  <a:lnTo>
                    <a:pt x="214" y="1631"/>
                  </a:lnTo>
                  <a:lnTo>
                    <a:pt x="285" y="1596"/>
                  </a:lnTo>
                  <a:lnTo>
                    <a:pt x="332" y="1555"/>
                  </a:lnTo>
                  <a:lnTo>
                    <a:pt x="403" y="1493"/>
                  </a:lnTo>
                  <a:lnTo>
                    <a:pt x="438" y="1479"/>
                  </a:lnTo>
                  <a:lnTo>
                    <a:pt x="486" y="1472"/>
                  </a:lnTo>
                  <a:lnTo>
                    <a:pt x="569" y="1465"/>
                  </a:lnTo>
                  <a:lnTo>
                    <a:pt x="663" y="1451"/>
                  </a:lnTo>
                  <a:lnTo>
                    <a:pt x="710" y="1444"/>
                  </a:lnTo>
                  <a:lnTo>
                    <a:pt x="793" y="1451"/>
                  </a:lnTo>
                  <a:lnTo>
                    <a:pt x="900" y="1444"/>
                  </a:lnTo>
                  <a:lnTo>
                    <a:pt x="912" y="1430"/>
                  </a:lnTo>
                  <a:lnTo>
                    <a:pt x="912" y="1417"/>
                  </a:lnTo>
                  <a:lnTo>
                    <a:pt x="912" y="1403"/>
                  </a:lnTo>
                  <a:lnTo>
                    <a:pt x="959" y="1368"/>
                  </a:lnTo>
                  <a:lnTo>
                    <a:pt x="983" y="1361"/>
                  </a:lnTo>
                  <a:lnTo>
                    <a:pt x="994" y="1354"/>
                  </a:lnTo>
                  <a:lnTo>
                    <a:pt x="1006" y="1354"/>
                  </a:lnTo>
                  <a:lnTo>
                    <a:pt x="1006" y="1361"/>
                  </a:lnTo>
                  <a:lnTo>
                    <a:pt x="1006" y="1368"/>
                  </a:lnTo>
                  <a:lnTo>
                    <a:pt x="1089" y="1410"/>
                  </a:lnTo>
                  <a:lnTo>
                    <a:pt x="1113" y="1417"/>
                  </a:lnTo>
                  <a:lnTo>
                    <a:pt x="1136" y="1417"/>
                  </a:lnTo>
                  <a:lnTo>
                    <a:pt x="1195" y="1424"/>
                  </a:lnTo>
                  <a:lnTo>
                    <a:pt x="1231" y="1417"/>
                  </a:lnTo>
                  <a:lnTo>
                    <a:pt x="1255" y="1410"/>
                  </a:lnTo>
                  <a:lnTo>
                    <a:pt x="1266" y="1403"/>
                  </a:lnTo>
                  <a:lnTo>
                    <a:pt x="1290" y="1382"/>
                  </a:lnTo>
                  <a:lnTo>
                    <a:pt x="1420" y="1196"/>
                  </a:lnTo>
                  <a:lnTo>
                    <a:pt x="1444" y="1196"/>
                  </a:lnTo>
                  <a:lnTo>
                    <a:pt x="1550" y="1292"/>
                  </a:lnTo>
                  <a:lnTo>
                    <a:pt x="1562" y="1313"/>
                  </a:lnTo>
                  <a:lnTo>
                    <a:pt x="1574" y="1389"/>
                  </a:lnTo>
                  <a:lnTo>
                    <a:pt x="1586" y="1410"/>
                  </a:lnTo>
                  <a:lnTo>
                    <a:pt x="1598" y="1430"/>
                  </a:lnTo>
                  <a:lnTo>
                    <a:pt x="1657" y="1465"/>
                  </a:lnTo>
                  <a:lnTo>
                    <a:pt x="1692" y="1472"/>
                  </a:lnTo>
                  <a:lnTo>
                    <a:pt x="1775" y="1465"/>
                  </a:lnTo>
                  <a:lnTo>
                    <a:pt x="1846" y="1444"/>
                  </a:lnTo>
                  <a:lnTo>
                    <a:pt x="1858" y="1430"/>
                  </a:lnTo>
                  <a:lnTo>
                    <a:pt x="1940" y="1389"/>
                  </a:lnTo>
                  <a:lnTo>
                    <a:pt x="1988" y="1354"/>
                  </a:lnTo>
                  <a:lnTo>
                    <a:pt x="2011" y="1320"/>
                  </a:lnTo>
                  <a:lnTo>
                    <a:pt x="2011" y="1306"/>
                  </a:lnTo>
                  <a:lnTo>
                    <a:pt x="2023" y="1292"/>
                  </a:lnTo>
                  <a:lnTo>
                    <a:pt x="2023" y="1258"/>
                  </a:lnTo>
                  <a:lnTo>
                    <a:pt x="2059" y="1223"/>
                  </a:lnTo>
                  <a:lnTo>
                    <a:pt x="2106" y="1196"/>
                  </a:lnTo>
                  <a:lnTo>
                    <a:pt x="2011" y="1071"/>
                  </a:lnTo>
                  <a:lnTo>
                    <a:pt x="1964" y="1023"/>
                  </a:lnTo>
                  <a:lnTo>
                    <a:pt x="1952" y="1016"/>
                  </a:lnTo>
                  <a:lnTo>
                    <a:pt x="1917" y="1016"/>
                  </a:lnTo>
                  <a:lnTo>
                    <a:pt x="1858" y="1016"/>
                  </a:lnTo>
                  <a:lnTo>
                    <a:pt x="1834" y="1023"/>
                  </a:lnTo>
                  <a:lnTo>
                    <a:pt x="1763" y="1044"/>
                  </a:lnTo>
                  <a:lnTo>
                    <a:pt x="1728" y="961"/>
                  </a:lnTo>
                  <a:lnTo>
                    <a:pt x="1645" y="864"/>
                  </a:lnTo>
                  <a:lnTo>
                    <a:pt x="1633" y="843"/>
                  </a:lnTo>
                  <a:lnTo>
                    <a:pt x="1633" y="830"/>
                  </a:lnTo>
                  <a:lnTo>
                    <a:pt x="1633" y="781"/>
                  </a:lnTo>
                  <a:lnTo>
                    <a:pt x="1645" y="774"/>
                  </a:lnTo>
                  <a:lnTo>
                    <a:pt x="1668" y="761"/>
                  </a:lnTo>
                  <a:lnTo>
                    <a:pt x="1692" y="754"/>
                  </a:lnTo>
                  <a:lnTo>
                    <a:pt x="1692" y="733"/>
                  </a:lnTo>
                  <a:lnTo>
                    <a:pt x="1704" y="712"/>
                  </a:lnTo>
                  <a:lnTo>
                    <a:pt x="1680" y="685"/>
                  </a:lnTo>
                  <a:lnTo>
                    <a:pt x="1609" y="650"/>
                  </a:lnTo>
                  <a:lnTo>
                    <a:pt x="1598" y="650"/>
                  </a:lnTo>
                  <a:lnTo>
                    <a:pt x="1562" y="650"/>
                  </a:lnTo>
                  <a:lnTo>
                    <a:pt x="1503" y="671"/>
                  </a:lnTo>
                  <a:lnTo>
                    <a:pt x="1432" y="657"/>
                  </a:lnTo>
                  <a:lnTo>
                    <a:pt x="1385" y="691"/>
                  </a:lnTo>
                  <a:lnTo>
                    <a:pt x="1361" y="698"/>
                  </a:lnTo>
                  <a:lnTo>
                    <a:pt x="1325" y="705"/>
                  </a:lnTo>
                  <a:lnTo>
                    <a:pt x="1207" y="719"/>
                  </a:lnTo>
                  <a:lnTo>
                    <a:pt x="1136" y="705"/>
                  </a:lnTo>
                  <a:lnTo>
                    <a:pt x="1113" y="698"/>
                  </a:lnTo>
                  <a:lnTo>
                    <a:pt x="1042" y="636"/>
                  </a:lnTo>
                  <a:lnTo>
                    <a:pt x="1018" y="615"/>
                  </a:lnTo>
                  <a:lnTo>
                    <a:pt x="1065" y="588"/>
                  </a:lnTo>
                  <a:lnTo>
                    <a:pt x="1089" y="567"/>
                  </a:lnTo>
                  <a:lnTo>
                    <a:pt x="1101" y="540"/>
                  </a:lnTo>
                  <a:lnTo>
                    <a:pt x="1101" y="526"/>
                  </a:lnTo>
                  <a:lnTo>
                    <a:pt x="1113" y="505"/>
                  </a:lnTo>
                  <a:lnTo>
                    <a:pt x="1231" y="436"/>
                  </a:lnTo>
                  <a:lnTo>
                    <a:pt x="1278" y="415"/>
                  </a:lnTo>
                  <a:lnTo>
                    <a:pt x="1302" y="408"/>
                  </a:lnTo>
                  <a:lnTo>
                    <a:pt x="1325" y="408"/>
                  </a:lnTo>
                  <a:lnTo>
                    <a:pt x="1349" y="408"/>
                  </a:lnTo>
                  <a:lnTo>
                    <a:pt x="1385" y="429"/>
                  </a:lnTo>
                  <a:lnTo>
                    <a:pt x="1408" y="436"/>
                  </a:lnTo>
                  <a:lnTo>
                    <a:pt x="1444" y="436"/>
                  </a:lnTo>
                  <a:lnTo>
                    <a:pt x="1598" y="477"/>
                  </a:lnTo>
                  <a:lnTo>
                    <a:pt x="1633" y="477"/>
                  </a:lnTo>
                  <a:lnTo>
                    <a:pt x="1763" y="484"/>
                  </a:lnTo>
                  <a:lnTo>
                    <a:pt x="1834" y="457"/>
                  </a:lnTo>
                  <a:lnTo>
                    <a:pt x="1834" y="450"/>
                  </a:lnTo>
                  <a:lnTo>
                    <a:pt x="1834" y="429"/>
                  </a:lnTo>
                  <a:lnTo>
                    <a:pt x="1834" y="401"/>
                  </a:lnTo>
                  <a:lnTo>
                    <a:pt x="1834" y="201"/>
                  </a:lnTo>
                  <a:lnTo>
                    <a:pt x="1917" y="201"/>
                  </a:lnTo>
                  <a:lnTo>
                    <a:pt x="2094" y="187"/>
                  </a:lnTo>
                  <a:lnTo>
                    <a:pt x="2236" y="160"/>
                  </a:lnTo>
                  <a:lnTo>
                    <a:pt x="2319" y="125"/>
                  </a:lnTo>
                  <a:lnTo>
                    <a:pt x="2390" y="84"/>
                  </a:lnTo>
                  <a:lnTo>
                    <a:pt x="2437" y="35"/>
                  </a:lnTo>
                  <a:lnTo>
                    <a:pt x="2544" y="1"/>
                  </a:lnTo>
                  <a:lnTo>
                    <a:pt x="2686" y="91"/>
                  </a:lnTo>
                  <a:lnTo>
                    <a:pt x="2697" y="153"/>
                  </a:lnTo>
                  <a:lnTo>
                    <a:pt x="2733" y="277"/>
                  </a:lnTo>
                  <a:lnTo>
                    <a:pt x="2934" y="346"/>
                  </a:lnTo>
                  <a:lnTo>
                    <a:pt x="3017" y="381"/>
                  </a:lnTo>
                  <a:lnTo>
                    <a:pt x="3076" y="505"/>
                  </a:lnTo>
                  <a:lnTo>
                    <a:pt x="3064" y="602"/>
                  </a:lnTo>
                  <a:lnTo>
                    <a:pt x="2757" y="906"/>
                  </a:lnTo>
                  <a:lnTo>
                    <a:pt x="2721" y="982"/>
                  </a:lnTo>
                  <a:lnTo>
                    <a:pt x="2721" y="1051"/>
                  </a:lnTo>
                  <a:lnTo>
                    <a:pt x="2674" y="1106"/>
                  </a:lnTo>
                  <a:lnTo>
                    <a:pt x="2674" y="1216"/>
                  </a:lnTo>
                  <a:lnTo>
                    <a:pt x="2638" y="1230"/>
                  </a:lnTo>
                  <a:lnTo>
                    <a:pt x="2532" y="1354"/>
                  </a:lnTo>
                  <a:lnTo>
                    <a:pt x="2508" y="1382"/>
                  </a:lnTo>
                  <a:lnTo>
                    <a:pt x="2473" y="1424"/>
                  </a:lnTo>
                  <a:lnTo>
                    <a:pt x="2354" y="1479"/>
                  </a:lnTo>
                  <a:lnTo>
                    <a:pt x="2331" y="1493"/>
                  </a:lnTo>
                  <a:lnTo>
                    <a:pt x="2331" y="1562"/>
                  </a:lnTo>
                  <a:lnTo>
                    <a:pt x="2307" y="1582"/>
                  </a:lnTo>
                  <a:lnTo>
                    <a:pt x="2283" y="1589"/>
                  </a:lnTo>
                  <a:lnTo>
                    <a:pt x="2248" y="1596"/>
                  </a:lnTo>
                  <a:lnTo>
                    <a:pt x="2142" y="1596"/>
                  </a:lnTo>
                  <a:lnTo>
                    <a:pt x="2094" y="1582"/>
                  </a:lnTo>
                  <a:lnTo>
                    <a:pt x="2082" y="1582"/>
                  </a:lnTo>
                  <a:lnTo>
                    <a:pt x="2082" y="1596"/>
                  </a:lnTo>
                  <a:lnTo>
                    <a:pt x="2094" y="1645"/>
                  </a:lnTo>
                  <a:lnTo>
                    <a:pt x="2118" y="1679"/>
                  </a:lnTo>
                  <a:lnTo>
                    <a:pt x="2153" y="1693"/>
                  </a:lnTo>
                  <a:lnTo>
                    <a:pt x="2118" y="1727"/>
                  </a:lnTo>
                  <a:lnTo>
                    <a:pt x="2094" y="1762"/>
                  </a:lnTo>
                  <a:lnTo>
                    <a:pt x="2094" y="1776"/>
                  </a:lnTo>
                  <a:lnTo>
                    <a:pt x="2094" y="1783"/>
                  </a:lnTo>
                  <a:lnTo>
                    <a:pt x="2094" y="1790"/>
                  </a:lnTo>
                  <a:lnTo>
                    <a:pt x="2094" y="1796"/>
                  </a:lnTo>
                  <a:lnTo>
                    <a:pt x="2071" y="1810"/>
                  </a:lnTo>
                  <a:lnTo>
                    <a:pt x="2035" y="1824"/>
                  </a:lnTo>
                  <a:lnTo>
                    <a:pt x="1976" y="1831"/>
                  </a:lnTo>
                  <a:lnTo>
                    <a:pt x="1940" y="1831"/>
                  </a:lnTo>
                  <a:lnTo>
                    <a:pt x="1917" y="1817"/>
                  </a:lnTo>
                  <a:lnTo>
                    <a:pt x="1905" y="1810"/>
                  </a:lnTo>
                  <a:lnTo>
                    <a:pt x="1881" y="1796"/>
                  </a:lnTo>
                  <a:lnTo>
                    <a:pt x="1870" y="1796"/>
                  </a:lnTo>
                  <a:lnTo>
                    <a:pt x="1834" y="1790"/>
                  </a:lnTo>
                  <a:lnTo>
                    <a:pt x="1810" y="1796"/>
                  </a:lnTo>
                  <a:lnTo>
                    <a:pt x="1799" y="1803"/>
                  </a:lnTo>
                  <a:lnTo>
                    <a:pt x="1787" y="1831"/>
                  </a:lnTo>
                  <a:lnTo>
                    <a:pt x="1787" y="1852"/>
                  </a:lnTo>
                  <a:lnTo>
                    <a:pt x="1822" y="1893"/>
                  </a:lnTo>
                  <a:lnTo>
                    <a:pt x="1739" y="1886"/>
                  </a:lnTo>
                  <a:lnTo>
                    <a:pt x="1704" y="1893"/>
                  </a:lnTo>
                  <a:lnTo>
                    <a:pt x="1550" y="1914"/>
                  </a:lnTo>
                  <a:lnTo>
                    <a:pt x="1290" y="1942"/>
                  </a:lnTo>
                  <a:lnTo>
                    <a:pt x="1243" y="1921"/>
                  </a:lnTo>
                  <a:lnTo>
                    <a:pt x="1219" y="1921"/>
                  </a:lnTo>
                  <a:lnTo>
                    <a:pt x="1195" y="1928"/>
                  </a:lnTo>
                  <a:lnTo>
                    <a:pt x="1113" y="1955"/>
                  </a:lnTo>
                  <a:lnTo>
                    <a:pt x="1077" y="1962"/>
                  </a:lnTo>
                  <a:lnTo>
                    <a:pt x="746" y="1955"/>
                  </a:lnTo>
                  <a:lnTo>
                    <a:pt x="592" y="1969"/>
                  </a:lnTo>
                  <a:lnTo>
                    <a:pt x="462" y="2031"/>
                  </a:lnTo>
                  <a:lnTo>
                    <a:pt x="438" y="2031"/>
                  </a:lnTo>
                  <a:lnTo>
                    <a:pt x="415" y="2031"/>
                  </a:lnTo>
                  <a:lnTo>
                    <a:pt x="391" y="2024"/>
                  </a:lnTo>
                  <a:lnTo>
                    <a:pt x="356" y="2017"/>
                  </a:lnTo>
                  <a:lnTo>
                    <a:pt x="297" y="2011"/>
                  </a:lnTo>
                  <a:lnTo>
                    <a:pt x="273" y="2004"/>
                  </a:lnTo>
                  <a:lnTo>
                    <a:pt x="249" y="2004"/>
                  </a:lnTo>
                  <a:lnTo>
                    <a:pt x="226" y="1990"/>
                  </a:lnTo>
                  <a:lnTo>
                    <a:pt x="214" y="1983"/>
                  </a:lnTo>
                  <a:lnTo>
                    <a:pt x="178" y="1976"/>
                  </a:lnTo>
                  <a:lnTo>
                    <a:pt x="155" y="1969"/>
                  </a:lnTo>
                  <a:lnTo>
                    <a:pt x="131" y="1962"/>
                  </a:lnTo>
                  <a:lnTo>
                    <a:pt x="48" y="1928"/>
                  </a:lnTo>
                  <a:lnTo>
                    <a:pt x="1" y="1741"/>
                  </a:lnTo>
                  <a:lnTo>
                    <a:pt x="95" y="1686"/>
                  </a:ln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 flipH="1">
              <a:off x="3887226" y="2824746"/>
              <a:ext cx="116702" cy="137067"/>
            </a:xfrm>
            <a:custGeom>
              <a:avLst/>
              <a:gdLst/>
              <a:ahLst/>
              <a:cxnLst/>
              <a:rect l="l" t="t" r="r" b="b"/>
              <a:pathLst>
                <a:path w="1917" h="1438" extrusionOk="0">
                  <a:moveTo>
                    <a:pt x="0" y="8"/>
                  </a:moveTo>
                  <a:lnTo>
                    <a:pt x="83" y="42"/>
                  </a:lnTo>
                  <a:lnTo>
                    <a:pt x="107" y="49"/>
                  </a:lnTo>
                  <a:lnTo>
                    <a:pt x="130" y="56"/>
                  </a:lnTo>
                  <a:lnTo>
                    <a:pt x="166" y="63"/>
                  </a:lnTo>
                  <a:lnTo>
                    <a:pt x="178" y="70"/>
                  </a:lnTo>
                  <a:lnTo>
                    <a:pt x="201" y="84"/>
                  </a:lnTo>
                  <a:lnTo>
                    <a:pt x="225" y="84"/>
                  </a:lnTo>
                  <a:lnTo>
                    <a:pt x="249" y="91"/>
                  </a:lnTo>
                  <a:lnTo>
                    <a:pt x="308" y="97"/>
                  </a:lnTo>
                  <a:lnTo>
                    <a:pt x="343" y="104"/>
                  </a:lnTo>
                  <a:lnTo>
                    <a:pt x="367" y="111"/>
                  </a:lnTo>
                  <a:lnTo>
                    <a:pt x="390" y="111"/>
                  </a:lnTo>
                  <a:lnTo>
                    <a:pt x="414" y="111"/>
                  </a:lnTo>
                  <a:lnTo>
                    <a:pt x="544" y="49"/>
                  </a:lnTo>
                  <a:lnTo>
                    <a:pt x="698" y="35"/>
                  </a:lnTo>
                  <a:lnTo>
                    <a:pt x="1029" y="42"/>
                  </a:lnTo>
                  <a:lnTo>
                    <a:pt x="1065" y="35"/>
                  </a:lnTo>
                  <a:lnTo>
                    <a:pt x="1147" y="8"/>
                  </a:lnTo>
                  <a:lnTo>
                    <a:pt x="1171" y="1"/>
                  </a:lnTo>
                  <a:lnTo>
                    <a:pt x="1195" y="1"/>
                  </a:lnTo>
                  <a:lnTo>
                    <a:pt x="1242" y="22"/>
                  </a:lnTo>
                  <a:lnTo>
                    <a:pt x="1218" y="84"/>
                  </a:lnTo>
                  <a:lnTo>
                    <a:pt x="1218" y="118"/>
                  </a:lnTo>
                  <a:lnTo>
                    <a:pt x="1230" y="132"/>
                  </a:lnTo>
                  <a:lnTo>
                    <a:pt x="1254" y="139"/>
                  </a:lnTo>
                  <a:lnTo>
                    <a:pt x="1360" y="139"/>
                  </a:lnTo>
                  <a:lnTo>
                    <a:pt x="1396" y="153"/>
                  </a:lnTo>
                  <a:lnTo>
                    <a:pt x="1668" y="125"/>
                  </a:lnTo>
                  <a:lnTo>
                    <a:pt x="1810" y="243"/>
                  </a:lnTo>
                  <a:lnTo>
                    <a:pt x="1798" y="270"/>
                  </a:lnTo>
                  <a:lnTo>
                    <a:pt x="1810" y="284"/>
                  </a:lnTo>
                  <a:lnTo>
                    <a:pt x="1833" y="305"/>
                  </a:lnTo>
                  <a:lnTo>
                    <a:pt x="1833" y="318"/>
                  </a:lnTo>
                  <a:lnTo>
                    <a:pt x="1869" y="374"/>
                  </a:lnTo>
                  <a:lnTo>
                    <a:pt x="1857" y="546"/>
                  </a:lnTo>
                  <a:lnTo>
                    <a:pt x="1822" y="588"/>
                  </a:lnTo>
                  <a:lnTo>
                    <a:pt x="1869" y="602"/>
                  </a:lnTo>
                  <a:lnTo>
                    <a:pt x="1881" y="609"/>
                  </a:lnTo>
                  <a:lnTo>
                    <a:pt x="1892" y="622"/>
                  </a:lnTo>
                  <a:lnTo>
                    <a:pt x="1916" y="664"/>
                  </a:lnTo>
                  <a:lnTo>
                    <a:pt x="1845" y="685"/>
                  </a:lnTo>
                  <a:lnTo>
                    <a:pt x="1774" y="685"/>
                  </a:lnTo>
                  <a:lnTo>
                    <a:pt x="1609" y="726"/>
                  </a:lnTo>
                  <a:lnTo>
                    <a:pt x="1526" y="830"/>
                  </a:lnTo>
                  <a:lnTo>
                    <a:pt x="1526" y="836"/>
                  </a:lnTo>
                  <a:lnTo>
                    <a:pt x="1538" y="926"/>
                  </a:lnTo>
                  <a:lnTo>
                    <a:pt x="1526" y="954"/>
                  </a:lnTo>
                  <a:lnTo>
                    <a:pt x="1538" y="968"/>
                  </a:lnTo>
                  <a:lnTo>
                    <a:pt x="1597" y="1051"/>
                  </a:lnTo>
                  <a:lnTo>
                    <a:pt x="1644" y="1099"/>
                  </a:lnTo>
                  <a:lnTo>
                    <a:pt x="1668" y="1120"/>
                  </a:lnTo>
                  <a:lnTo>
                    <a:pt x="1680" y="1140"/>
                  </a:lnTo>
                  <a:lnTo>
                    <a:pt x="1680" y="1161"/>
                  </a:lnTo>
                  <a:lnTo>
                    <a:pt x="1680" y="1203"/>
                  </a:lnTo>
                  <a:lnTo>
                    <a:pt x="1680" y="1223"/>
                  </a:lnTo>
                  <a:lnTo>
                    <a:pt x="1691" y="1237"/>
                  </a:lnTo>
                  <a:lnTo>
                    <a:pt x="1715" y="1272"/>
                  </a:lnTo>
                  <a:lnTo>
                    <a:pt x="1715" y="1306"/>
                  </a:lnTo>
                  <a:lnTo>
                    <a:pt x="1715" y="1341"/>
                  </a:lnTo>
                  <a:lnTo>
                    <a:pt x="1703" y="1361"/>
                  </a:lnTo>
                  <a:lnTo>
                    <a:pt x="1680" y="1368"/>
                  </a:lnTo>
                  <a:lnTo>
                    <a:pt x="1573" y="1396"/>
                  </a:lnTo>
                  <a:lnTo>
                    <a:pt x="1490" y="1424"/>
                  </a:lnTo>
                  <a:lnTo>
                    <a:pt x="1431" y="1437"/>
                  </a:lnTo>
                  <a:lnTo>
                    <a:pt x="1230" y="1306"/>
                  </a:lnTo>
                  <a:lnTo>
                    <a:pt x="1159" y="1244"/>
                  </a:lnTo>
                  <a:lnTo>
                    <a:pt x="1136" y="1209"/>
                  </a:lnTo>
                  <a:lnTo>
                    <a:pt x="1053" y="1147"/>
                  </a:lnTo>
                  <a:lnTo>
                    <a:pt x="1029" y="1106"/>
                  </a:lnTo>
                  <a:lnTo>
                    <a:pt x="946" y="1071"/>
                  </a:lnTo>
                  <a:lnTo>
                    <a:pt x="852" y="988"/>
                  </a:lnTo>
                  <a:lnTo>
                    <a:pt x="816" y="947"/>
                  </a:lnTo>
                  <a:lnTo>
                    <a:pt x="769" y="809"/>
                  </a:lnTo>
                  <a:lnTo>
                    <a:pt x="733" y="657"/>
                  </a:lnTo>
                  <a:lnTo>
                    <a:pt x="651" y="546"/>
                  </a:lnTo>
                  <a:lnTo>
                    <a:pt x="532" y="470"/>
                  </a:lnTo>
                  <a:lnTo>
                    <a:pt x="473" y="360"/>
                  </a:lnTo>
                  <a:lnTo>
                    <a:pt x="438" y="339"/>
                  </a:lnTo>
                  <a:lnTo>
                    <a:pt x="355" y="284"/>
                  </a:lnTo>
                  <a:lnTo>
                    <a:pt x="178" y="229"/>
                  </a:lnTo>
                  <a:lnTo>
                    <a:pt x="154" y="208"/>
                  </a:lnTo>
                  <a:lnTo>
                    <a:pt x="130" y="187"/>
                  </a:lnTo>
                  <a:lnTo>
                    <a:pt x="107" y="132"/>
                  </a:lnTo>
                  <a:lnTo>
                    <a:pt x="0" y="2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 flipH="1">
              <a:off x="3574082" y="3523902"/>
              <a:ext cx="784833" cy="425974"/>
            </a:xfrm>
            <a:custGeom>
              <a:avLst/>
              <a:gdLst/>
              <a:ahLst/>
              <a:cxnLst/>
              <a:rect l="l" t="t" r="r" b="b"/>
              <a:pathLst>
                <a:path w="12892" h="4469" extrusionOk="0">
                  <a:moveTo>
                    <a:pt x="12" y="4089"/>
                  </a:moveTo>
                  <a:lnTo>
                    <a:pt x="296" y="4034"/>
                  </a:lnTo>
                  <a:lnTo>
                    <a:pt x="485" y="3992"/>
                  </a:lnTo>
                  <a:lnTo>
                    <a:pt x="568" y="3958"/>
                  </a:lnTo>
                  <a:lnTo>
                    <a:pt x="686" y="3875"/>
                  </a:lnTo>
                  <a:lnTo>
                    <a:pt x="899" y="3778"/>
                  </a:lnTo>
                  <a:lnTo>
                    <a:pt x="970" y="3757"/>
                  </a:lnTo>
                  <a:lnTo>
                    <a:pt x="1029" y="3771"/>
                  </a:lnTo>
                  <a:lnTo>
                    <a:pt x="1100" y="3785"/>
                  </a:lnTo>
                  <a:lnTo>
                    <a:pt x="1171" y="3785"/>
                  </a:lnTo>
                  <a:lnTo>
                    <a:pt x="1195" y="3771"/>
                  </a:lnTo>
                  <a:lnTo>
                    <a:pt x="1207" y="3730"/>
                  </a:lnTo>
                  <a:lnTo>
                    <a:pt x="1231" y="3709"/>
                  </a:lnTo>
                  <a:lnTo>
                    <a:pt x="1266" y="3702"/>
                  </a:lnTo>
                  <a:lnTo>
                    <a:pt x="1290" y="3702"/>
                  </a:lnTo>
                  <a:lnTo>
                    <a:pt x="1313" y="3702"/>
                  </a:lnTo>
                  <a:lnTo>
                    <a:pt x="1349" y="3702"/>
                  </a:lnTo>
                  <a:lnTo>
                    <a:pt x="1384" y="3709"/>
                  </a:lnTo>
                  <a:lnTo>
                    <a:pt x="1408" y="3716"/>
                  </a:lnTo>
                  <a:lnTo>
                    <a:pt x="1443" y="3716"/>
                  </a:lnTo>
                  <a:lnTo>
                    <a:pt x="1479" y="3702"/>
                  </a:lnTo>
                  <a:lnTo>
                    <a:pt x="1514" y="3688"/>
                  </a:lnTo>
                  <a:lnTo>
                    <a:pt x="1526" y="3668"/>
                  </a:lnTo>
                  <a:lnTo>
                    <a:pt x="1562" y="3599"/>
                  </a:lnTo>
                  <a:lnTo>
                    <a:pt x="1573" y="3585"/>
                  </a:lnTo>
                  <a:lnTo>
                    <a:pt x="1573" y="3564"/>
                  </a:lnTo>
                  <a:lnTo>
                    <a:pt x="1597" y="3543"/>
                  </a:lnTo>
                  <a:lnTo>
                    <a:pt x="1633" y="3523"/>
                  </a:lnTo>
                  <a:lnTo>
                    <a:pt x="1775" y="3481"/>
                  </a:lnTo>
                  <a:lnTo>
                    <a:pt x="1857" y="3474"/>
                  </a:lnTo>
                  <a:lnTo>
                    <a:pt x="1987" y="3509"/>
                  </a:lnTo>
                  <a:lnTo>
                    <a:pt x="2047" y="3509"/>
                  </a:lnTo>
                  <a:lnTo>
                    <a:pt x="2082" y="3481"/>
                  </a:lnTo>
                  <a:lnTo>
                    <a:pt x="2082" y="3447"/>
                  </a:lnTo>
                  <a:lnTo>
                    <a:pt x="2106" y="3412"/>
                  </a:lnTo>
                  <a:lnTo>
                    <a:pt x="2165" y="3398"/>
                  </a:lnTo>
                  <a:lnTo>
                    <a:pt x="2224" y="3405"/>
                  </a:lnTo>
                  <a:lnTo>
                    <a:pt x="2259" y="3474"/>
                  </a:lnTo>
                  <a:lnTo>
                    <a:pt x="2319" y="3488"/>
                  </a:lnTo>
                  <a:lnTo>
                    <a:pt x="2378" y="3481"/>
                  </a:lnTo>
                  <a:lnTo>
                    <a:pt x="2413" y="3467"/>
                  </a:lnTo>
                  <a:lnTo>
                    <a:pt x="2449" y="3460"/>
                  </a:lnTo>
                  <a:lnTo>
                    <a:pt x="2520" y="3474"/>
                  </a:lnTo>
                  <a:lnTo>
                    <a:pt x="2579" y="3474"/>
                  </a:lnTo>
                  <a:lnTo>
                    <a:pt x="2662" y="3467"/>
                  </a:lnTo>
                  <a:lnTo>
                    <a:pt x="2733" y="3454"/>
                  </a:lnTo>
                  <a:lnTo>
                    <a:pt x="2792" y="3440"/>
                  </a:lnTo>
                  <a:lnTo>
                    <a:pt x="2803" y="3419"/>
                  </a:lnTo>
                  <a:lnTo>
                    <a:pt x="2839" y="3371"/>
                  </a:lnTo>
                  <a:lnTo>
                    <a:pt x="2851" y="3350"/>
                  </a:lnTo>
                  <a:lnTo>
                    <a:pt x="2886" y="3343"/>
                  </a:lnTo>
                  <a:lnTo>
                    <a:pt x="2910" y="3343"/>
                  </a:lnTo>
                  <a:lnTo>
                    <a:pt x="2945" y="3343"/>
                  </a:lnTo>
                  <a:lnTo>
                    <a:pt x="3005" y="3336"/>
                  </a:lnTo>
                  <a:lnTo>
                    <a:pt x="3040" y="3336"/>
                  </a:lnTo>
                  <a:lnTo>
                    <a:pt x="3064" y="3329"/>
                  </a:lnTo>
                  <a:lnTo>
                    <a:pt x="3076" y="3302"/>
                  </a:lnTo>
                  <a:lnTo>
                    <a:pt x="3087" y="3260"/>
                  </a:lnTo>
                  <a:lnTo>
                    <a:pt x="3099" y="3239"/>
                  </a:lnTo>
                  <a:lnTo>
                    <a:pt x="3135" y="3198"/>
                  </a:lnTo>
                  <a:lnTo>
                    <a:pt x="3135" y="3177"/>
                  </a:lnTo>
                  <a:lnTo>
                    <a:pt x="3111" y="3163"/>
                  </a:lnTo>
                  <a:lnTo>
                    <a:pt x="3064" y="3108"/>
                  </a:lnTo>
                  <a:lnTo>
                    <a:pt x="3040" y="3087"/>
                  </a:lnTo>
                  <a:lnTo>
                    <a:pt x="3052" y="3081"/>
                  </a:lnTo>
                  <a:lnTo>
                    <a:pt x="3123" y="3067"/>
                  </a:lnTo>
                  <a:lnTo>
                    <a:pt x="3182" y="3046"/>
                  </a:lnTo>
                  <a:lnTo>
                    <a:pt x="3170" y="3018"/>
                  </a:lnTo>
                  <a:lnTo>
                    <a:pt x="3135" y="2991"/>
                  </a:lnTo>
                  <a:lnTo>
                    <a:pt x="3111" y="2963"/>
                  </a:lnTo>
                  <a:lnTo>
                    <a:pt x="3135" y="2873"/>
                  </a:lnTo>
                  <a:lnTo>
                    <a:pt x="3229" y="2804"/>
                  </a:lnTo>
                  <a:lnTo>
                    <a:pt x="3359" y="2763"/>
                  </a:lnTo>
                  <a:lnTo>
                    <a:pt x="3797" y="2715"/>
                  </a:lnTo>
                  <a:lnTo>
                    <a:pt x="4033" y="2639"/>
                  </a:lnTo>
                  <a:lnTo>
                    <a:pt x="4199" y="2604"/>
                  </a:lnTo>
                  <a:lnTo>
                    <a:pt x="4235" y="2583"/>
                  </a:lnTo>
                  <a:lnTo>
                    <a:pt x="4246" y="2507"/>
                  </a:lnTo>
                  <a:lnTo>
                    <a:pt x="4306" y="2404"/>
                  </a:lnTo>
                  <a:lnTo>
                    <a:pt x="4306" y="2376"/>
                  </a:lnTo>
                  <a:lnTo>
                    <a:pt x="4282" y="2224"/>
                  </a:lnTo>
                  <a:lnTo>
                    <a:pt x="4329" y="2162"/>
                  </a:lnTo>
                  <a:lnTo>
                    <a:pt x="4471" y="2148"/>
                  </a:lnTo>
                  <a:lnTo>
                    <a:pt x="4554" y="2155"/>
                  </a:lnTo>
                  <a:lnTo>
                    <a:pt x="4589" y="2162"/>
                  </a:lnTo>
                  <a:lnTo>
                    <a:pt x="4625" y="2155"/>
                  </a:lnTo>
                  <a:lnTo>
                    <a:pt x="4637" y="2141"/>
                  </a:lnTo>
                  <a:lnTo>
                    <a:pt x="4648" y="2107"/>
                  </a:lnTo>
                  <a:lnTo>
                    <a:pt x="4660" y="2093"/>
                  </a:lnTo>
                  <a:lnTo>
                    <a:pt x="4708" y="2079"/>
                  </a:lnTo>
                  <a:lnTo>
                    <a:pt x="4755" y="2079"/>
                  </a:lnTo>
                  <a:lnTo>
                    <a:pt x="4850" y="2100"/>
                  </a:lnTo>
                  <a:lnTo>
                    <a:pt x="4980" y="2121"/>
                  </a:lnTo>
                  <a:lnTo>
                    <a:pt x="5062" y="2100"/>
                  </a:lnTo>
                  <a:lnTo>
                    <a:pt x="5122" y="2052"/>
                  </a:lnTo>
                  <a:lnTo>
                    <a:pt x="5169" y="1976"/>
                  </a:lnTo>
                  <a:lnTo>
                    <a:pt x="5181" y="1941"/>
                  </a:lnTo>
                  <a:lnTo>
                    <a:pt x="5157" y="1865"/>
                  </a:lnTo>
                  <a:lnTo>
                    <a:pt x="5157" y="1831"/>
                  </a:lnTo>
                  <a:lnTo>
                    <a:pt x="5181" y="1789"/>
                  </a:lnTo>
                  <a:lnTo>
                    <a:pt x="5275" y="1727"/>
                  </a:lnTo>
                  <a:lnTo>
                    <a:pt x="5299" y="1692"/>
                  </a:lnTo>
                  <a:lnTo>
                    <a:pt x="5311" y="1672"/>
                  </a:lnTo>
                  <a:lnTo>
                    <a:pt x="5299" y="1630"/>
                  </a:lnTo>
                  <a:lnTo>
                    <a:pt x="5311" y="1603"/>
                  </a:lnTo>
                  <a:lnTo>
                    <a:pt x="5346" y="1582"/>
                  </a:lnTo>
                  <a:lnTo>
                    <a:pt x="5394" y="1568"/>
                  </a:lnTo>
                  <a:lnTo>
                    <a:pt x="5488" y="1540"/>
                  </a:lnTo>
                  <a:lnTo>
                    <a:pt x="5559" y="1534"/>
                  </a:lnTo>
                  <a:lnTo>
                    <a:pt x="5772" y="1547"/>
                  </a:lnTo>
                  <a:lnTo>
                    <a:pt x="6103" y="1540"/>
                  </a:lnTo>
                  <a:lnTo>
                    <a:pt x="6245" y="1506"/>
                  </a:lnTo>
                  <a:lnTo>
                    <a:pt x="6482" y="1361"/>
                  </a:lnTo>
                  <a:lnTo>
                    <a:pt x="6635" y="1319"/>
                  </a:lnTo>
                  <a:lnTo>
                    <a:pt x="6813" y="1306"/>
                  </a:lnTo>
                  <a:lnTo>
                    <a:pt x="7073" y="1319"/>
                  </a:lnTo>
                  <a:lnTo>
                    <a:pt x="7144" y="1319"/>
                  </a:lnTo>
                  <a:lnTo>
                    <a:pt x="7203" y="1306"/>
                  </a:lnTo>
                  <a:lnTo>
                    <a:pt x="7274" y="1278"/>
                  </a:lnTo>
                  <a:lnTo>
                    <a:pt x="7357" y="1257"/>
                  </a:lnTo>
                  <a:lnTo>
                    <a:pt x="7511" y="1250"/>
                  </a:lnTo>
                  <a:lnTo>
                    <a:pt x="7570" y="1223"/>
                  </a:lnTo>
                  <a:lnTo>
                    <a:pt x="7783" y="1085"/>
                  </a:lnTo>
                  <a:lnTo>
                    <a:pt x="7830" y="1029"/>
                  </a:lnTo>
                  <a:lnTo>
                    <a:pt x="7842" y="995"/>
                  </a:lnTo>
                  <a:lnTo>
                    <a:pt x="7842" y="960"/>
                  </a:lnTo>
                  <a:lnTo>
                    <a:pt x="7854" y="940"/>
                  </a:lnTo>
                  <a:lnTo>
                    <a:pt x="7913" y="912"/>
                  </a:lnTo>
                  <a:lnTo>
                    <a:pt x="7972" y="898"/>
                  </a:lnTo>
                  <a:lnTo>
                    <a:pt x="8114" y="912"/>
                  </a:lnTo>
                  <a:lnTo>
                    <a:pt x="8185" y="905"/>
                  </a:lnTo>
                  <a:lnTo>
                    <a:pt x="8291" y="884"/>
                  </a:lnTo>
                  <a:lnTo>
                    <a:pt x="8338" y="877"/>
                  </a:lnTo>
                  <a:lnTo>
                    <a:pt x="8398" y="884"/>
                  </a:lnTo>
                  <a:lnTo>
                    <a:pt x="8398" y="884"/>
                  </a:lnTo>
                  <a:lnTo>
                    <a:pt x="8445" y="905"/>
                  </a:lnTo>
                  <a:lnTo>
                    <a:pt x="8469" y="933"/>
                  </a:lnTo>
                  <a:lnTo>
                    <a:pt x="8492" y="953"/>
                  </a:lnTo>
                  <a:lnTo>
                    <a:pt x="8563" y="960"/>
                  </a:lnTo>
                  <a:lnTo>
                    <a:pt x="8681" y="960"/>
                  </a:lnTo>
                  <a:lnTo>
                    <a:pt x="8729" y="960"/>
                  </a:lnTo>
                  <a:lnTo>
                    <a:pt x="8788" y="981"/>
                  </a:lnTo>
                  <a:lnTo>
                    <a:pt x="8835" y="1002"/>
                  </a:lnTo>
                  <a:lnTo>
                    <a:pt x="8871" y="1016"/>
                  </a:lnTo>
                  <a:lnTo>
                    <a:pt x="8906" y="1029"/>
                  </a:lnTo>
                  <a:lnTo>
                    <a:pt x="8965" y="1043"/>
                  </a:lnTo>
                  <a:lnTo>
                    <a:pt x="9509" y="1029"/>
                  </a:lnTo>
                  <a:lnTo>
                    <a:pt x="9628" y="1016"/>
                  </a:lnTo>
                  <a:lnTo>
                    <a:pt x="9770" y="974"/>
                  </a:lnTo>
                  <a:lnTo>
                    <a:pt x="10042" y="926"/>
                  </a:lnTo>
                  <a:lnTo>
                    <a:pt x="10124" y="891"/>
                  </a:lnTo>
                  <a:lnTo>
                    <a:pt x="10219" y="808"/>
                  </a:lnTo>
                  <a:lnTo>
                    <a:pt x="10254" y="719"/>
                  </a:lnTo>
                  <a:lnTo>
                    <a:pt x="10243" y="518"/>
                  </a:lnTo>
                  <a:lnTo>
                    <a:pt x="10219" y="477"/>
                  </a:lnTo>
                  <a:lnTo>
                    <a:pt x="10148" y="408"/>
                  </a:lnTo>
                  <a:lnTo>
                    <a:pt x="10136" y="366"/>
                  </a:lnTo>
                  <a:lnTo>
                    <a:pt x="10136" y="339"/>
                  </a:lnTo>
                  <a:lnTo>
                    <a:pt x="10148" y="304"/>
                  </a:lnTo>
                  <a:lnTo>
                    <a:pt x="10207" y="242"/>
                  </a:lnTo>
                  <a:lnTo>
                    <a:pt x="10266" y="208"/>
                  </a:lnTo>
                  <a:lnTo>
                    <a:pt x="10278" y="187"/>
                  </a:lnTo>
                  <a:lnTo>
                    <a:pt x="10349" y="118"/>
                  </a:lnTo>
                  <a:lnTo>
                    <a:pt x="10408" y="69"/>
                  </a:lnTo>
                  <a:lnTo>
                    <a:pt x="10538" y="42"/>
                  </a:lnTo>
                  <a:lnTo>
                    <a:pt x="10597" y="14"/>
                  </a:lnTo>
                  <a:lnTo>
                    <a:pt x="10668" y="0"/>
                  </a:lnTo>
                  <a:lnTo>
                    <a:pt x="10728" y="14"/>
                  </a:lnTo>
                  <a:lnTo>
                    <a:pt x="10929" y="187"/>
                  </a:lnTo>
                  <a:lnTo>
                    <a:pt x="11011" y="242"/>
                  </a:lnTo>
                  <a:lnTo>
                    <a:pt x="11118" y="277"/>
                  </a:lnTo>
                  <a:lnTo>
                    <a:pt x="11224" y="290"/>
                  </a:lnTo>
                  <a:lnTo>
                    <a:pt x="11520" y="277"/>
                  </a:lnTo>
                  <a:lnTo>
                    <a:pt x="11650" y="277"/>
                  </a:lnTo>
                  <a:lnTo>
                    <a:pt x="11768" y="339"/>
                  </a:lnTo>
                  <a:lnTo>
                    <a:pt x="11839" y="339"/>
                  </a:lnTo>
                  <a:lnTo>
                    <a:pt x="11851" y="325"/>
                  </a:lnTo>
                  <a:lnTo>
                    <a:pt x="11863" y="318"/>
                  </a:lnTo>
                  <a:lnTo>
                    <a:pt x="11875" y="318"/>
                  </a:lnTo>
                  <a:lnTo>
                    <a:pt x="11887" y="325"/>
                  </a:lnTo>
                  <a:lnTo>
                    <a:pt x="11887" y="353"/>
                  </a:lnTo>
                  <a:lnTo>
                    <a:pt x="11875" y="401"/>
                  </a:lnTo>
                  <a:lnTo>
                    <a:pt x="11887" y="429"/>
                  </a:lnTo>
                  <a:lnTo>
                    <a:pt x="11898" y="449"/>
                  </a:lnTo>
                  <a:lnTo>
                    <a:pt x="11946" y="477"/>
                  </a:lnTo>
                  <a:lnTo>
                    <a:pt x="11993" y="491"/>
                  </a:lnTo>
                  <a:lnTo>
                    <a:pt x="12265" y="553"/>
                  </a:lnTo>
                  <a:lnTo>
                    <a:pt x="12324" y="567"/>
                  </a:lnTo>
                  <a:lnTo>
                    <a:pt x="12336" y="594"/>
                  </a:lnTo>
                  <a:lnTo>
                    <a:pt x="12336" y="691"/>
                  </a:lnTo>
                  <a:lnTo>
                    <a:pt x="12312" y="815"/>
                  </a:lnTo>
                  <a:lnTo>
                    <a:pt x="12312" y="829"/>
                  </a:lnTo>
                  <a:lnTo>
                    <a:pt x="12289" y="829"/>
                  </a:lnTo>
                  <a:lnTo>
                    <a:pt x="12277" y="829"/>
                  </a:lnTo>
                  <a:lnTo>
                    <a:pt x="12253" y="836"/>
                  </a:lnTo>
                  <a:lnTo>
                    <a:pt x="12170" y="871"/>
                  </a:lnTo>
                  <a:lnTo>
                    <a:pt x="12123" y="877"/>
                  </a:lnTo>
                  <a:lnTo>
                    <a:pt x="12111" y="884"/>
                  </a:lnTo>
                  <a:lnTo>
                    <a:pt x="12099" y="905"/>
                  </a:lnTo>
                  <a:lnTo>
                    <a:pt x="12099" y="926"/>
                  </a:lnTo>
                  <a:lnTo>
                    <a:pt x="12135" y="988"/>
                  </a:lnTo>
                  <a:lnTo>
                    <a:pt x="12147" y="1009"/>
                  </a:lnTo>
                  <a:lnTo>
                    <a:pt x="12324" y="1237"/>
                  </a:lnTo>
                  <a:lnTo>
                    <a:pt x="12442" y="1347"/>
                  </a:lnTo>
                  <a:lnTo>
                    <a:pt x="12513" y="1375"/>
                  </a:lnTo>
                  <a:lnTo>
                    <a:pt x="12584" y="1430"/>
                  </a:lnTo>
                  <a:lnTo>
                    <a:pt x="12821" y="1603"/>
                  </a:lnTo>
                  <a:lnTo>
                    <a:pt x="12892" y="1658"/>
                  </a:lnTo>
                  <a:lnTo>
                    <a:pt x="12750" y="1741"/>
                  </a:lnTo>
                  <a:lnTo>
                    <a:pt x="12573" y="1831"/>
                  </a:lnTo>
                  <a:lnTo>
                    <a:pt x="12502" y="1851"/>
                  </a:lnTo>
                  <a:lnTo>
                    <a:pt x="12442" y="1872"/>
                  </a:lnTo>
                  <a:lnTo>
                    <a:pt x="12419" y="1886"/>
                  </a:lnTo>
                  <a:lnTo>
                    <a:pt x="12407" y="1906"/>
                  </a:lnTo>
                  <a:lnTo>
                    <a:pt x="12407" y="1941"/>
                  </a:lnTo>
                  <a:lnTo>
                    <a:pt x="12419" y="1955"/>
                  </a:lnTo>
                  <a:lnTo>
                    <a:pt x="12431" y="1962"/>
                  </a:lnTo>
                  <a:lnTo>
                    <a:pt x="12442" y="1969"/>
                  </a:lnTo>
                  <a:lnTo>
                    <a:pt x="12454" y="1982"/>
                  </a:lnTo>
                  <a:lnTo>
                    <a:pt x="12466" y="2003"/>
                  </a:lnTo>
                  <a:lnTo>
                    <a:pt x="12454" y="2031"/>
                  </a:lnTo>
                  <a:lnTo>
                    <a:pt x="12371" y="2134"/>
                  </a:lnTo>
                  <a:lnTo>
                    <a:pt x="12360" y="2169"/>
                  </a:lnTo>
                  <a:lnTo>
                    <a:pt x="12360" y="2238"/>
                  </a:lnTo>
                  <a:lnTo>
                    <a:pt x="12324" y="2279"/>
                  </a:lnTo>
                  <a:lnTo>
                    <a:pt x="12312" y="2328"/>
                  </a:lnTo>
                  <a:lnTo>
                    <a:pt x="12312" y="2342"/>
                  </a:lnTo>
                  <a:lnTo>
                    <a:pt x="12324" y="2355"/>
                  </a:lnTo>
                  <a:lnTo>
                    <a:pt x="12348" y="2362"/>
                  </a:lnTo>
                  <a:lnTo>
                    <a:pt x="12360" y="2369"/>
                  </a:lnTo>
                  <a:lnTo>
                    <a:pt x="12371" y="2404"/>
                  </a:lnTo>
                  <a:lnTo>
                    <a:pt x="12383" y="2418"/>
                  </a:lnTo>
                  <a:lnTo>
                    <a:pt x="12383" y="2418"/>
                  </a:lnTo>
                  <a:lnTo>
                    <a:pt x="12300" y="2431"/>
                  </a:lnTo>
                  <a:lnTo>
                    <a:pt x="12159" y="2528"/>
                  </a:lnTo>
                  <a:lnTo>
                    <a:pt x="12040" y="2549"/>
                  </a:lnTo>
                  <a:lnTo>
                    <a:pt x="11887" y="2556"/>
                  </a:lnTo>
                  <a:lnTo>
                    <a:pt x="11839" y="2556"/>
                  </a:lnTo>
                  <a:lnTo>
                    <a:pt x="11780" y="2569"/>
                  </a:lnTo>
                  <a:lnTo>
                    <a:pt x="11745" y="2583"/>
                  </a:lnTo>
                  <a:lnTo>
                    <a:pt x="11662" y="2632"/>
                  </a:lnTo>
                  <a:lnTo>
                    <a:pt x="11591" y="2666"/>
                  </a:lnTo>
                  <a:lnTo>
                    <a:pt x="11532" y="2673"/>
                  </a:lnTo>
                  <a:lnTo>
                    <a:pt x="11484" y="2673"/>
                  </a:lnTo>
                  <a:lnTo>
                    <a:pt x="11212" y="2652"/>
                  </a:lnTo>
                  <a:lnTo>
                    <a:pt x="11165" y="2652"/>
                  </a:lnTo>
                  <a:lnTo>
                    <a:pt x="11023" y="2694"/>
                  </a:lnTo>
                  <a:lnTo>
                    <a:pt x="10976" y="2687"/>
                  </a:lnTo>
                  <a:lnTo>
                    <a:pt x="10976" y="2604"/>
                  </a:lnTo>
                  <a:lnTo>
                    <a:pt x="10929" y="2590"/>
                  </a:lnTo>
                  <a:lnTo>
                    <a:pt x="10798" y="2611"/>
                  </a:lnTo>
                  <a:lnTo>
                    <a:pt x="10609" y="2625"/>
                  </a:lnTo>
                  <a:lnTo>
                    <a:pt x="10562" y="2632"/>
                  </a:lnTo>
                  <a:lnTo>
                    <a:pt x="10503" y="2659"/>
                  </a:lnTo>
                  <a:lnTo>
                    <a:pt x="10396" y="2715"/>
                  </a:lnTo>
                  <a:lnTo>
                    <a:pt x="10325" y="2728"/>
                  </a:lnTo>
                  <a:lnTo>
                    <a:pt x="10266" y="2721"/>
                  </a:lnTo>
                  <a:lnTo>
                    <a:pt x="10172" y="2694"/>
                  </a:lnTo>
                  <a:lnTo>
                    <a:pt x="9793" y="2666"/>
                  </a:lnTo>
                  <a:lnTo>
                    <a:pt x="9722" y="2645"/>
                  </a:lnTo>
                  <a:lnTo>
                    <a:pt x="9758" y="2494"/>
                  </a:lnTo>
                  <a:lnTo>
                    <a:pt x="9758" y="2328"/>
                  </a:lnTo>
                  <a:lnTo>
                    <a:pt x="9758" y="2314"/>
                  </a:lnTo>
                  <a:lnTo>
                    <a:pt x="9722" y="2321"/>
                  </a:lnTo>
                  <a:lnTo>
                    <a:pt x="9639" y="2314"/>
                  </a:lnTo>
                  <a:lnTo>
                    <a:pt x="9592" y="2307"/>
                  </a:lnTo>
                  <a:lnTo>
                    <a:pt x="9557" y="2300"/>
                  </a:lnTo>
                  <a:lnTo>
                    <a:pt x="9462" y="2238"/>
                  </a:lnTo>
                  <a:lnTo>
                    <a:pt x="9450" y="2224"/>
                  </a:lnTo>
                  <a:lnTo>
                    <a:pt x="9427" y="2217"/>
                  </a:lnTo>
                  <a:lnTo>
                    <a:pt x="9356" y="2190"/>
                  </a:lnTo>
                  <a:lnTo>
                    <a:pt x="9308" y="2183"/>
                  </a:lnTo>
                  <a:lnTo>
                    <a:pt x="9273" y="2190"/>
                  </a:lnTo>
                  <a:lnTo>
                    <a:pt x="9166" y="2252"/>
                  </a:lnTo>
                  <a:lnTo>
                    <a:pt x="9095" y="2286"/>
                  </a:lnTo>
                  <a:lnTo>
                    <a:pt x="9024" y="2300"/>
                  </a:lnTo>
                  <a:lnTo>
                    <a:pt x="8942" y="2314"/>
                  </a:lnTo>
                  <a:lnTo>
                    <a:pt x="8847" y="2321"/>
                  </a:lnTo>
                  <a:lnTo>
                    <a:pt x="8764" y="2314"/>
                  </a:lnTo>
                  <a:lnTo>
                    <a:pt x="8717" y="2314"/>
                  </a:lnTo>
                  <a:lnTo>
                    <a:pt x="8681" y="2328"/>
                  </a:lnTo>
                  <a:lnTo>
                    <a:pt x="8658" y="2348"/>
                  </a:lnTo>
                  <a:lnTo>
                    <a:pt x="8646" y="2411"/>
                  </a:lnTo>
                  <a:lnTo>
                    <a:pt x="8622" y="2424"/>
                  </a:lnTo>
                  <a:lnTo>
                    <a:pt x="8551" y="2424"/>
                  </a:lnTo>
                  <a:lnTo>
                    <a:pt x="8457" y="2404"/>
                  </a:lnTo>
                  <a:lnTo>
                    <a:pt x="8374" y="2397"/>
                  </a:lnTo>
                  <a:lnTo>
                    <a:pt x="8327" y="2431"/>
                  </a:lnTo>
                  <a:lnTo>
                    <a:pt x="8315" y="2459"/>
                  </a:lnTo>
                  <a:lnTo>
                    <a:pt x="8055" y="2645"/>
                  </a:lnTo>
                  <a:lnTo>
                    <a:pt x="8043" y="2673"/>
                  </a:lnTo>
                  <a:lnTo>
                    <a:pt x="8019" y="2721"/>
                  </a:lnTo>
                  <a:lnTo>
                    <a:pt x="7984" y="2756"/>
                  </a:lnTo>
                  <a:lnTo>
                    <a:pt x="7889" y="2804"/>
                  </a:lnTo>
                  <a:lnTo>
                    <a:pt x="7653" y="2887"/>
                  </a:lnTo>
                  <a:lnTo>
                    <a:pt x="7617" y="2922"/>
                  </a:lnTo>
                  <a:lnTo>
                    <a:pt x="7463" y="2984"/>
                  </a:lnTo>
                  <a:lnTo>
                    <a:pt x="7357" y="3025"/>
                  </a:lnTo>
                  <a:lnTo>
                    <a:pt x="7298" y="3039"/>
                  </a:lnTo>
                  <a:lnTo>
                    <a:pt x="7227" y="3046"/>
                  </a:lnTo>
                  <a:lnTo>
                    <a:pt x="7144" y="3053"/>
                  </a:lnTo>
                  <a:lnTo>
                    <a:pt x="7049" y="3046"/>
                  </a:lnTo>
                  <a:lnTo>
                    <a:pt x="6884" y="3025"/>
                  </a:lnTo>
                  <a:lnTo>
                    <a:pt x="6813" y="3018"/>
                  </a:lnTo>
                  <a:lnTo>
                    <a:pt x="6742" y="3032"/>
                  </a:lnTo>
                  <a:lnTo>
                    <a:pt x="6683" y="3067"/>
                  </a:lnTo>
                  <a:lnTo>
                    <a:pt x="6635" y="3094"/>
                  </a:lnTo>
                  <a:lnTo>
                    <a:pt x="6588" y="3115"/>
                  </a:lnTo>
                  <a:lnTo>
                    <a:pt x="6517" y="3129"/>
                  </a:lnTo>
                  <a:lnTo>
                    <a:pt x="6340" y="3219"/>
                  </a:lnTo>
                  <a:lnTo>
                    <a:pt x="6115" y="3302"/>
                  </a:lnTo>
                  <a:lnTo>
                    <a:pt x="6032" y="3315"/>
                  </a:lnTo>
                  <a:lnTo>
                    <a:pt x="5949" y="3350"/>
                  </a:lnTo>
                  <a:lnTo>
                    <a:pt x="5737" y="3371"/>
                  </a:lnTo>
                  <a:lnTo>
                    <a:pt x="5500" y="3426"/>
                  </a:lnTo>
                  <a:lnTo>
                    <a:pt x="5429" y="3447"/>
                  </a:lnTo>
                  <a:lnTo>
                    <a:pt x="5370" y="3440"/>
                  </a:lnTo>
                  <a:lnTo>
                    <a:pt x="5311" y="3412"/>
                  </a:lnTo>
                  <a:lnTo>
                    <a:pt x="5263" y="3378"/>
                  </a:lnTo>
                  <a:lnTo>
                    <a:pt x="5240" y="3350"/>
                  </a:lnTo>
                  <a:lnTo>
                    <a:pt x="5228" y="3308"/>
                  </a:lnTo>
                  <a:lnTo>
                    <a:pt x="5193" y="3281"/>
                  </a:lnTo>
                  <a:lnTo>
                    <a:pt x="5133" y="3274"/>
                  </a:lnTo>
                  <a:lnTo>
                    <a:pt x="5062" y="3281"/>
                  </a:lnTo>
                  <a:lnTo>
                    <a:pt x="4885" y="3308"/>
                  </a:lnTo>
                  <a:lnTo>
                    <a:pt x="4802" y="3329"/>
                  </a:lnTo>
                  <a:lnTo>
                    <a:pt x="4731" y="3364"/>
                  </a:lnTo>
                  <a:lnTo>
                    <a:pt x="4578" y="3488"/>
                  </a:lnTo>
                  <a:lnTo>
                    <a:pt x="4542" y="3509"/>
                  </a:lnTo>
                  <a:lnTo>
                    <a:pt x="4507" y="3516"/>
                  </a:lnTo>
                  <a:lnTo>
                    <a:pt x="4436" y="3516"/>
                  </a:lnTo>
                  <a:lnTo>
                    <a:pt x="4400" y="3523"/>
                  </a:lnTo>
                  <a:lnTo>
                    <a:pt x="4376" y="3536"/>
                  </a:lnTo>
                  <a:lnTo>
                    <a:pt x="4223" y="3633"/>
                  </a:lnTo>
                  <a:lnTo>
                    <a:pt x="4175" y="3654"/>
                  </a:lnTo>
                  <a:lnTo>
                    <a:pt x="4093" y="3675"/>
                  </a:lnTo>
                  <a:lnTo>
                    <a:pt x="3963" y="3695"/>
                  </a:lnTo>
                  <a:lnTo>
                    <a:pt x="3892" y="3709"/>
                  </a:lnTo>
                  <a:lnTo>
                    <a:pt x="3856" y="3702"/>
                  </a:lnTo>
                  <a:lnTo>
                    <a:pt x="3821" y="3688"/>
                  </a:lnTo>
                  <a:lnTo>
                    <a:pt x="3714" y="3599"/>
                  </a:lnTo>
                  <a:lnTo>
                    <a:pt x="3679" y="3592"/>
                  </a:lnTo>
                  <a:lnTo>
                    <a:pt x="3596" y="3633"/>
                  </a:lnTo>
                  <a:lnTo>
                    <a:pt x="3537" y="3675"/>
                  </a:lnTo>
                  <a:lnTo>
                    <a:pt x="3407" y="3833"/>
                  </a:lnTo>
                  <a:lnTo>
                    <a:pt x="3513" y="3875"/>
                  </a:lnTo>
                  <a:lnTo>
                    <a:pt x="3549" y="3909"/>
                  </a:lnTo>
                  <a:lnTo>
                    <a:pt x="3478" y="3923"/>
                  </a:lnTo>
                  <a:lnTo>
                    <a:pt x="3442" y="3923"/>
                  </a:lnTo>
                  <a:lnTo>
                    <a:pt x="3359" y="3937"/>
                  </a:lnTo>
                  <a:lnTo>
                    <a:pt x="3265" y="3944"/>
                  </a:lnTo>
                  <a:lnTo>
                    <a:pt x="3241" y="3944"/>
                  </a:lnTo>
                  <a:lnTo>
                    <a:pt x="3229" y="3958"/>
                  </a:lnTo>
                  <a:lnTo>
                    <a:pt x="3206" y="3971"/>
                  </a:lnTo>
                  <a:lnTo>
                    <a:pt x="3182" y="3978"/>
                  </a:lnTo>
                  <a:lnTo>
                    <a:pt x="3170" y="3992"/>
                  </a:lnTo>
                  <a:lnTo>
                    <a:pt x="3146" y="3999"/>
                  </a:lnTo>
                  <a:lnTo>
                    <a:pt x="3099" y="3999"/>
                  </a:lnTo>
                  <a:lnTo>
                    <a:pt x="3076" y="3992"/>
                  </a:lnTo>
                  <a:lnTo>
                    <a:pt x="3052" y="3985"/>
                  </a:lnTo>
                  <a:lnTo>
                    <a:pt x="3016" y="3971"/>
                  </a:lnTo>
                  <a:lnTo>
                    <a:pt x="2981" y="3971"/>
                  </a:lnTo>
                  <a:lnTo>
                    <a:pt x="2945" y="3985"/>
                  </a:lnTo>
                  <a:lnTo>
                    <a:pt x="2827" y="4089"/>
                  </a:lnTo>
                  <a:lnTo>
                    <a:pt x="2673" y="4192"/>
                  </a:lnTo>
                  <a:lnTo>
                    <a:pt x="2567" y="4234"/>
                  </a:lnTo>
                  <a:lnTo>
                    <a:pt x="2342" y="4317"/>
                  </a:lnTo>
                  <a:lnTo>
                    <a:pt x="2295" y="4344"/>
                  </a:lnTo>
                  <a:lnTo>
                    <a:pt x="2248" y="4372"/>
                  </a:lnTo>
                  <a:lnTo>
                    <a:pt x="2212" y="4407"/>
                  </a:lnTo>
                  <a:lnTo>
                    <a:pt x="2188" y="4413"/>
                  </a:lnTo>
                  <a:lnTo>
                    <a:pt x="2141" y="4413"/>
                  </a:lnTo>
                  <a:lnTo>
                    <a:pt x="2118" y="4420"/>
                  </a:lnTo>
                  <a:lnTo>
                    <a:pt x="2118" y="4441"/>
                  </a:lnTo>
                  <a:lnTo>
                    <a:pt x="2106" y="4469"/>
                  </a:lnTo>
                  <a:lnTo>
                    <a:pt x="1" y="4089"/>
                  </a:lnTo>
                  <a:lnTo>
                    <a:pt x="12" y="4089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flipH="1">
              <a:off x="4410734" y="1844593"/>
              <a:ext cx="383041" cy="519480"/>
            </a:xfrm>
            <a:custGeom>
              <a:avLst/>
              <a:gdLst/>
              <a:ahLst/>
              <a:cxnLst/>
              <a:rect l="l" t="t" r="r" b="b"/>
              <a:pathLst>
                <a:path w="6292" h="5450" extrusionOk="0">
                  <a:moveTo>
                    <a:pt x="0" y="5145"/>
                  </a:moveTo>
                  <a:lnTo>
                    <a:pt x="47" y="5132"/>
                  </a:lnTo>
                  <a:lnTo>
                    <a:pt x="130" y="5083"/>
                  </a:lnTo>
                  <a:lnTo>
                    <a:pt x="189" y="5063"/>
                  </a:lnTo>
                  <a:lnTo>
                    <a:pt x="296" y="5035"/>
                  </a:lnTo>
                  <a:lnTo>
                    <a:pt x="331" y="5021"/>
                  </a:lnTo>
                  <a:lnTo>
                    <a:pt x="402" y="4973"/>
                  </a:lnTo>
                  <a:lnTo>
                    <a:pt x="615" y="4738"/>
                  </a:lnTo>
                  <a:lnTo>
                    <a:pt x="651" y="4676"/>
                  </a:lnTo>
                  <a:lnTo>
                    <a:pt x="674" y="4607"/>
                  </a:lnTo>
                  <a:lnTo>
                    <a:pt x="686" y="4545"/>
                  </a:lnTo>
                  <a:lnTo>
                    <a:pt x="686" y="4524"/>
                  </a:lnTo>
                  <a:lnTo>
                    <a:pt x="651" y="4434"/>
                  </a:lnTo>
                  <a:lnTo>
                    <a:pt x="662" y="4420"/>
                  </a:lnTo>
                  <a:lnTo>
                    <a:pt x="686" y="4413"/>
                  </a:lnTo>
                  <a:lnTo>
                    <a:pt x="816" y="4310"/>
                  </a:lnTo>
                  <a:lnTo>
                    <a:pt x="946" y="4289"/>
                  </a:lnTo>
                  <a:lnTo>
                    <a:pt x="1254" y="4296"/>
                  </a:lnTo>
                  <a:lnTo>
                    <a:pt x="1443" y="4275"/>
                  </a:lnTo>
                  <a:lnTo>
                    <a:pt x="1538" y="4255"/>
                  </a:lnTo>
                  <a:lnTo>
                    <a:pt x="1609" y="4241"/>
                  </a:lnTo>
                  <a:lnTo>
                    <a:pt x="1750" y="4179"/>
                  </a:lnTo>
                  <a:lnTo>
                    <a:pt x="1857" y="4082"/>
                  </a:lnTo>
                  <a:lnTo>
                    <a:pt x="1869" y="4027"/>
                  </a:lnTo>
                  <a:lnTo>
                    <a:pt x="1845" y="3985"/>
                  </a:lnTo>
                  <a:lnTo>
                    <a:pt x="1810" y="3937"/>
                  </a:lnTo>
                  <a:lnTo>
                    <a:pt x="1798" y="3889"/>
                  </a:lnTo>
                  <a:lnTo>
                    <a:pt x="1810" y="3847"/>
                  </a:lnTo>
                  <a:lnTo>
                    <a:pt x="1857" y="3757"/>
                  </a:lnTo>
                  <a:lnTo>
                    <a:pt x="1869" y="3709"/>
                  </a:lnTo>
                  <a:lnTo>
                    <a:pt x="1833" y="3474"/>
                  </a:lnTo>
                  <a:lnTo>
                    <a:pt x="1762" y="3336"/>
                  </a:lnTo>
                  <a:lnTo>
                    <a:pt x="1750" y="3295"/>
                  </a:lnTo>
                  <a:lnTo>
                    <a:pt x="1762" y="3198"/>
                  </a:lnTo>
                  <a:lnTo>
                    <a:pt x="1774" y="3163"/>
                  </a:lnTo>
                  <a:lnTo>
                    <a:pt x="1810" y="3136"/>
                  </a:lnTo>
                  <a:lnTo>
                    <a:pt x="1881" y="3080"/>
                  </a:lnTo>
                  <a:lnTo>
                    <a:pt x="1904" y="3060"/>
                  </a:lnTo>
                  <a:lnTo>
                    <a:pt x="1892" y="3032"/>
                  </a:lnTo>
                  <a:lnTo>
                    <a:pt x="1857" y="3018"/>
                  </a:lnTo>
                  <a:lnTo>
                    <a:pt x="1810" y="3011"/>
                  </a:lnTo>
                  <a:lnTo>
                    <a:pt x="1774" y="2998"/>
                  </a:lnTo>
                  <a:lnTo>
                    <a:pt x="1715" y="2970"/>
                  </a:lnTo>
                  <a:lnTo>
                    <a:pt x="1668" y="2942"/>
                  </a:lnTo>
                  <a:lnTo>
                    <a:pt x="1632" y="2908"/>
                  </a:lnTo>
                  <a:lnTo>
                    <a:pt x="1620" y="2859"/>
                  </a:lnTo>
                  <a:lnTo>
                    <a:pt x="1585" y="2825"/>
                  </a:lnTo>
                  <a:lnTo>
                    <a:pt x="1514" y="2818"/>
                  </a:lnTo>
                  <a:lnTo>
                    <a:pt x="1431" y="2825"/>
                  </a:lnTo>
                  <a:lnTo>
                    <a:pt x="1360" y="2825"/>
                  </a:lnTo>
                  <a:lnTo>
                    <a:pt x="1301" y="2777"/>
                  </a:lnTo>
                  <a:lnTo>
                    <a:pt x="1313" y="2687"/>
                  </a:lnTo>
                  <a:lnTo>
                    <a:pt x="1396" y="2535"/>
                  </a:lnTo>
                  <a:lnTo>
                    <a:pt x="1514" y="2390"/>
                  </a:lnTo>
                  <a:lnTo>
                    <a:pt x="1538" y="2342"/>
                  </a:lnTo>
                  <a:lnTo>
                    <a:pt x="1538" y="2307"/>
                  </a:lnTo>
                  <a:lnTo>
                    <a:pt x="1502" y="2231"/>
                  </a:lnTo>
                  <a:lnTo>
                    <a:pt x="1490" y="2196"/>
                  </a:lnTo>
                  <a:lnTo>
                    <a:pt x="1502" y="2155"/>
                  </a:lnTo>
                  <a:lnTo>
                    <a:pt x="1526" y="2121"/>
                  </a:lnTo>
                  <a:lnTo>
                    <a:pt x="1561" y="2086"/>
                  </a:lnTo>
                  <a:lnTo>
                    <a:pt x="1609" y="2058"/>
                  </a:lnTo>
                  <a:lnTo>
                    <a:pt x="1609" y="2058"/>
                  </a:lnTo>
                  <a:lnTo>
                    <a:pt x="1644" y="2045"/>
                  </a:lnTo>
                  <a:lnTo>
                    <a:pt x="1679" y="2045"/>
                  </a:lnTo>
                  <a:lnTo>
                    <a:pt x="1727" y="2031"/>
                  </a:lnTo>
                  <a:lnTo>
                    <a:pt x="1762" y="2010"/>
                  </a:lnTo>
                  <a:lnTo>
                    <a:pt x="1857" y="1955"/>
                  </a:lnTo>
                  <a:lnTo>
                    <a:pt x="1928" y="1906"/>
                  </a:lnTo>
                  <a:lnTo>
                    <a:pt x="2011" y="1858"/>
                  </a:lnTo>
                  <a:lnTo>
                    <a:pt x="2082" y="1810"/>
                  </a:lnTo>
                  <a:lnTo>
                    <a:pt x="2164" y="1761"/>
                  </a:lnTo>
                  <a:lnTo>
                    <a:pt x="2235" y="1713"/>
                  </a:lnTo>
                  <a:lnTo>
                    <a:pt x="2306" y="1665"/>
                  </a:lnTo>
                  <a:lnTo>
                    <a:pt x="2389" y="1616"/>
                  </a:lnTo>
                  <a:lnTo>
                    <a:pt x="2460" y="1575"/>
                  </a:lnTo>
                  <a:lnTo>
                    <a:pt x="2531" y="1527"/>
                  </a:lnTo>
                  <a:lnTo>
                    <a:pt x="2602" y="1451"/>
                  </a:lnTo>
                  <a:lnTo>
                    <a:pt x="2649" y="1361"/>
                  </a:lnTo>
                  <a:lnTo>
                    <a:pt x="2685" y="1264"/>
                  </a:lnTo>
                  <a:lnTo>
                    <a:pt x="2732" y="1161"/>
                  </a:lnTo>
                  <a:lnTo>
                    <a:pt x="2779" y="1064"/>
                  </a:lnTo>
                  <a:lnTo>
                    <a:pt x="2827" y="967"/>
                  </a:lnTo>
                  <a:lnTo>
                    <a:pt x="2862" y="870"/>
                  </a:lnTo>
                  <a:lnTo>
                    <a:pt x="2909" y="767"/>
                  </a:lnTo>
                  <a:lnTo>
                    <a:pt x="2957" y="670"/>
                  </a:lnTo>
                  <a:lnTo>
                    <a:pt x="2992" y="573"/>
                  </a:lnTo>
                  <a:lnTo>
                    <a:pt x="3016" y="532"/>
                  </a:lnTo>
                  <a:lnTo>
                    <a:pt x="3087" y="484"/>
                  </a:lnTo>
                  <a:lnTo>
                    <a:pt x="3028" y="435"/>
                  </a:lnTo>
                  <a:lnTo>
                    <a:pt x="3051" y="408"/>
                  </a:lnTo>
                  <a:lnTo>
                    <a:pt x="3111" y="387"/>
                  </a:lnTo>
                  <a:lnTo>
                    <a:pt x="3181" y="346"/>
                  </a:lnTo>
                  <a:lnTo>
                    <a:pt x="3217" y="366"/>
                  </a:lnTo>
                  <a:lnTo>
                    <a:pt x="3241" y="359"/>
                  </a:lnTo>
                  <a:lnTo>
                    <a:pt x="3276" y="359"/>
                  </a:lnTo>
                  <a:lnTo>
                    <a:pt x="3312" y="352"/>
                  </a:lnTo>
                  <a:lnTo>
                    <a:pt x="3359" y="366"/>
                  </a:lnTo>
                  <a:lnTo>
                    <a:pt x="3394" y="373"/>
                  </a:lnTo>
                  <a:lnTo>
                    <a:pt x="3524" y="422"/>
                  </a:lnTo>
                  <a:lnTo>
                    <a:pt x="3607" y="442"/>
                  </a:lnTo>
                  <a:lnTo>
                    <a:pt x="3678" y="428"/>
                  </a:lnTo>
                  <a:lnTo>
                    <a:pt x="3737" y="373"/>
                  </a:lnTo>
                  <a:lnTo>
                    <a:pt x="3761" y="325"/>
                  </a:lnTo>
                  <a:lnTo>
                    <a:pt x="3749" y="228"/>
                  </a:lnTo>
                  <a:lnTo>
                    <a:pt x="3773" y="173"/>
                  </a:lnTo>
                  <a:lnTo>
                    <a:pt x="3785" y="166"/>
                  </a:lnTo>
                  <a:lnTo>
                    <a:pt x="3820" y="145"/>
                  </a:lnTo>
                  <a:lnTo>
                    <a:pt x="3832" y="131"/>
                  </a:lnTo>
                  <a:lnTo>
                    <a:pt x="3832" y="125"/>
                  </a:lnTo>
                  <a:lnTo>
                    <a:pt x="3808" y="104"/>
                  </a:lnTo>
                  <a:lnTo>
                    <a:pt x="3808" y="97"/>
                  </a:lnTo>
                  <a:lnTo>
                    <a:pt x="3856" y="14"/>
                  </a:lnTo>
                  <a:lnTo>
                    <a:pt x="3879" y="0"/>
                  </a:lnTo>
                  <a:lnTo>
                    <a:pt x="3974" y="0"/>
                  </a:lnTo>
                  <a:lnTo>
                    <a:pt x="4139" y="90"/>
                  </a:lnTo>
                  <a:lnTo>
                    <a:pt x="4222" y="118"/>
                  </a:lnTo>
                  <a:lnTo>
                    <a:pt x="4317" y="138"/>
                  </a:lnTo>
                  <a:lnTo>
                    <a:pt x="4388" y="159"/>
                  </a:lnTo>
                  <a:lnTo>
                    <a:pt x="4518" y="235"/>
                  </a:lnTo>
                  <a:lnTo>
                    <a:pt x="4660" y="270"/>
                  </a:lnTo>
                  <a:lnTo>
                    <a:pt x="4814" y="283"/>
                  </a:lnTo>
                  <a:lnTo>
                    <a:pt x="5239" y="290"/>
                  </a:lnTo>
                  <a:lnTo>
                    <a:pt x="5405" y="318"/>
                  </a:lnTo>
                  <a:lnTo>
                    <a:pt x="5440" y="325"/>
                  </a:lnTo>
                  <a:lnTo>
                    <a:pt x="5511" y="401"/>
                  </a:lnTo>
                  <a:lnTo>
                    <a:pt x="5500" y="491"/>
                  </a:lnTo>
                  <a:lnTo>
                    <a:pt x="5547" y="794"/>
                  </a:lnTo>
                  <a:lnTo>
                    <a:pt x="5535" y="891"/>
                  </a:lnTo>
                  <a:lnTo>
                    <a:pt x="5535" y="905"/>
                  </a:lnTo>
                  <a:lnTo>
                    <a:pt x="5559" y="967"/>
                  </a:lnTo>
                  <a:lnTo>
                    <a:pt x="5511" y="1078"/>
                  </a:lnTo>
                  <a:lnTo>
                    <a:pt x="5476" y="1133"/>
                  </a:lnTo>
                  <a:lnTo>
                    <a:pt x="5476" y="1161"/>
                  </a:lnTo>
                  <a:lnTo>
                    <a:pt x="5488" y="1181"/>
                  </a:lnTo>
                  <a:lnTo>
                    <a:pt x="5547" y="1209"/>
                  </a:lnTo>
                  <a:lnTo>
                    <a:pt x="5641" y="1243"/>
                  </a:lnTo>
                  <a:lnTo>
                    <a:pt x="5665" y="1257"/>
                  </a:lnTo>
                  <a:lnTo>
                    <a:pt x="5677" y="1278"/>
                  </a:lnTo>
                  <a:lnTo>
                    <a:pt x="5665" y="1299"/>
                  </a:lnTo>
                  <a:lnTo>
                    <a:pt x="5665" y="1312"/>
                  </a:lnTo>
                  <a:lnTo>
                    <a:pt x="5677" y="1326"/>
                  </a:lnTo>
                  <a:lnTo>
                    <a:pt x="5712" y="1354"/>
                  </a:lnTo>
                  <a:lnTo>
                    <a:pt x="5854" y="1416"/>
                  </a:lnTo>
                  <a:lnTo>
                    <a:pt x="5914" y="1444"/>
                  </a:lnTo>
                  <a:lnTo>
                    <a:pt x="5937" y="1464"/>
                  </a:lnTo>
                  <a:lnTo>
                    <a:pt x="5961" y="1492"/>
                  </a:lnTo>
                  <a:lnTo>
                    <a:pt x="5984" y="1520"/>
                  </a:lnTo>
                  <a:lnTo>
                    <a:pt x="5996" y="1547"/>
                  </a:lnTo>
                  <a:lnTo>
                    <a:pt x="5996" y="1575"/>
                  </a:lnTo>
                  <a:lnTo>
                    <a:pt x="5996" y="1596"/>
                  </a:lnTo>
                  <a:lnTo>
                    <a:pt x="5961" y="1651"/>
                  </a:lnTo>
                  <a:lnTo>
                    <a:pt x="5854" y="1741"/>
                  </a:lnTo>
                  <a:lnTo>
                    <a:pt x="5772" y="1844"/>
                  </a:lnTo>
                  <a:lnTo>
                    <a:pt x="5748" y="1851"/>
                  </a:lnTo>
                  <a:lnTo>
                    <a:pt x="5724" y="1879"/>
                  </a:lnTo>
                  <a:lnTo>
                    <a:pt x="5772" y="1975"/>
                  </a:lnTo>
                  <a:lnTo>
                    <a:pt x="5866" y="2038"/>
                  </a:lnTo>
                  <a:lnTo>
                    <a:pt x="5866" y="2051"/>
                  </a:lnTo>
                  <a:lnTo>
                    <a:pt x="5854" y="2065"/>
                  </a:lnTo>
                  <a:lnTo>
                    <a:pt x="5831" y="2065"/>
                  </a:lnTo>
                  <a:lnTo>
                    <a:pt x="5772" y="2065"/>
                  </a:lnTo>
                  <a:lnTo>
                    <a:pt x="5748" y="2072"/>
                  </a:lnTo>
                  <a:lnTo>
                    <a:pt x="5712" y="2079"/>
                  </a:lnTo>
                  <a:lnTo>
                    <a:pt x="5701" y="2093"/>
                  </a:lnTo>
                  <a:lnTo>
                    <a:pt x="5641" y="2114"/>
                  </a:lnTo>
                  <a:lnTo>
                    <a:pt x="5630" y="2169"/>
                  </a:lnTo>
                  <a:lnTo>
                    <a:pt x="5606" y="2183"/>
                  </a:lnTo>
                  <a:lnTo>
                    <a:pt x="5582" y="2190"/>
                  </a:lnTo>
                  <a:lnTo>
                    <a:pt x="5571" y="2183"/>
                  </a:lnTo>
                  <a:lnTo>
                    <a:pt x="5535" y="2148"/>
                  </a:lnTo>
                  <a:lnTo>
                    <a:pt x="5511" y="2134"/>
                  </a:lnTo>
                  <a:lnTo>
                    <a:pt x="5393" y="2079"/>
                  </a:lnTo>
                  <a:lnTo>
                    <a:pt x="5417" y="1996"/>
                  </a:lnTo>
                  <a:lnTo>
                    <a:pt x="5429" y="1982"/>
                  </a:lnTo>
                  <a:lnTo>
                    <a:pt x="5452" y="1955"/>
                  </a:lnTo>
                  <a:lnTo>
                    <a:pt x="5476" y="1920"/>
                  </a:lnTo>
                  <a:lnTo>
                    <a:pt x="5464" y="1906"/>
                  </a:lnTo>
                  <a:lnTo>
                    <a:pt x="5452" y="1893"/>
                  </a:lnTo>
                  <a:lnTo>
                    <a:pt x="5417" y="1893"/>
                  </a:lnTo>
                  <a:lnTo>
                    <a:pt x="5358" y="1893"/>
                  </a:lnTo>
                  <a:lnTo>
                    <a:pt x="5275" y="1900"/>
                  </a:lnTo>
                  <a:lnTo>
                    <a:pt x="5228" y="1913"/>
                  </a:lnTo>
                  <a:lnTo>
                    <a:pt x="5204" y="1934"/>
                  </a:lnTo>
                  <a:lnTo>
                    <a:pt x="5192" y="2031"/>
                  </a:lnTo>
                  <a:lnTo>
                    <a:pt x="5251" y="2169"/>
                  </a:lnTo>
                  <a:lnTo>
                    <a:pt x="5310" y="2252"/>
                  </a:lnTo>
                  <a:lnTo>
                    <a:pt x="5334" y="2314"/>
                  </a:lnTo>
                  <a:lnTo>
                    <a:pt x="5381" y="2362"/>
                  </a:lnTo>
                  <a:lnTo>
                    <a:pt x="5405" y="2411"/>
                  </a:lnTo>
                  <a:lnTo>
                    <a:pt x="5429" y="2459"/>
                  </a:lnTo>
                  <a:lnTo>
                    <a:pt x="5405" y="2632"/>
                  </a:lnTo>
                  <a:lnTo>
                    <a:pt x="5358" y="2652"/>
                  </a:lnTo>
                  <a:lnTo>
                    <a:pt x="5299" y="2728"/>
                  </a:lnTo>
                  <a:lnTo>
                    <a:pt x="5299" y="2749"/>
                  </a:lnTo>
                  <a:lnTo>
                    <a:pt x="5287" y="2763"/>
                  </a:lnTo>
                  <a:lnTo>
                    <a:pt x="5299" y="2818"/>
                  </a:lnTo>
                  <a:lnTo>
                    <a:pt x="5275" y="2853"/>
                  </a:lnTo>
                  <a:lnTo>
                    <a:pt x="5228" y="2887"/>
                  </a:lnTo>
                  <a:lnTo>
                    <a:pt x="5062" y="2894"/>
                  </a:lnTo>
                  <a:lnTo>
                    <a:pt x="5015" y="2935"/>
                  </a:lnTo>
                  <a:lnTo>
                    <a:pt x="4979" y="2942"/>
                  </a:lnTo>
                  <a:lnTo>
                    <a:pt x="4967" y="2949"/>
                  </a:lnTo>
                  <a:lnTo>
                    <a:pt x="4956" y="2956"/>
                  </a:lnTo>
                  <a:lnTo>
                    <a:pt x="4944" y="2963"/>
                  </a:lnTo>
                  <a:lnTo>
                    <a:pt x="4932" y="2984"/>
                  </a:lnTo>
                  <a:lnTo>
                    <a:pt x="4944" y="3011"/>
                  </a:lnTo>
                  <a:lnTo>
                    <a:pt x="4956" y="3046"/>
                  </a:lnTo>
                  <a:lnTo>
                    <a:pt x="5003" y="3080"/>
                  </a:lnTo>
                  <a:lnTo>
                    <a:pt x="5038" y="3101"/>
                  </a:lnTo>
                  <a:lnTo>
                    <a:pt x="5086" y="3122"/>
                  </a:lnTo>
                  <a:lnTo>
                    <a:pt x="5157" y="3143"/>
                  </a:lnTo>
                  <a:lnTo>
                    <a:pt x="5180" y="3156"/>
                  </a:lnTo>
                  <a:lnTo>
                    <a:pt x="5204" y="3177"/>
                  </a:lnTo>
                  <a:lnTo>
                    <a:pt x="5216" y="3219"/>
                  </a:lnTo>
                  <a:lnTo>
                    <a:pt x="5204" y="3301"/>
                  </a:lnTo>
                  <a:lnTo>
                    <a:pt x="5216" y="3350"/>
                  </a:lnTo>
                  <a:lnTo>
                    <a:pt x="5228" y="3371"/>
                  </a:lnTo>
                  <a:lnTo>
                    <a:pt x="5239" y="3391"/>
                  </a:lnTo>
                  <a:lnTo>
                    <a:pt x="5322" y="3453"/>
                  </a:lnTo>
                  <a:lnTo>
                    <a:pt x="5358" y="3488"/>
                  </a:lnTo>
                  <a:lnTo>
                    <a:pt x="5405" y="3516"/>
                  </a:lnTo>
                  <a:lnTo>
                    <a:pt x="5440" y="3543"/>
                  </a:lnTo>
                  <a:lnTo>
                    <a:pt x="5500" y="3578"/>
                  </a:lnTo>
                  <a:lnTo>
                    <a:pt x="5571" y="3605"/>
                  </a:lnTo>
                  <a:lnTo>
                    <a:pt x="5689" y="3640"/>
                  </a:lnTo>
                  <a:lnTo>
                    <a:pt x="5736" y="3647"/>
                  </a:lnTo>
                  <a:lnTo>
                    <a:pt x="5772" y="3640"/>
                  </a:lnTo>
                  <a:lnTo>
                    <a:pt x="5819" y="3633"/>
                  </a:lnTo>
                  <a:lnTo>
                    <a:pt x="5890" y="3598"/>
                  </a:lnTo>
                  <a:lnTo>
                    <a:pt x="5914" y="3592"/>
                  </a:lnTo>
                  <a:lnTo>
                    <a:pt x="5949" y="3585"/>
                  </a:lnTo>
                  <a:lnTo>
                    <a:pt x="5984" y="3578"/>
                  </a:lnTo>
                  <a:lnTo>
                    <a:pt x="6020" y="3564"/>
                  </a:lnTo>
                  <a:lnTo>
                    <a:pt x="6067" y="3536"/>
                  </a:lnTo>
                  <a:lnTo>
                    <a:pt x="6091" y="3522"/>
                  </a:lnTo>
                  <a:lnTo>
                    <a:pt x="6126" y="3516"/>
                  </a:lnTo>
                  <a:lnTo>
                    <a:pt x="6280" y="3495"/>
                  </a:lnTo>
                  <a:lnTo>
                    <a:pt x="6292" y="3495"/>
                  </a:lnTo>
                  <a:lnTo>
                    <a:pt x="6233" y="3516"/>
                  </a:lnTo>
                  <a:lnTo>
                    <a:pt x="6174" y="3557"/>
                  </a:lnTo>
                  <a:lnTo>
                    <a:pt x="6150" y="3571"/>
                  </a:lnTo>
                  <a:lnTo>
                    <a:pt x="6115" y="3592"/>
                  </a:lnTo>
                  <a:lnTo>
                    <a:pt x="6020" y="3619"/>
                  </a:lnTo>
                  <a:lnTo>
                    <a:pt x="5925" y="3668"/>
                  </a:lnTo>
                  <a:lnTo>
                    <a:pt x="5831" y="3730"/>
                  </a:lnTo>
                  <a:lnTo>
                    <a:pt x="5819" y="3743"/>
                  </a:lnTo>
                  <a:lnTo>
                    <a:pt x="5819" y="3750"/>
                  </a:lnTo>
                  <a:lnTo>
                    <a:pt x="5819" y="3757"/>
                  </a:lnTo>
                  <a:lnTo>
                    <a:pt x="5807" y="3771"/>
                  </a:lnTo>
                  <a:lnTo>
                    <a:pt x="5772" y="3806"/>
                  </a:lnTo>
                  <a:lnTo>
                    <a:pt x="5748" y="3819"/>
                  </a:lnTo>
                  <a:lnTo>
                    <a:pt x="5689" y="3840"/>
                  </a:lnTo>
                  <a:lnTo>
                    <a:pt x="5630" y="3854"/>
                  </a:lnTo>
                  <a:lnTo>
                    <a:pt x="5559" y="3868"/>
                  </a:lnTo>
                  <a:lnTo>
                    <a:pt x="5346" y="3882"/>
                  </a:lnTo>
                  <a:lnTo>
                    <a:pt x="5287" y="3902"/>
                  </a:lnTo>
                  <a:lnTo>
                    <a:pt x="5263" y="3930"/>
                  </a:lnTo>
                  <a:lnTo>
                    <a:pt x="5228" y="3937"/>
                  </a:lnTo>
                  <a:lnTo>
                    <a:pt x="5157" y="3944"/>
                  </a:lnTo>
                  <a:lnTo>
                    <a:pt x="5026" y="3937"/>
                  </a:lnTo>
                  <a:lnTo>
                    <a:pt x="4908" y="3944"/>
                  </a:lnTo>
                  <a:lnTo>
                    <a:pt x="4837" y="3944"/>
                  </a:lnTo>
                  <a:lnTo>
                    <a:pt x="4825" y="3930"/>
                  </a:lnTo>
                  <a:lnTo>
                    <a:pt x="4790" y="3826"/>
                  </a:lnTo>
                  <a:lnTo>
                    <a:pt x="4731" y="3778"/>
                  </a:lnTo>
                  <a:lnTo>
                    <a:pt x="4695" y="3757"/>
                  </a:lnTo>
                  <a:lnTo>
                    <a:pt x="4672" y="3757"/>
                  </a:lnTo>
                  <a:lnTo>
                    <a:pt x="4624" y="3757"/>
                  </a:lnTo>
                  <a:lnTo>
                    <a:pt x="4613" y="3764"/>
                  </a:lnTo>
                  <a:lnTo>
                    <a:pt x="4589" y="3764"/>
                  </a:lnTo>
                  <a:lnTo>
                    <a:pt x="4565" y="3771"/>
                  </a:lnTo>
                  <a:lnTo>
                    <a:pt x="4494" y="3771"/>
                  </a:lnTo>
                  <a:lnTo>
                    <a:pt x="4376" y="3778"/>
                  </a:lnTo>
                  <a:lnTo>
                    <a:pt x="4293" y="3778"/>
                  </a:lnTo>
                  <a:lnTo>
                    <a:pt x="4246" y="3778"/>
                  </a:lnTo>
                  <a:lnTo>
                    <a:pt x="4222" y="3785"/>
                  </a:lnTo>
                  <a:lnTo>
                    <a:pt x="4210" y="3792"/>
                  </a:lnTo>
                  <a:lnTo>
                    <a:pt x="4199" y="3792"/>
                  </a:lnTo>
                  <a:lnTo>
                    <a:pt x="4151" y="3792"/>
                  </a:lnTo>
                  <a:lnTo>
                    <a:pt x="4128" y="3792"/>
                  </a:lnTo>
                  <a:lnTo>
                    <a:pt x="4057" y="3806"/>
                  </a:lnTo>
                  <a:lnTo>
                    <a:pt x="4021" y="3785"/>
                  </a:lnTo>
                  <a:lnTo>
                    <a:pt x="3950" y="3771"/>
                  </a:lnTo>
                  <a:lnTo>
                    <a:pt x="3808" y="3792"/>
                  </a:lnTo>
                  <a:lnTo>
                    <a:pt x="3820" y="3813"/>
                  </a:lnTo>
                  <a:lnTo>
                    <a:pt x="3832" y="3826"/>
                  </a:lnTo>
                  <a:lnTo>
                    <a:pt x="3832" y="3840"/>
                  </a:lnTo>
                  <a:lnTo>
                    <a:pt x="3808" y="3909"/>
                  </a:lnTo>
                  <a:lnTo>
                    <a:pt x="3785" y="3944"/>
                  </a:lnTo>
                  <a:lnTo>
                    <a:pt x="3749" y="3971"/>
                  </a:lnTo>
                  <a:lnTo>
                    <a:pt x="3477" y="4103"/>
                  </a:lnTo>
                  <a:lnTo>
                    <a:pt x="3465" y="4130"/>
                  </a:lnTo>
                  <a:lnTo>
                    <a:pt x="3477" y="4158"/>
                  </a:lnTo>
                  <a:lnTo>
                    <a:pt x="3454" y="4206"/>
                  </a:lnTo>
                  <a:lnTo>
                    <a:pt x="3347" y="4310"/>
                  </a:lnTo>
                  <a:lnTo>
                    <a:pt x="3300" y="4337"/>
                  </a:lnTo>
                  <a:lnTo>
                    <a:pt x="3300" y="4351"/>
                  </a:lnTo>
                  <a:lnTo>
                    <a:pt x="3300" y="4358"/>
                  </a:lnTo>
                  <a:lnTo>
                    <a:pt x="3241" y="4365"/>
                  </a:lnTo>
                  <a:lnTo>
                    <a:pt x="3252" y="4496"/>
                  </a:lnTo>
                  <a:lnTo>
                    <a:pt x="3394" y="4593"/>
                  </a:lnTo>
                  <a:lnTo>
                    <a:pt x="3335" y="4634"/>
                  </a:lnTo>
                  <a:lnTo>
                    <a:pt x="3323" y="4648"/>
                  </a:lnTo>
                  <a:lnTo>
                    <a:pt x="3300" y="4676"/>
                  </a:lnTo>
                  <a:lnTo>
                    <a:pt x="3288" y="4683"/>
                  </a:lnTo>
                  <a:lnTo>
                    <a:pt x="3264" y="4697"/>
                  </a:lnTo>
                  <a:lnTo>
                    <a:pt x="3229" y="4703"/>
                  </a:lnTo>
                  <a:lnTo>
                    <a:pt x="3217" y="4717"/>
                  </a:lnTo>
                  <a:lnTo>
                    <a:pt x="3217" y="4731"/>
                  </a:lnTo>
                  <a:lnTo>
                    <a:pt x="3217" y="4766"/>
                  </a:lnTo>
                  <a:lnTo>
                    <a:pt x="3205" y="4779"/>
                  </a:lnTo>
                  <a:lnTo>
                    <a:pt x="3193" y="4793"/>
                  </a:lnTo>
                  <a:lnTo>
                    <a:pt x="3193" y="4807"/>
                  </a:lnTo>
                  <a:lnTo>
                    <a:pt x="3217" y="4835"/>
                  </a:lnTo>
                  <a:lnTo>
                    <a:pt x="3264" y="4876"/>
                  </a:lnTo>
                  <a:lnTo>
                    <a:pt x="3406" y="5007"/>
                  </a:lnTo>
                  <a:lnTo>
                    <a:pt x="3383" y="5035"/>
                  </a:lnTo>
                  <a:lnTo>
                    <a:pt x="3371" y="5042"/>
                  </a:lnTo>
                  <a:lnTo>
                    <a:pt x="3264" y="5070"/>
                  </a:lnTo>
                  <a:lnTo>
                    <a:pt x="3181" y="5076"/>
                  </a:lnTo>
                  <a:lnTo>
                    <a:pt x="3087" y="5090"/>
                  </a:lnTo>
                  <a:lnTo>
                    <a:pt x="3051" y="5104"/>
                  </a:lnTo>
                  <a:lnTo>
                    <a:pt x="3016" y="5125"/>
                  </a:lnTo>
                  <a:lnTo>
                    <a:pt x="2969" y="5145"/>
                  </a:lnTo>
                  <a:lnTo>
                    <a:pt x="2874" y="5194"/>
                  </a:lnTo>
                  <a:lnTo>
                    <a:pt x="2803" y="5173"/>
                  </a:lnTo>
                  <a:lnTo>
                    <a:pt x="2779" y="5166"/>
                  </a:lnTo>
                  <a:lnTo>
                    <a:pt x="2756" y="5166"/>
                  </a:lnTo>
                  <a:lnTo>
                    <a:pt x="2708" y="5166"/>
                  </a:lnTo>
                  <a:lnTo>
                    <a:pt x="2685" y="5159"/>
                  </a:lnTo>
                  <a:lnTo>
                    <a:pt x="2661" y="5159"/>
                  </a:lnTo>
                  <a:lnTo>
                    <a:pt x="2626" y="5166"/>
                  </a:lnTo>
                  <a:lnTo>
                    <a:pt x="2614" y="5187"/>
                  </a:lnTo>
                  <a:lnTo>
                    <a:pt x="2590" y="5221"/>
                  </a:lnTo>
                  <a:lnTo>
                    <a:pt x="2590" y="5228"/>
                  </a:lnTo>
                  <a:lnTo>
                    <a:pt x="2566" y="5221"/>
                  </a:lnTo>
                  <a:lnTo>
                    <a:pt x="2555" y="5215"/>
                  </a:lnTo>
                  <a:lnTo>
                    <a:pt x="2543" y="5194"/>
                  </a:lnTo>
                  <a:lnTo>
                    <a:pt x="2531" y="5187"/>
                  </a:lnTo>
                  <a:lnTo>
                    <a:pt x="2507" y="5180"/>
                  </a:lnTo>
                  <a:lnTo>
                    <a:pt x="2496" y="5187"/>
                  </a:lnTo>
                  <a:lnTo>
                    <a:pt x="2460" y="5187"/>
                  </a:lnTo>
                  <a:lnTo>
                    <a:pt x="2425" y="5194"/>
                  </a:lnTo>
                  <a:lnTo>
                    <a:pt x="2318" y="5180"/>
                  </a:lnTo>
                  <a:lnTo>
                    <a:pt x="2283" y="5166"/>
                  </a:lnTo>
                  <a:lnTo>
                    <a:pt x="2259" y="5166"/>
                  </a:lnTo>
                  <a:lnTo>
                    <a:pt x="2224" y="5166"/>
                  </a:lnTo>
                  <a:lnTo>
                    <a:pt x="2188" y="5166"/>
                  </a:lnTo>
                  <a:lnTo>
                    <a:pt x="2164" y="5173"/>
                  </a:lnTo>
                  <a:lnTo>
                    <a:pt x="2141" y="5187"/>
                  </a:lnTo>
                  <a:lnTo>
                    <a:pt x="2129" y="5215"/>
                  </a:lnTo>
                  <a:lnTo>
                    <a:pt x="2117" y="5270"/>
                  </a:lnTo>
                  <a:lnTo>
                    <a:pt x="2117" y="5304"/>
                  </a:lnTo>
                  <a:lnTo>
                    <a:pt x="2129" y="5373"/>
                  </a:lnTo>
                  <a:lnTo>
                    <a:pt x="2117" y="5429"/>
                  </a:lnTo>
                  <a:lnTo>
                    <a:pt x="2034" y="5429"/>
                  </a:lnTo>
                  <a:lnTo>
                    <a:pt x="2022" y="5415"/>
                  </a:lnTo>
                  <a:lnTo>
                    <a:pt x="1999" y="5401"/>
                  </a:lnTo>
                  <a:lnTo>
                    <a:pt x="1987" y="5394"/>
                  </a:lnTo>
                  <a:lnTo>
                    <a:pt x="1951" y="5360"/>
                  </a:lnTo>
                  <a:lnTo>
                    <a:pt x="1857" y="5373"/>
                  </a:lnTo>
                  <a:lnTo>
                    <a:pt x="1644" y="5442"/>
                  </a:lnTo>
                  <a:lnTo>
                    <a:pt x="1561" y="5449"/>
                  </a:lnTo>
                  <a:lnTo>
                    <a:pt x="1490" y="5442"/>
                  </a:lnTo>
                  <a:lnTo>
                    <a:pt x="1419" y="5422"/>
                  </a:lnTo>
                  <a:lnTo>
                    <a:pt x="1313" y="5366"/>
                  </a:lnTo>
                  <a:lnTo>
                    <a:pt x="1277" y="5332"/>
                  </a:lnTo>
                  <a:lnTo>
                    <a:pt x="1230" y="5297"/>
                  </a:lnTo>
                  <a:lnTo>
                    <a:pt x="1195" y="5235"/>
                  </a:lnTo>
                  <a:lnTo>
                    <a:pt x="1124" y="5159"/>
                  </a:lnTo>
                  <a:lnTo>
                    <a:pt x="1041" y="5173"/>
                  </a:lnTo>
                  <a:lnTo>
                    <a:pt x="1005" y="5215"/>
                  </a:lnTo>
                  <a:lnTo>
                    <a:pt x="982" y="5221"/>
                  </a:lnTo>
                  <a:lnTo>
                    <a:pt x="946" y="5221"/>
                  </a:lnTo>
                  <a:lnTo>
                    <a:pt x="911" y="5208"/>
                  </a:lnTo>
                  <a:lnTo>
                    <a:pt x="875" y="5187"/>
                  </a:lnTo>
                  <a:lnTo>
                    <a:pt x="852" y="5166"/>
                  </a:lnTo>
                  <a:lnTo>
                    <a:pt x="840" y="5145"/>
                  </a:lnTo>
                  <a:lnTo>
                    <a:pt x="840" y="5132"/>
                  </a:lnTo>
                  <a:lnTo>
                    <a:pt x="828" y="5111"/>
                  </a:lnTo>
                  <a:lnTo>
                    <a:pt x="792" y="5097"/>
                  </a:lnTo>
                  <a:lnTo>
                    <a:pt x="721" y="5083"/>
                  </a:lnTo>
                  <a:lnTo>
                    <a:pt x="402" y="5083"/>
                  </a:lnTo>
                  <a:lnTo>
                    <a:pt x="296" y="5104"/>
                  </a:lnTo>
                  <a:lnTo>
                    <a:pt x="225" y="5118"/>
                  </a:lnTo>
                  <a:lnTo>
                    <a:pt x="154" y="5139"/>
                  </a:lnTo>
                  <a:lnTo>
                    <a:pt x="0" y="5145"/>
                  </a:lnTo>
                  <a:lnTo>
                    <a:pt x="0" y="5145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 flipH="1">
              <a:off x="3159304" y="3257965"/>
              <a:ext cx="506257" cy="500989"/>
            </a:xfrm>
            <a:custGeom>
              <a:avLst/>
              <a:gdLst/>
              <a:ahLst/>
              <a:cxnLst/>
              <a:rect l="l" t="t" r="r" b="b"/>
              <a:pathLst>
                <a:path w="8316" h="5256" extrusionOk="0">
                  <a:moveTo>
                    <a:pt x="1" y="2417"/>
                  </a:moveTo>
                  <a:lnTo>
                    <a:pt x="24" y="2397"/>
                  </a:lnTo>
                  <a:lnTo>
                    <a:pt x="36" y="2383"/>
                  </a:lnTo>
                  <a:lnTo>
                    <a:pt x="72" y="2369"/>
                  </a:lnTo>
                  <a:lnTo>
                    <a:pt x="190" y="2272"/>
                  </a:lnTo>
                  <a:lnTo>
                    <a:pt x="308" y="2162"/>
                  </a:lnTo>
                  <a:lnTo>
                    <a:pt x="332" y="2155"/>
                  </a:lnTo>
                  <a:lnTo>
                    <a:pt x="367" y="2148"/>
                  </a:lnTo>
                  <a:lnTo>
                    <a:pt x="486" y="2169"/>
                  </a:lnTo>
                  <a:lnTo>
                    <a:pt x="651" y="2176"/>
                  </a:lnTo>
                  <a:lnTo>
                    <a:pt x="770" y="2196"/>
                  </a:lnTo>
                  <a:lnTo>
                    <a:pt x="793" y="2203"/>
                  </a:lnTo>
                  <a:lnTo>
                    <a:pt x="841" y="2231"/>
                  </a:lnTo>
                  <a:lnTo>
                    <a:pt x="864" y="2245"/>
                  </a:lnTo>
                  <a:lnTo>
                    <a:pt x="911" y="2265"/>
                  </a:lnTo>
                  <a:lnTo>
                    <a:pt x="935" y="2272"/>
                  </a:lnTo>
                  <a:lnTo>
                    <a:pt x="971" y="2279"/>
                  </a:lnTo>
                  <a:lnTo>
                    <a:pt x="1018" y="2279"/>
                  </a:lnTo>
                  <a:lnTo>
                    <a:pt x="1089" y="2265"/>
                  </a:lnTo>
                  <a:lnTo>
                    <a:pt x="1113" y="2252"/>
                  </a:lnTo>
                  <a:lnTo>
                    <a:pt x="1136" y="2245"/>
                  </a:lnTo>
                  <a:lnTo>
                    <a:pt x="1148" y="2238"/>
                  </a:lnTo>
                  <a:lnTo>
                    <a:pt x="1172" y="2238"/>
                  </a:lnTo>
                  <a:lnTo>
                    <a:pt x="1231" y="2252"/>
                  </a:lnTo>
                  <a:lnTo>
                    <a:pt x="1302" y="2252"/>
                  </a:lnTo>
                  <a:lnTo>
                    <a:pt x="1491" y="2286"/>
                  </a:lnTo>
                  <a:lnTo>
                    <a:pt x="1491" y="2286"/>
                  </a:lnTo>
                  <a:lnTo>
                    <a:pt x="1526" y="2279"/>
                  </a:lnTo>
                  <a:lnTo>
                    <a:pt x="1562" y="2265"/>
                  </a:lnTo>
                  <a:lnTo>
                    <a:pt x="1574" y="2265"/>
                  </a:lnTo>
                  <a:lnTo>
                    <a:pt x="1609" y="2272"/>
                  </a:lnTo>
                  <a:lnTo>
                    <a:pt x="1834" y="2231"/>
                  </a:lnTo>
                  <a:lnTo>
                    <a:pt x="1739" y="2100"/>
                  </a:lnTo>
                  <a:lnTo>
                    <a:pt x="1728" y="2065"/>
                  </a:lnTo>
                  <a:lnTo>
                    <a:pt x="1728" y="2031"/>
                  </a:lnTo>
                  <a:lnTo>
                    <a:pt x="1739" y="1996"/>
                  </a:lnTo>
                  <a:lnTo>
                    <a:pt x="1739" y="1968"/>
                  </a:lnTo>
                  <a:lnTo>
                    <a:pt x="1739" y="1948"/>
                  </a:lnTo>
                  <a:lnTo>
                    <a:pt x="1680" y="1858"/>
                  </a:lnTo>
                  <a:lnTo>
                    <a:pt x="1538" y="1789"/>
                  </a:lnTo>
                  <a:lnTo>
                    <a:pt x="1515" y="1754"/>
                  </a:lnTo>
                  <a:lnTo>
                    <a:pt x="1503" y="1741"/>
                  </a:lnTo>
                  <a:lnTo>
                    <a:pt x="1503" y="1720"/>
                  </a:lnTo>
                  <a:lnTo>
                    <a:pt x="1479" y="1713"/>
                  </a:lnTo>
                  <a:lnTo>
                    <a:pt x="1432" y="1699"/>
                  </a:lnTo>
                  <a:lnTo>
                    <a:pt x="1408" y="1699"/>
                  </a:lnTo>
                  <a:lnTo>
                    <a:pt x="1396" y="1685"/>
                  </a:lnTo>
                  <a:lnTo>
                    <a:pt x="1361" y="1623"/>
                  </a:lnTo>
                  <a:lnTo>
                    <a:pt x="1408" y="1568"/>
                  </a:lnTo>
                  <a:lnTo>
                    <a:pt x="1479" y="1540"/>
                  </a:lnTo>
                  <a:lnTo>
                    <a:pt x="1526" y="1533"/>
                  </a:lnTo>
                  <a:lnTo>
                    <a:pt x="1586" y="1520"/>
                  </a:lnTo>
                  <a:lnTo>
                    <a:pt x="1810" y="1416"/>
                  </a:lnTo>
                  <a:lnTo>
                    <a:pt x="1846" y="1395"/>
                  </a:lnTo>
                  <a:lnTo>
                    <a:pt x="1858" y="1381"/>
                  </a:lnTo>
                  <a:lnTo>
                    <a:pt x="1846" y="1361"/>
                  </a:lnTo>
                  <a:lnTo>
                    <a:pt x="1834" y="1347"/>
                  </a:lnTo>
                  <a:lnTo>
                    <a:pt x="1822" y="1312"/>
                  </a:lnTo>
                  <a:lnTo>
                    <a:pt x="1763" y="1257"/>
                  </a:lnTo>
                  <a:lnTo>
                    <a:pt x="1751" y="1188"/>
                  </a:lnTo>
                  <a:lnTo>
                    <a:pt x="1799" y="1154"/>
                  </a:lnTo>
                  <a:lnTo>
                    <a:pt x="2130" y="1064"/>
                  </a:lnTo>
                  <a:lnTo>
                    <a:pt x="2201" y="1050"/>
                  </a:lnTo>
                  <a:lnTo>
                    <a:pt x="2248" y="1043"/>
                  </a:lnTo>
                  <a:lnTo>
                    <a:pt x="2307" y="1043"/>
                  </a:lnTo>
                  <a:lnTo>
                    <a:pt x="2354" y="1043"/>
                  </a:lnTo>
                  <a:lnTo>
                    <a:pt x="2414" y="1050"/>
                  </a:lnTo>
                  <a:lnTo>
                    <a:pt x="2437" y="1057"/>
                  </a:lnTo>
                  <a:lnTo>
                    <a:pt x="2449" y="1064"/>
                  </a:lnTo>
                  <a:lnTo>
                    <a:pt x="2484" y="1078"/>
                  </a:lnTo>
                  <a:lnTo>
                    <a:pt x="2496" y="1084"/>
                  </a:lnTo>
                  <a:lnTo>
                    <a:pt x="2567" y="1098"/>
                  </a:lnTo>
                  <a:lnTo>
                    <a:pt x="2674" y="1105"/>
                  </a:lnTo>
                  <a:lnTo>
                    <a:pt x="2780" y="1119"/>
                  </a:lnTo>
                  <a:lnTo>
                    <a:pt x="2816" y="1126"/>
                  </a:lnTo>
                  <a:lnTo>
                    <a:pt x="2875" y="1160"/>
                  </a:lnTo>
                  <a:lnTo>
                    <a:pt x="2981" y="1188"/>
                  </a:lnTo>
                  <a:lnTo>
                    <a:pt x="3099" y="1181"/>
                  </a:lnTo>
                  <a:lnTo>
                    <a:pt x="3277" y="1216"/>
                  </a:lnTo>
                  <a:lnTo>
                    <a:pt x="3348" y="1223"/>
                  </a:lnTo>
                  <a:lnTo>
                    <a:pt x="3442" y="1216"/>
                  </a:lnTo>
                  <a:lnTo>
                    <a:pt x="3573" y="1188"/>
                  </a:lnTo>
                  <a:lnTo>
                    <a:pt x="3691" y="1174"/>
                  </a:lnTo>
                  <a:lnTo>
                    <a:pt x="3809" y="1140"/>
                  </a:lnTo>
                  <a:lnTo>
                    <a:pt x="3845" y="1119"/>
                  </a:lnTo>
                  <a:lnTo>
                    <a:pt x="3856" y="1105"/>
                  </a:lnTo>
                  <a:lnTo>
                    <a:pt x="3868" y="1029"/>
                  </a:lnTo>
                  <a:lnTo>
                    <a:pt x="3880" y="1008"/>
                  </a:lnTo>
                  <a:lnTo>
                    <a:pt x="4152" y="774"/>
                  </a:lnTo>
                  <a:lnTo>
                    <a:pt x="4223" y="684"/>
                  </a:lnTo>
                  <a:lnTo>
                    <a:pt x="4223" y="663"/>
                  </a:lnTo>
                  <a:lnTo>
                    <a:pt x="4223" y="642"/>
                  </a:lnTo>
                  <a:lnTo>
                    <a:pt x="4223" y="622"/>
                  </a:lnTo>
                  <a:lnTo>
                    <a:pt x="4176" y="546"/>
                  </a:lnTo>
                  <a:lnTo>
                    <a:pt x="4164" y="518"/>
                  </a:lnTo>
                  <a:lnTo>
                    <a:pt x="4152" y="497"/>
                  </a:lnTo>
                  <a:lnTo>
                    <a:pt x="4164" y="470"/>
                  </a:lnTo>
                  <a:lnTo>
                    <a:pt x="4211" y="394"/>
                  </a:lnTo>
                  <a:lnTo>
                    <a:pt x="4235" y="339"/>
                  </a:lnTo>
                  <a:lnTo>
                    <a:pt x="4235" y="297"/>
                  </a:lnTo>
                  <a:lnTo>
                    <a:pt x="4353" y="228"/>
                  </a:lnTo>
                  <a:lnTo>
                    <a:pt x="4696" y="90"/>
                  </a:lnTo>
                  <a:lnTo>
                    <a:pt x="4779" y="83"/>
                  </a:lnTo>
                  <a:lnTo>
                    <a:pt x="4814" y="104"/>
                  </a:lnTo>
                  <a:lnTo>
                    <a:pt x="4803" y="145"/>
                  </a:lnTo>
                  <a:lnTo>
                    <a:pt x="4755" y="180"/>
                  </a:lnTo>
                  <a:lnTo>
                    <a:pt x="4743" y="214"/>
                  </a:lnTo>
                  <a:lnTo>
                    <a:pt x="4732" y="249"/>
                  </a:lnTo>
                  <a:lnTo>
                    <a:pt x="4732" y="325"/>
                  </a:lnTo>
                  <a:lnTo>
                    <a:pt x="4732" y="339"/>
                  </a:lnTo>
                  <a:lnTo>
                    <a:pt x="4743" y="352"/>
                  </a:lnTo>
                  <a:lnTo>
                    <a:pt x="4743" y="352"/>
                  </a:lnTo>
                  <a:lnTo>
                    <a:pt x="4743" y="366"/>
                  </a:lnTo>
                  <a:lnTo>
                    <a:pt x="4743" y="387"/>
                  </a:lnTo>
                  <a:lnTo>
                    <a:pt x="4743" y="394"/>
                  </a:lnTo>
                  <a:lnTo>
                    <a:pt x="4826" y="408"/>
                  </a:lnTo>
                  <a:lnTo>
                    <a:pt x="4885" y="435"/>
                  </a:lnTo>
                  <a:lnTo>
                    <a:pt x="4921" y="435"/>
                  </a:lnTo>
                  <a:lnTo>
                    <a:pt x="4992" y="428"/>
                  </a:lnTo>
                  <a:lnTo>
                    <a:pt x="5122" y="387"/>
                  </a:lnTo>
                  <a:lnTo>
                    <a:pt x="5157" y="373"/>
                  </a:lnTo>
                  <a:lnTo>
                    <a:pt x="5216" y="339"/>
                  </a:lnTo>
                  <a:lnTo>
                    <a:pt x="5240" y="297"/>
                  </a:lnTo>
                  <a:lnTo>
                    <a:pt x="5276" y="249"/>
                  </a:lnTo>
                  <a:lnTo>
                    <a:pt x="5311" y="214"/>
                  </a:lnTo>
                  <a:lnTo>
                    <a:pt x="5287" y="166"/>
                  </a:lnTo>
                  <a:lnTo>
                    <a:pt x="5323" y="97"/>
                  </a:lnTo>
                  <a:lnTo>
                    <a:pt x="5358" y="55"/>
                  </a:lnTo>
                  <a:lnTo>
                    <a:pt x="5418" y="83"/>
                  </a:lnTo>
                  <a:lnTo>
                    <a:pt x="5453" y="118"/>
                  </a:lnTo>
                  <a:lnTo>
                    <a:pt x="5453" y="187"/>
                  </a:lnTo>
                  <a:lnTo>
                    <a:pt x="5429" y="249"/>
                  </a:lnTo>
                  <a:lnTo>
                    <a:pt x="5394" y="325"/>
                  </a:lnTo>
                  <a:lnTo>
                    <a:pt x="5477" y="325"/>
                  </a:lnTo>
                  <a:lnTo>
                    <a:pt x="5559" y="263"/>
                  </a:lnTo>
                  <a:lnTo>
                    <a:pt x="5619" y="200"/>
                  </a:lnTo>
                  <a:lnTo>
                    <a:pt x="5654" y="145"/>
                  </a:lnTo>
                  <a:lnTo>
                    <a:pt x="5690" y="90"/>
                  </a:lnTo>
                  <a:lnTo>
                    <a:pt x="5737" y="90"/>
                  </a:lnTo>
                  <a:lnTo>
                    <a:pt x="5843" y="124"/>
                  </a:lnTo>
                  <a:lnTo>
                    <a:pt x="5914" y="173"/>
                  </a:lnTo>
                  <a:lnTo>
                    <a:pt x="5985" y="207"/>
                  </a:lnTo>
                  <a:lnTo>
                    <a:pt x="6068" y="228"/>
                  </a:lnTo>
                  <a:lnTo>
                    <a:pt x="6163" y="304"/>
                  </a:lnTo>
                  <a:lnTo>
                    <a:pt x="6257" y="373"/>
                  </a:lnTo>
                  <a:lnTo>
                    <a:pt x="6352" y="442"/>
                  </a:lnTo>
                  <a:lnTo>
                    <a:pt x="6423" y="428"/>
                  </a:lnTo>
                  <a:lnTo>
                    <a:pt x="6470" y="477"/>
                  </a:lnTo>
                  <a:lnTo>
                    <a:pt x="6494" y="587"/>
                  </a:lnTo>
                  <a:lnTo>
                    <a:pt x="6553" y="684"/>
                  </a:lnTo>
                  <a:lnTo>
                    <a:pt x="6577" y="649"/>
                  </a:lnTo>
                  <a:lnTo>
                    <a:pt x="6577" y="608"/>
                  </a:lnTo>
                  <a:lnTo>
                    <a:pt x="6577" y="573"/>
                  </a:lnTo>
                  <a:lnTo>
                    <a:pt x="6553" y="532"/>
                  </a:lnTo>
                  <a:lnTo>
                    <a:pt x="6612" y="566"/>
                  </a:lnTo>
                  <a:lnTo>
                    <a:pt x="6659" y="636"/>
                  </a:lnTo>
                  <a:lnTo>
                    <a:pt x="6742" y="732"/>
                  </a:lnTo>
                  <a:lnTo>
                    <a:pt x="6849" y="850"/>
                  </a:lnTo>
                  <a:lnTo>
                    <a:pt x="6884" y="919"/>
                  </a:lnTo>
                  <a:lnTo>
                    <a:pt x="6991" y="939"/>
                  </a:lnTo>
                  <a:lnTo>
                    <a:pt x="7014" y="995"/>
                  </a:lnTo>
                  <a:lnTo>
                    <a:pt x="7061" y="1057"/>
                  </a:lnTo>
                  <a:lnTo>
                    <a:pt x="7109" y="1112"/>
                  </a:lnTo>
                  <a:lnTo>
                    <a:pt x="7097" y="1209"/>
                  </a:lnTo>
                  <a:lnTo>
                    <a:pt x="7061" y="1285"/>
                  </a:lnTo>
                  <a:lnTo>
                    <a:pt x="7026" y="1395"/>
                  </a:lnTo>
                  <a:lnTo>
                    <a:pt x="6979" y="1471"/>
                  </a:lnTo>
                  <a:lnTo>
                    <a:pt x="6967" y="1526"/>
                  </a:lnTo>
                  <a:lnTo>
                    <a:pt x="6955" y="1575"/>
                  </a:lnTo>
                  <a:lnTo>
                    <a:pt x="6931" y="1596"/>
                  </a:lnTo>
                  <a:lnTo>
                    <a:pt x="6896" y="1582"/>
                  </a:lnTo>
                  <a:lnTo>
                    <a:pt x="6849" y="1513"/>
                  </a:lnTo>
                  <a:lnTo>
                    <a:pt x="6825" y="1478"/>
                  </a:lnTo>
                  <a:lnTo>
                    <a:pt x="6778" y="1464"/>
                  </a:lnTo>
                  <a:lnTo>
                    <a:pt x="6742" y="1471"/>
                  </a:lnTo>
                  <a:lnTo>
                    <a:pt x="6707" y="1492"/>
                  </a:lnTo>
                  <a:lnTo>
                    <a:pt x="6671" y="1520"/>
                  </a:lnTo>
                  <a:lnTo>
                    <a:pt x="6659" y="1533"/>
                  </a:lnTo>
                  <a:lnTo>
                    <a:pt x="6659" y="1561"/>
                  </a:lnTo>
                  <a:lnTo>
                    <a:pt x="6683" y="1616"/>
                  </a:lnTo>
                  <a:lnTo>
                    <a:pt x="6683" y="1651"/>
                  </a:lnTo>
                  <a:lnTo>
                    <a:pt x="6707" y="1699"/>
                  </a:lnTo>
                  <a:lnTo>
                    <a:pt x="6695" y="1741"/>
                  </a:lnTo>
                  <a:lnTo>
                    <a:pt x="6671" y="1768"/>
                  </a:lnTo>
                  <a:lnTo>
                    <a:pt x="6600" y="1768"/>
                  </a:lnTo>
                  <a:lnTo>
                    <a:pt x="6553" y="1754"/>
                  </a:lnTo>
                  <a:lnTo>
                    <a:pt x="6529" y="1720"/>
                  </a:lnTo>
                  <a:lnTo>
                    <a:pt x="6517" y="1713"/>
                  </a:lnTo>
                  <a:lnTo>
                    <a:pt x="6506" y="1727"/>
                  </a:lnTo>
                  <a:lnTo>
                    <a:pt x="6506" y="1747"/>
                  </a:lnTo>
                  <a:lnTo>
                    <a:pt x="6506" y="1761"/>
                  </a:lnTo>
                  <a:lnTo>
                    <a:pt x="6517" y="1775"/>
                  </a:lnTo>
                  <a:lnTo>
                    <a:pt x="6529" y="1782"/>
                  </a:lnTo>
                  <a:lnTo>
                    <a:pt x="6529" y="1817"/>
                  </a:lnTo>
                  <a:lnTo>
                    <a:pt x="6506" y="1851"/>
                  </a:lnTo>
                  <a:lnTo>
                    <a:pt x="6529" y="1906"/>
                  </a:lnTo>
                  <a:lnTo>
                    <a:pt x="6588" y="1941"/>
                  </a:lnTo>
                  <a:lnTo>
                    <a:pt x="6600" y="1975"/>
                  </a:lnTo>
                  <a:lnTo>
                    <a:pt x="6600" y="1989"/>
                  </a:lnTo>
                  <a:lnTo>
                    <a:pt x="6600" y="2024"/>
                  </a:lnTo>
                  <a:lnTo>
                    <a:pt x="6636" y="2031"/>
                  </a:lnTo>
                  <a:lnTo>
                    <a:pt x="6671" y="2024"/>
                  </a:lnTo>
                  <a:lnTo>
                    <a:pt x="6707" y="2003"/>
                  </a:lnTo>
                  <a:lnTo>
                    <a:pt x="6742" y="1989"/>
                  </a:lnTo>
                  <a:lnTo>
                    <a:pt x="6754" y="1982"/>
                  </a:lnTo>
                  <a:lnTo>
                    <a:pt x="6872" y="1975"/>
                  </a:lnTo>
                  <a:lnTo>
                    <a:pt x="6955" y="1962"/>
                  </a:lnTo>
                  <a:lnTo>
                    <a:pt x="7085" y="1955"/>
                  </a:lnTo>
                  <a:lnTo>
                    <a:pt x="7168" y="1948"/>
                  </a:lnTo>
                  <a:lnTo>
                    <a:pt x="7239" y="1927"/>
                  </a:lnTo>
                  <a:lnTo>
                    <a:pt x="7322" y="1913"/>
                  </a:lnTo>
                  <a:lnTo>
                    <a:pt x="7381" y="1920"/>
                  </a:lnTo>
                  <a:lnTo>
                    <a:pt x="7475" y="1913"/>
                  </a:lnTo>
                  <a:lnTo>
                    <a:pt x="7653" y="1934"/>
                  </a:lnTo>
                  <a:lnTo>
                    <a:pt x="7724" y="1975"/>
                  </a:lnTo>
                  <a:lnTo>
                    <a:pt x="7783" y="2003"/>
                  </a:lnTo>
                  <a:lnTo>
                    <a:pt x="7854" y="2058"/>
                  </a:lnTo>
                  <a:lnTo>
                    <a:pt x="7960" y="2114"/>
                  </a:lnTo>
                  <a:lnTo>
                    <a:pt x="8008" y="2155"/>
                  </a:lnTo>
                  <a:lnTo>
                    <a:pt x="8067" y="2224"/>
                  </a:lnTo>
                  <a:lnTo>
                    <a:pt x="8138" y="2259"/>
                  </a:lnTo>
                  <a:lnTo>
                    <a:pt x="8209" y="2272"/>
                  </a:lnTo>
                  <a:lnTo>
                    <a:pt x="8268" y="2286"/>
                  </a:lnTo>
                  <a:lnTo>
                    <a:pt x="8303" y="2307"/>
                  </a:lnTo>
                  <a:lnTo>
                    <a:pt x="8315" y="2341"/>
                  </a:lnTo>
                  <a:lnTo>
                    <a:pt x="8291" y="2376"/>
                  </a:lnTo>
                  <a:lnTo>
                    <a:pt x="8232" y="2410"/>
                  </a:lnTo>
                  <a:lnTo>
                    <a:pt x="8126" y="2452"/>
                  </a:lnTo>
                  <a:lnTo>
                    <a:pt x="8090" y="2459"/>
                  </a:lnTo>
                  <a:lnTo>
                    <a:pt x="8008" y="2486"/>
                  </a:lnTo>
                  <a:lnTo>
                    <a:pt x="7972" y="2507"/>
                  </a:lnTo>
                  <a:lnTo>
                    <a:pt x="7925" y="2507"/>
                  </a:lnTo>
                  <a:lnTo>
                    <a:pt x="7889" y="2528"/>
                  </a:lnTo>
                  <a:lnTo>
                    <a:pt x="7854" y="2549"/>
                  </a:lnTo>
                  <a:lnTo>
                    <a:pt x="7783" y="2535"/>
                  </a:lnTo>
                  <a:lnTo>
                    <a:pt x="7736" y="2521"/>
                  </a:lnTo>
                  <a:lnTo>
                    <a:pt x="7700" y="2521"/>
                  </a:lnTo>
                  <a:lnTo>
                    <a:pt x="7676" y="2556"/>
                  </a:lnTo>
                  <a:lnTo>
                    <a:pt x="7676" y="2597"/>
                  </a:lnTo>
                  <a:lnTo>
                    <a:pt x="7688" y="2638"/>
                  </a:lnTo>
                  <a:lnTo>
                    <a:pt x="7676" y="2673"/>
                  </a:lnTo>
                  <a:lnTo>
                    <a:pt x="7641" y="2701"/>
                  </a:lnTo>
                  <a:lnTo>
                    <a:pt x="7594" y="2721"/>
                  </a:lnTo>
                  <a:lnTo>
                    <a:pt x="7546" y="2742"/>
                  </a:lnTo>
                  <a:lnTo>
                    <a:pt x="7523" y="2783"/>
                  </a:lnTo>
                  <a:lnTo>
                    <a:pt x="7582" y="2797"/>
                  </a:lnTo>
                  <a:lnTo>
                    <a:pt x="7357" y="2887"/>
                  </a:lnTo>
                  <a:lnTo>
                    <a:pt x="7274" y="2956"/>
                  </a:lnTo>
                  <a:lnTo>
                    <a:pt x="7168" y="3004"/>
                  </a:lnTo>
                  <a:lnTo>
                    <a:pt x="7132" y="3046"/>
                  </a:lnTo>
                  <a:lnTo>
                    <a:pt x="7085" y="3094"/>
                  </a:lnTo>
                  <a:lnTo>
                    <a:pt x="7026" y="3143"/>
                  </a:lnTo>
                  <a:lnTo>
                    <a:pt x="6955" y="3177"/>
                  </a:lnTo>
                  <a:lnTo>
                    <a:pt x="6872" y="3191"/>
                  </a:lnTo>
                  <a:lnTo>
                    <a:pt x="6813" y="3184"/>
                  </a:lnTo>
                  <a:lnTo>
                    <a:pt x="6754" y="3177"/>
                  </a:lnTo>
                  <a:lnTo>
                    <a:pt x="6719" y="3184"/>
                  </a:lnTo>
                  <a:lnTo>
                    <a:pt x="6707" y="3225"/>
                  </a:lnTo>
                  <a:lnTo>
                    <a:pt x="6695" y="3246"/>
                  </a:lnTo>
                  <a:lnTo>
                    <a:pt x="6612" y="3294"/>
                  </a:lnTo>
                  <a:lnTo>
                    <a:pt x="6600" y="3329"/>
                  </a:lnTo>
                  <a:lnTo>
                    <a:pt x="6541" y="3315"/>
                  </a:lnTo>
                  <a:lnTo>
                    <a:pt x="6482" y="3308"/>
                  </a:lnTo>
                  <a:lnTo>
                    <a:pt x="6269" y="3336"/>
                  </a:lnTo>
                  <a:lnTo>
                    <a:pt x="6245" y="3350"/>
                  </a:lnTo>
                  <a:lnTo>
                    <a:pt x="6198" y="3370"/>
                  </a:lnTo>
                  <a:lnTo>
                    <a:pt x="5843" y="3605"/>
                  </a:lnTo>
                  <a:lnTo>
                    <a:pt x="5749" y="3647"/>
                  </a:lnTo>
                  <a:lnTo>
                    <a:pt x="5678" y="3667"/>
                  </a:lnTo>
                  <a:lnTo>
                    <a:pt x="5453" y="3702"/>
                  </a:lnTo>
                  <a:lnTo>
                    <a:pt x="5370" y="3723"/>
                  </a:lnTo>
                  <a:lnTo>
                    <a:pt x="4874" y="3944"/>
                  </a:lnTo>
                  <a:lnTo>
                    <a:pt x="4720" y="3992"/>
                  </a:lnTo>
                  <a:lnTo>
                    <a:pt x="4448" y="3999"/>
                  </a:lnTo>
                  <a:lnTo>
                    <a:pt x="4188" y="4054"/>
                  </a:lnTo>
                  <a:lnTo>
                    <a:pt x="4140" y="4054"/>
                  </a:lnTo>
                  <a:lnTo>
                    <a:pt x="4128" y="4047"/>
                  </a:lnTo>
                  <a:lnTo>
                    <a:pt x="4105" y="4047"/>
                  </a:lnTo>
                  <a:lnTo>
                    <a:pt x="4069" y="4075"/>
                  </a:lnTo>
                  <a:lnTo>
                    <a:pt x="4057" y="4096"/>
                  </a:lnTo>
                  <a:lnTo>
                    <a:pt x="4057" y="4116"/>
                  </a:lnTo>
                  <a:lnTo>
                    <a:pt x="4046" y="4144"/>
                  </a:lnTo>
                  <a:lnTo>
                    <a:pt x="4010" y="4165"/>
                  </a:lnTo>
                  <a:lnTo>
                    <a:pt x="3916" y="4185"/>
                  </a:lnTo>
                  <a:lnTo>
                    <a:pt x="3833" y="4192"/>
                  </a:lnTo>
                  <a:lnTo>
                    <a:pt x="3762" y="4192"/>
                  </a:lnTo>
                  <a:lnTo>
                    <a:pt x="3679" y="4185"/>
                  </a:lnTo>
                  <a:lnTo>
                    <a:pt x="3383" y="4116"/>
                  </a:lnTo>
                  <a:lnTo>
                    <a:pt x="3289" y="4116"/>
                  </a:lnTo>
                  <a:lnTo>
                    <a:pt x="3170" y="4172"/>
                  </a:lnTo>
                  <a:lnTo>
                    <a:pt x="3147" y="4330"/>
                  </a:lnTo>
                  <a:lnTo>
                    <a:pt x="3064" y="4400"/>
                  </a:lnTo>
                  <a:lnTo>
                    <a:pt x="2816" y="4503"/>
                  </a:lnTo>
                  <a:lnTo>
                    <a:pt x="2674" y="4538"/>
                  </a:lnTo>
                  <a:lnTo>
                    <a:pt x="2555" y="4524"/>
                  </a:lnTo>
                  <a:lnTo>
                    <a:pt x="2544" y="4524"/>
                  </a:lnTo>
                  <a:lnTo>
                    <a:pt x="2390" y="4551"/>
                  </a:lnTo>
                  <a:lnTo>
                    <a:pt x="2331" y="4655"/>
                  </a:lnTo>
                  <a:lnTo>
                    <a:pt x="2307" y="4890"/>
                  </a:lnTo>
                  <a:lnTo>
                    <a:pt x="2272" y="4966"/>
                  </a:lnTo>
                  <a:lnTo>
                    <a:pt x="2260" y="5035"/>
                  </a:lnTo>
                  <a:lnTo>
                    <a:pt x="2212" y="5090"/>
                  </a:lnTo>
                  <a:lnTo>
                    <a:pt x="2118" y="5138"/>
                  </a:lnTo>
                  <a:lnTo>
                    <a:pt x="1976" y="5166"/>
                  </a:lnTo>
                  <a:lnTo>
                    <a:pt x="1574" y="5214"/>
                  </a:lnTo>
                  <a:lnTo>
                    <a:pt x="1503" y="5228"/>
                  </a:lnTo>
                  <a:lnTo>
                    <a:pt x="1444" y="5242"/>
                  </a:lnTo>
                  <a:lnTo>
                    <a:pt x="1385" y="5256"/>
                  </a:lnTo>
                  <a:lnTo>
                    <a:pt x="1302" y="5249"/>
                  </a:lnTo>
                  <a:lnTo>
                    <a:pt x="1113" y="5208"/>
                  </a:lnTo>
                  <a:lnTo>
                    <a:pt x="1042" y="5201"/>
                  </a:lnTo>
                  <a:lnTo>
                    <a:pt x="994" y="5208"/>
                  </a:lnTo>
                  <a:lnTo>
                    <a:pt x="994" y="5208"/>
                  </a:lnTo>
                  <a:lnTo>
                    <a:pt x="982" y="5194"/>
                  </a:lnTo>
                  <a:lnTo>
                    <a:pt x="971" y="5159"/>
                  </a:lnTo>
                  <a:lnTo>
                    <a:pt x="959" y="5152"/>
                  </a:lnTo>
                  <a:lnTo>
                    <a:pt x="935" y="5145"/>
                  </a:lnTo>
                  <a:lnTo>
                    <a:pt x="923" y="5132"/>
                  </a:lnTo>
                  <a:lnTo>
                    <a:pt x="923" y="5118"/>
                  </a:lnTo>
                  <a:lnTo>
                    <a:pt x="935" y="5069"/>
                  </a:lnTo>
                  <a:lnTo>
                    <a:pt x="971" y="5028"/>
                  </a:lnTo>
                  <a:lnTo>
                    <a:pt x="971" y="4959"/>
                  </a:lnTo>
                  <a:lnTo>
                    <a:pt x="982" y="4924"/>
                  </a:lnTo>
                  <a:lnTo>
                    <a:pt x="1065" y="4821"/>
                  </a:lnTo>
                  <a:lnTo>
                    <a:pt x="1077" y="4793"/>
                  </a:lnTo>
                  <a:lnTo>
                    <a:pt x="1065" y="4772"/>
                  </a:lnTo>
                  <a:lnTo>
                    <a:pt x="1053" y="4759"/>
                  </a:lnTo>
                  <a:lnTo>
                    <a:pt x="1042" y="4752"/>
                  </a:lnTo>
                  <a:lnTo>
                    <a:pt x="1030" y="4745"/>
                  </a:lnTo>
                  <a:lnTo>
                    <a:pt x="1018" y="4731"/>
                  </a:lnTo>
                  <a:lnTo>
                    <a:pt x="1018" y="4696"/>
                  </a:lnTo>
                  <a:lnTo>
                    <a:pt x="1030" y="4676"/>
                  </a:lnTo>
                  <a:lnTo>
                    <a:pt x="1053" y="4662"/>
                  </a:lnTo>
                  <a:lnTo>
                    <a:pt x="1113" y="4641"/>
                  </a:lnTo>
                  <a:lnTo>
                    <a:pt x="1184" y="4621"/>
                  </a:lnTo>
                  <a:lnTo>
                    <a:pt x="1361" y="4531"/>
                  </a:lnTo>
                  <a:lnTo>
                    <a:pt x="1503" y="4448"/>
                  </a:lnTo>
                  <a:lnTo>
                    <a:pt x="1432" y="4393"/>
                  </a:lnTo>
                  <a:lnTo>
                    <a:pt x="1195" y="4220"/>
                  </a:lnTo>
                  <a:lnTo>
                    <a:pt x="1124" y="4165"/>
                  </a:lnTo>
                  <a:lnTo>
                    <a:pt x="1053" y="4137"/>
                  </a:lnTo>
                  <a:lnTo>
                    <a:pt x="935" y="4027"/>
                  </a:lnTo>
                  <a:lnTo>
                    <a:pt x="758" y="3799"/>
                  </a:lnTo>
                  <a:lnTo>
                    <a:pt x="746" y="3778"/>
                  </a:lnTo>
                  <a:lnTo>
                    <a:pt x="710" y="3716"/>
                  </a:lnTo>
                  <a:lnTo>
                    <a:pt x="710" y="3695"/>
                  </a:lnTo>
                  <a:lnTo>
                    <a:pt x="722" y="3674"/>
                  </a:lnTo>
                  <a:lnTo>
                    <a:pt x="734" y="3667"/>
                  </a:lnTo>
                  <a:lnTo>
                    <a:pt x="781" y="3661"/>
                  </a:lnTo>
                  <a:lnTo>
                    <a:pt x="864" y="3626"/>
                  </a:lnTo>
                  <a:lnTo>
                    <a:pt x="888" y="3619"/>
                  </a:lnTo>
                  <a:lnTo>
                    <a:pt x="900" y="3619"/>
                  </a:lnTo>
                  <a:lnTo>
                    <a:pt x="923" y="3619"/>
                  </a:lnTo>
                  <a:lnTo>
                    <a:pt x="923" y="3605"/>
                  </a:lnTo>
                  <a:lnTo>
                    <a:pt x="947" y="3481"/>
                  </a:lnTo>
                  <a:lnTo>
                    <a:pt x="947" y="3384"/>
                  </a:lnTo>
                  <a:lnTo>
                    <a:pt x="935" y="3357"/>
                  </a:lnTo>
                  <a:lnTo>
                    <a:pt x="876" y="3343"/>
                  </a:lnTo>
                  <a:lnTo>
                    <a:pt x="604" y="3281"/>
                  </a:lnTo>
                  <a:lnTo>
                    <a:pt x="557" y="3267"/>
                  </a:lnTo>
                  <a:lnTo>
                    <a:pt x="509" y="3239"/>
                  </a:lnTo>
                  <a:lnTo>
                    <a:pt x="498" y="3219"/>
                  </a:lnTo>
                  <a:lnTo>
                    <a:pt x="486" y="3191"/>
                  </a:lnTo>
                  <a:lnTo>
                    <a:pt x="498" y="3143"/>
                  </a:lnTo>
                  <a:lnTo>
                    <a:pt x="498" y="3115"/>
                  </a:lnTo>
                  <a:lnTo>
                    <a:pt x="486" y="3108"/>
                  </a:lnTo>
                  <a:lnTo>
                    <a:pt x="474" y="3108"/>
                  </a:lnTo>
                  <a:lnTo>
                    <a:pt x="462" y="3115"/>
                  </a:lnTo>
                  <a:lnTo>
                    <a:pt x="450" y="3129"/>
                  </a:lnTo>
                  <a:lnTo>
                    <a:pt x="379" y="3129"/>
                  </a:lnTo>
                  <a:lnTo>
                    <a:pt x="261" y="3067"/>
                  </a:lnTo>
                  <a:lnTo>
                    <a:pt x="261" y="2984"/>
                  </a:lnTo>
                  <a:lnTo>
                    <a:pt x="308" y="2880"/>
                  </a:lnTo>
                  <a:lnTo>
                    <a:pt x="320" y="2687"/>
                  </a:lnTo>
                  <a:lnTo>
                    <a:pt x="308" y="2645"/>
                  </a:lnTo>
                  <a:lnTo>
                    <a:pt x="119" y="2576"/>
                  </a:lnTo>
                  <a:lnTo>
                    <a:pt x="84" y="2556"/>
                  </a:lnTo>
                  <a:lnTo>
                    <a:pt x="36" y="2521"/>
                  </a:lnTo>
                  <a:lnTo>
                    <a:pt x="24" y="2500"/>
                  </a:lnTo>
                  <a:lnTo>
                    <a:pt x="1" y="2452"/>
                  </a:lnTo>
                  <a:lnTo>
                    <a:pt x="1" y="2431"/>
                  </a:lnTo>
                  <a:lnTo>
                    <a:pt x="1" y="2417"/>
                  </a:lnTo>
                  <a:close/>
                  <a:moveTo>
                    <a:pt x="5157" y="124"/>
                  </a:moveTo>
                  <a:lnTo>
                    <a:pt x="5181" y="152"/>
                  </a:lnTo>
                  <a:lnTo>
                    <a:pt x="5205" y="159"/>
                  </a:lnTo>
                  <a:lnTo>
                    <a:pt x="5228" y="173"/>
                  </a:lnTo>
                  <a:lnTo>
                    <a:pt x="5240" y="207"/>
                  </a:lnTo>
                  <a:lnTo>
                    <a:pt x="5205" y="256"/>
                  </a:lnTo>
                  <a:lnTo>
                    <a:pt x="5122" y="318"/>
                  </a:lnTo>
                  <a:lnTo>
                    <a:pt x="5015" y="380"/>
                  </a:lnTo>
                  <a:lnTo>
                    <a:pt x="4933" y="408"/>
                  </a:lnTo>
                  <a:lnTo>
                    <a:pt x="4826" y="394"/>
                  </a:lnTo>
                  <a:lnTo>
                    <a:pt x="4791" y="332"/>
                  </a:lnTo>
                  <a:lnTo>
                    <a:pt x="4791" y="263"/>
                  </a:lnTo>
                  <a:lnTo>
                    <a:pt x="4826" y="214"/>
                  </a:lnTo>
                  <a:lnTo>
                    <a:pt x="4909" y="145"/>
                  </a:lnTo>
                  <a:lnTo>
                    <a:pt x="4921" y="138"/>
                  </a:lnTo>
                  <a:lnTo>
                    <a:pt x="4909" y="124"/>
                  </a:lnTo>
                  <a:lnTo>
                    <a:pt x="4921" y="97"/>
                  </a:lnTo>
                  <a:lnTo>
                    <a:pt x="4956" y="76"/>
                  </a:lnTo>
                  <a:lnTo>
                    <a:pt x="4968" y="35"/>
                  </a:lnTo>
                  <a:lnTo>
                    <a:pt x="5051" y="7"/>
                  </a:lnTo>
                  <a:lnTo>
                    <a:pt x="5134" y="21"/>
                  </a:lnTo>
                  <a:lnTo>
                    <a:pt x="5205" y="0"/>
                  </a:lnTo>
                  <a:lnTo>
                    <a:pt x="5240" y="14"/>
                  </a:lnTo>
                  <a:lnTo>
                    <a:pt x="5240" y="42"/>
                  </a:lnTo>
                  <a:lnTo>
                    <a:pt x="5193" y="104"/>
                  </a:lnTo>
                  <a:lnTo>
                    <a:pt x="5157" y="124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 flipH="1">
              <a:off x="4118406" y="2782615"/>
              <a:ext cx="892099" cy="701823"/>
            </a:xfrm>
            <a:custGeom>
              <a:avLst/>
              <a:gdLst/>
              <a:ahLst/>
              <a:cxnLst/>
              <a:rect l="l" t="t" r="r" b="b"/>
              <a:pathLst>
                <a:path w="14654" h="7363" extrusionOk="0">
                  <a:moveTo>
                    <a:pt x="0" y="1"/>
                  </a:moveTo>
                  <a:lnTo>
                    <a:pt x="95" y="56"/>
                  </a:lnTo>
                  <a:lnTo>
                    <a:pt x="142" y="63"/>
                  </a:lnTo>
                  <a:lnTo>
                    <a:pt x="201" y="70"/>
                  </a:lnTo>
                  <a:lnTo>
                    <a:pt x="260" y="91"/>
                  </a:lnTo>
                  <a:lnTo>
                    <a:pt x="367" y="125"/>
                  </a:lnTo>
                  <a:lnTo>
                    <a:pt x="556" y="215"/>
                  </a:lnTo>
                  <a:lnTo>
                    <a:pt x="592" y="229"/>
                  </a:lnTo>
                  <a:lnTo>
                    <a:pt x="816" y="249"/>
                  </a:lnTo>
                  <a:lnTo>
                    <a:pt x="1928" y="533"/>
                  </a:lnTo>
                  <a:lnTo>
                    <a:pt x="2224" y="650"/>
                  </a:lnTo>
                  <a:lnTo>
                    <a:pt x="2389" y="698"/>
                  </a:lnTo>
                  <a:lnTo>
                    <a:pt x="2732" y="760"/>
                  </a:lnTo>
                  <a:lnTo>
                    <a:pt x="2779" y="760"/>
                  </a:lnTo>
                  <a:lnTo>
                    <a:pt x="2815" y="760"/>
                  </a:lnTo>
                  <a:lnTo>
                    <a:pt x="2862" y="760"/>
                  </a:lnTo>
                  <a:lnTo>
                    <a:pt x="2898" y="781"/>
                  </a:lnTo>
                  <a:lnTo>
                    <a:pt x="3193" y="968"/>
                  </a:lnTo>
                  <a:lnTo>
                    <a:pt x="3489" y="1113"/>
                  </a:lnTo>
                  <a:lnTo>
                    <a:pt x="3631" y="1161"/>
                  </a:lnTo>
                  <a:lnTo>
                    <a:pt x="3773" y="1189"/>
                  </a:lnTo>
                  <a:lnTo>
                    <a:pt x="3856" y="1175"/>
                  </a:lnTo>
                  <a:lnTo>
                    <a:pt x="3891" y="1140"/>
                  </a:lnTo>
                  <a:lnTo>
                    <a:pt x="3927" y="1113"/>
                  </a:lnTo>
                  <a:lnTo>
                    <a:pt x="4069" y="1057"/>
                  </a:lnTo>
                  <a:lnTo>
                    <a:pt x="4116" y="1044"/>
                  </a:lnTo>
                  <a:lnTo>
                    <a:pt x="4163" y="1044"/>
                  </a:lnTo>
                  <a:lnTo>
                    <a:pt x="4766" y="1127"/>
                  </a:lnTo>
                  <a:lnTo>
                    <a:pt x="4826" y="1140"/>
                  </a:lnTo>
                  <a:lnTo>
                    <a:pt x="4991" y="1285"/>
                  </a:lnTo>
                  <a:lnTo>
                    <a:pt x="5074" y="1299"/>
                  </a:lnTo>
                  <a:lnTo>
                    <a:pt x="5169" y="1292"/>
                  </a:lnTo>
                  <a:lnTo>
                    <a:pt x="5239" y="1265"/>
                  </a:lnTo>
                  <a:lnTo>
                    <a:pt x="5417" y="1320"/>
                  </a:lnTo>
                  <a:lnTo>
                    <a:pt x="5511" y="1334"/>
                  </a:lnTo>
                  <a:lnTo>
                    <a:pt x="5559" y="1299"/>
                  </a:lnTo>
                  <a:lnTo>
                    <a:pt x="5571" y="1285"/>
                  </a:lnTo>
                  <a:lnTo>
                    <a:pt x="5630" y="1272"/>
                  </a:lnTo>
                  <a:lnTo>
                    <a:pt x="5677" y="1265"/>
                  </a:lnTo>
                  <a:lnTo>
                    <a:pt x="5724" y="1265"/>
                  </a:lnTo>
                  <a:lnTo>
                    <a:pt x="5748" y="1278"/>
                  </a:lnTo>
                  <a:lnTo>
                    <a:pt x="5831" y="1361"/>
                  </a:lnTo>
                  <a:lnTo>
                    <a:pt x="5854" y="1368"/>
                  </a:lnTo>
                  <a:lnTo>
                    <a:pt x="5878" y="1361"/>
                  </a:lnTo>
                  <a:lnTo>
                    <a:pt x="5902" y="1348"/>
                  </a:lnTo>
                  <a:lnTo>
                    <a:pt x="5937" y="1341"/>
                  </a:lnTo>
                  <a:lnTo>
                    <a:pt x="5949" y="1341"/>
                  </a:lnTo>
                  <a:lnTo>
                    <a:pt x="5949" y="1348"/>
                  </a:lnTo>
                  <a:lnTo>
                    <a:pt x="5973" y="1354"/>
                  </a:lnTo>
                  <a:lnTo>
                    <a:pt x="5996" y="1354"/>
                  </a:lnTo>
                  <a:lnTo>
                    <a:pt x="6150" y="1341"/>
                  </a:lnTo>
                  <a:lnTo>
                    <a:pt x="6186" y="1341"/>
                  </a:lnTo>
                  <a:lnTo>
                    <a:pt x="6209" y="1348"/>
                  </a:lnTo>
                  <a:lnTo>
                    <a:pt x="6268" y="1375"/>
                  </a:lnTo>
                  <a:lnTo>
                    <a:pt x="6292" y="1382"/>
                  </a:lnTo>
                  <a:lnTo>
                    <a:pt x="6328" y="1389"/>
                  </a:lnTo>
                  <a:lnTo>
                    <a:pt x="6351" y="1382"/>
                  </a:lnTo>
                  <a:lnTo>
                    <a:pt x="6446" y="1354"/>
                  </a:lnTo>
                  <a:lnTo>
                    <a:pt x="6458" y="1292"/>
                  </a:lnTo>
                  <a:lnTo>
                    <a:pt x="6458" y="1278"/>
                  </a:lnTo>
                  <a:lnTo>
                    <a:pt x="6493" y="1265"/>
                  </a:lnTo>
                  <a:lnTo>
                    <a:pt x="6529" y="1272"/>
                  </a:lnTo>
                  <a:lnTo>
                    <a:pt x="6552" y="1272"/>
                  </a:lnTo>
                  <a:lnTo>
                    <a:pt x="6576" y="1272"/>
                  </a:lnTo>
                  <a:lnTo>
                    <a:pt x="6576" y="1258"/>
                  </a:lnTo>
                  <a:lnTo>
                    <a:pt x="6576" y="1244"/>
                  </a:lnTo>
                  <a:lnTo>
                    <a:pt x="6576" y="1223"/>
                  </a:lnTo>
                  <a:lnTo>
                    <a:pt x="6600" y="1202"/>
                  </a:lnTo>
                  <a:lnTo>
                    <a:pt x="6600" y="1189"/>
                  </a:lnTo>
                  <a:lnTo>
                    <a:pt x="6611" y="1175"/>
                  </a:lnTo>
                  <a:lnTo>
                    <a:pt x="6682" y="1127"/>
                  </a:lnTo>
                  <a:lnTo>
                    <a:pt x="6694" y="1113"/>
                  </a:lnTo>
                  <a:lnTo>
                    <a:pt x="6694" y="1099"/>
                  </a:lnTo>
                  <a:lnTo>
                    <a:pt x="6706" y="1092"/>
                  </a:lnTo>
                  <a:lnTo>
                    <a:pt x="6730" y="1092"/>
                  </a:lnTo>
                  <a:lnTo>
                    <a:pt x="6789" y="1092"/>
                  </a:lnTo>
                  <a:lnTo>
                    <a:pt x="7120" y="878"/>
                  </a:lnTo>
                  <a:lnTo>
                    <a:pt x="7380" y="602"/>
                  </a:lnTo>
                  <a:lnTo>
                    <a:pt x="7558" y="505"/>
                  </a:lnTo>
                  <a:lnTo>
                    <a:pt x="7581" y="477"/>
                  </a:lnTo>
                  <a:lnTo>
                    <a:pt x="7605" y="408"/>
                  </a:lnTo>
                  <a:lnTo>
                    <a:pt x="7640" y="450"/>
                  </a:lnTo>
                  <a:lnTo>
                    <a:pt x="7770" y="981"/>
                  </a:lnTo>
                  <a:lnTo>
                    <a:pt x="7901" y="1465"/>
                  </a:lnTo>
                  <a:lnTo>
                    <a:pt x="7912" y="1520"/>
                  </a:lnTo>
                  <a:lnTo>
                    <a:pt x="7936" y="1541"/>
                  </a:lnTo>
                  <a:lnTo>
                    <a:pt x="7960" y="1548"/>
                  </a:lnTo>
                  <a:lnTo>
                    <a:pt x="8019" y="1534"/>
                  </a:lnTo>
                  <a:lnTo>
                    <a:pt x="8113" y="1493"/>
                  </a:lnTo>
                  <a:lnTo>
                    <a:pt x="8161" y="1479"/>
                  </a:lnTo>
                  <a:lnTo>
                    <a:pt x="8184" y="1472"/>
                  </a:lnTo>
                  <a:lnTo>
                    <a:pt x="8208" y="1444"/>
                  </a:lnTo>
                  <a:lnTo>
                    <a:pt x="8244" y="1423"/>
                  </a:lnTo>
                  <a:lnTo>
                    <a:pt x="8338" y="1403"/>
                  </a:lnTo>
                  <a:lnTo>
                    <a:pt x="8799" y="1334"/>
                  </a:lnTo>
                  <a:lnTo>
                    <a:pt x="9048" y="1348"/>
                  </a:lnTo>
                  <a:lnTo>
                    <a:pt x="9142" y="1396"/>
                  </a:lnTo>
                  <a:lnTo>
                    <a:pt x="9201" y="1410"/>
                  </a:lnTo>
                  <a:lnTo>
                    <a:pt x="9261" y="1417"/>
                  </a:lnTo>
                  <a:lnTo>
                    <a:pt x="9320" y="1410"/>
                  </a:lnTo>
                  <a:lnTo>
                    <a:pt x="9367" y="1396"/>
                  </a:lnTo>
                  <a:lnTo>
                    <a:pt x="9426" y="1382"/>
                  </a:lnTo>
                  <a:lnTo>
                    <a:pt x="9462" y="1368"/>
                  </a:lnTo>
                  <a:lnTo>
                    <a:pt x="9497" y="1354"/>
                  </a:lnTo>
                  <a:lnTo>
                    <a:pt x="9521" y="1341"/>
                  </a:lnTo>
                  <a:lnTo>
                    <a:pt x="9521" y="1313"/>
                  </a:lnTo>
                  <a:lnTo>
                    <a:pt x="9604" y="1202"/>
                  </a:lnTo>
                  <a:lnTo>
                    <a:pt x="9627" y="1140"/>
                  </a:lnTo>
                  <a:lnTo>
                    <a:pt x="9627" y="1113"/>
                  </a:lnTo>
                  <a:lnTo>
                    <a:pt x="9639" y="1092"/>
                  </a:lnTo>
                  <a:lnTo>
                    <a:pt x="9698" y="1051"/>
                  </a:lnTo>
                  <a:lnTo>
                    <a:pt x="9746" y="1016"/>
                  </a:lnTo>
                  <a:lnTo>
                    <a:pt x="9781" y="975"/>
                  </a:lnTo>
                  <a:lnTo>
                    <a:pt x="9816" y="961"/>
                  </a:lnTo>
                  <a:lnTo>
                    <a:pt x="9852" y="961"/>
                  </a:lnTo>
                  <a:lnTo>
                    <a:pt x="9911" y="961"/>
                  </a:lnTo>
                  <a:lnTo>
                    <a:pt x="9947" y="940"/>
                  </a:lnTo>
                  <a:lnTo>
                    <a:pt x="9958" y="926"/>
                  </a:lnTo>
                  <a:lnTo>
                    <a:pt x="9994" y="912"/>
                  </a:lnTo>
                  <a:lnTo>
                    <a:pt x="10029" y="899"/>
                  </a:lnTo>
                  <a:lnTo>
                    <a:pt x="10065" y="892"/>
                  </a:lnTo>
                  <a:lnTo>
                    <a:pt x="10112" y="899"/>
                  </a:lnTo>
                  <a:lnTo>
                    <a:pt x="10159" y="919"/>
                  </a:lnTo>
                  <a:lnTo>
                    <a:pt x="10207" y="968"/>
                  </a:lnTo>
                  <a:lnTo>
                    <a:pt x="10230" y="995"/>
                  </a:lnTo>
                  <a:lnTo>
                    <a:pt x="10313" y="1023"/>
                  </a:lnTo>
                  <a:lnTo>
                    <a:pt x="10408" y="1051"/>
                  </a:lnTo>
                  <a:lnTo>
                    <a:pt x="10443" y="1064"/>
                  </a:lnTo>
                  <a:lnTo>
                    <a:pt x="10479" y="1092"/>
                  </a:lnTo>
                  <a:lnTo>
                    <a:pt x="10502" y="1113"/>
                  </a:lnTo>
                  <a:lnTo>
                    <a:pt x="10514" y="1161"/>
                  </a:lnTo>
                  <a:lnTo>
                    <a:pt x="10455" y="1189"/>
                  </a:lnTo>
                  <a:lnTo>
                    <a:pt x="10420" y="1313"/>
                  </a:lnTo>
                  <a:lnTo>
                    <a:pt x="10420" y="1354"/>
                  </a:lnTo>
                  <a:lnTo>
                    <a:pt x="10420" y="1375"/>
                  </a:lnTo>
                  <a:lnTo>
                    <a:pt x="10420" y="1396"/>
                  </a:lnTo>
                  <a:lnTo>
                    <a:pt x="10349" y="1437"/>
                  </a:lnTo>
                  <a:lnTo>
                    <a:pt x="10325" y="1472"/>
                  </a:lnTo>
                  <a:lnTo>
                    <a:pt x="10325" y="1506"/>
                  </a:lnTo>
                  <a:lnTo>
                    <a:pt x="10313" y="1527"/>
                  </a:lnTo>
                  <a:lnTo>
                    <a:pt x="10278" y="1603"/>
                  </a:lnTo>
                  <a:lnTo>
                    <a:pt x="10384" y="1603"/>
                  </a:lnTo>
                  <a:lnTo>
                    <a:pt x="10431" y="1596"/>
                  </a:lnTo>
                  <a:lnTo>
                    <a:pt x="10514" y="1596"/>
                  </a:lnTo>
                  <a:lnTo>
                    <a:pt x="10550" y="1617"/>
                  </a:lnTo>
                  <a:lnTo>
                    <a:pt x="10585" y="1638"/>
                  </a:lnTo>
                  <a:lnTo>
                    <a:pt x="10845" y="1700"/>
                  </a:lnTo>
                  <a:lnTo>
                    <a:pt x="10916" y="1714"/>
                  </a:lnTo>
                  <a:lnTo>
                    <a:pt x="10999" y="1734"/>
                  </a:lnTo>
                  <a:lnTo>
                    <a:pt x="11035" y="1783"/>
                  </a:lnTo>
                  <a:lnTo>
                    <a:pt x="11070" y="1803"/>
                  </a:lnTo>
                  <a:lnTo>
                    <a:pt x="11141" y="1817"/>
                  </a:lnTo>
                  <a:lnTo>
                    <a:pt x="11188" y="1817"/>
                  </a:lnTo>
                  <a:lnTo>
                    <a:pt x="11248" y="1824"/>
                  </a:lnTo>
                  <a:lnTo>
                    <a:pt x="11319" y="1845"/>
                  </a:lnTo>
                  <a:lnTo>
                    <a:pt x="11378" y="1886"/>
                  </a:lnTo>
                  <a:lnTo>
                    <a:pt x="11508" y="1935"/>
                  </a:lnTo>
                  <a:lnTo>
                    <a:pt x="11697" y="2045"/>
                  </a:lnTo>
                  <a:lnTo>
                    <a:pt x="11815" y="2038"/>
                  </a:lnTo>
                  <a:lnTo>
                    <a:pt x="12028" y="2011"/>
                  </a:lnTo>
                  <a:lnTo>
                    <a:pt x="12075" y="2031"/>
                  </a:lnTo>
                  <a:lnTo>
                    <a:pt x="12158" y="2128"/>
                  </a:lnTo>
                  <a:lnTo>
                    <a:pt x="12206" y="2169"/>
                  </a:lnTo>
                  <a:lnTo>
                    <a:pt x="12300" y="2238"/>
                  </a:lnTo>
                  <a:lnTo>
                    <a:pt x="12371" y="2280"/>
                  </a:lnTo>
                  <a:lnTo>
                    <a:pt x="12407" y="2308"/>
                  </a:lnTo>
                  <a:lnTo>
                    <a:pt x="12407" y="2328"/>
                  </a:lnTo>
                  <a:lnTo>
                    <a:pt x="12407" y="2356"/>
                  </a:lnTo>
                  <a:lnTo>
                    <a:pt x="12442" y="2404"/>
                  </a:lnTo>
                  <a:lnTo>
                    <a:pt x="12513" y="2480"/>
                  </a:lnTo>
                  <a:lnTo>
                    <a:pt x="12761" y="2660"/>
                  </a:lnTo>
                  <a:lnTo>
                    <a:pt x="12809" y="2722"/>
                  </a:lnTo>
                  <a:lnTo>
                    <a:pt x="12832" y="2743"/>
                  </a:lnTo>
                  <a:lnTo>
                    <a:pt x="12844" y="2756"/>
                  </a:lnTo>
                  <a:lnTo>
                    <a:pt x="12856" y="2770"/>
                  </a:lnTo>
                  <a:lnTo>
                    <a:pt x="12891" y="2784"/>
                  </a:lnTo>
                  <a:lnTo>
                    <a:pt x="12998" y="2777"/>
                  </a:lnTo>
                  <a:lnTo>
                    <a:pt x="13116" y="2715"/>
                  </a:lnTo>
                  <a:lnTo>
                    <a:pt x="13128" y="2784"/>
                  </a:lnTo>
                  <a:lnTo>
                    <a:pt x="13211" y="2901"/>
                  </a:lnTo>
                  <a:lnTo>
                    <a:pt x="13294" y="2984"/>
                  </a:lnTo>
                  <a:lnTo>
                    <a:pt x="13577" y="3205"/>
                  </a:lnTo>
                  <a:lnTo>
                    <a:pt x="13625" y="3288"/>
                  </a:lnTo>
                  <a:lnTo>
                    <a:pt x="13648" y="3378"/>
                  </a:lnTo>
                  <a:lnTo>
                    <a:pt x="13660" y="3564"/>
                  </a:lnTo>
                  <a:lnTo>
                    <a:pt x="13684" y="3640"/>
                  </a:lnTo>
                  <a:lnTo>
                    <a:pt x="13719" y="3709"/>
                  </a:lnTo>
                  <a:lnTo>
                    <a:pt x="13826" y="3820"/>
                  </a:lnTo>
                  <a:lnTo>
                    <a:pt x="13897" y="3855"/>
                  </a:lnTo>
                  <a:lnTo>
                    <a:pt x="14086" y="3924"/>
                  </a:lnTo>
                  <a:lnTo>
                    <a:pt x="14181" y="3986"/>
                  </a:lnTo>
                  <a:lnTo>
                    <a:pt x="14287" y="4013"/>
                  </a:lnTo>
                  <a:lnTo>
                    <a:pt x="14382" y="4048"/>
                  </a:lnTo>
                  <a:lnTo>
                    <a:pt x="14417" y="4082"/>
                  </a:lnTo>
                  <a:lnTo>
                    <a:pt x="14547" y="4214"/>
                  </a:lnTo>
                  <a:lnTo>
                    <a:pt x="14654" y="4386"/>
                  </a:lnTo>
                  <a:lnTo>
                    <a:pt x="14654" y="4400"/>
                  </a:lnTo>
                  <a:lnTo>
                    <a:pt x="14275" y="4469"/>
                  </a:lnTo>
                  <a:lnTo>
                    <a:pt x="14098" y="4490"/>
                  </a:lnTo>
                  <a:lnTo>
                    <a:pt x="14015" y="4497"/>
                  </a:lnTo>
                  <a:lnTo>
                    <a:pt x="13944" y="4518"/>
                  </a:lnTo>
                  <a:lnTo>
                    <a:pt x="13897" y="4545"/>
                  </a:lnTo>
                  <a:lnTo>
                    <a:pt x="13861" y="4580"/>
                  </a:lnTo>
                  <a:lnTo>
                    <a:pt x="13755" y="4745"/>
                  </a:lnTo>
                  <a:lnTo>
                    <a:pt x="13696" y="4794"/>
                  </a:lnTo>
                  <a:lnTo>
                    <a:pt x="13625" y="4835"/>
                  </a:lnTo>
                  <a:lnTo>
                    <a:pt x="13554" y="4870"/>
                  </a:lnTo>
                  <a:lnTo>
                    <a:pt x="13506" y="4911"/>
                  </a:lnTo>
                  <a:lnTo>
                    <a:pt x="13506" y="4994"/>
                  </a:lnTo>
                  <a:lnTo>
                    <a:pt x="13719" y="5484"/>
                  </a:lnTo>
                  <a:lnTo>
                    <a:pt x="13743" y="5602"/>
                  </a:lnTo>
                  <a:lnTo>
                    <a:pt x="13743" y="5671"/>
                  </a:lnTo>
                  <a:lnTo>
                    <a:pt x="13731" y="5747"/>
                  </a:lnTo>
                  <a:lnTo>
                    <a:pt x="13696" y="5816"/>
                  </a:lnTo>
                  <a:lnTo>
                    <a:pt x="13637" y="5871"/>
                  </a:lnTo>
                  <a:lnTo>
                    <a:pt x="13400" y="6023"/>
                  </a:lnTo>
                  <a:lnTo>
                    <a:pt x="13341" y="6071"/>
                  </a:lnTo>
                  <a:lnTo>
                    <a:pt x="13305" y="6120"/>
                  </a:lnTo>
                  <a:lnTo>
                    <a:pt x="13305" y="6161"/>
                  </a:lnTo>
                  <a:lnTo>
                    <a:pt x="13329" y="6203"/>
                  </a:lnTo>
                  <a:lnTo>
                    <a:pt x="13388" y="6251"/>
                  </a:lnTo>
                  <a:lnTo>
                    <a:pt x="13471" y="6306"/>
                  </a:lnTo>
                  <a:lnTo>
                    <a:pt x="13542" y="6362"/>
                  </a:lnTo>
                  <a:lnTo>
                    <a:pt x="13577" y="6431"/>
                  </a:lnTo>
                  <a:lnTo>
                    <a:pt x="13577" y="6507"/>
                  </a:lnTo>
                  <a:lnTo>
                    <a:pt x="13542" y="6610"/>
                  </a:lnTo>
                  <a:lnTo>
                    <a:pt x="13459" y="6714"/>
                  </a:lnTo>
                  <a:lnTo>
                    <a:pt x="13329" y="6810"/>
                  </a:lnTo>
                  <a:lnTo>
                    <a:pt x="13175" y="6873"/>
                  </a:lnTo>
                  <a:lnTo>
                    <a:pt x="10916" y="7342"/>
                  </a:lnTo>
                  <a:lnTo>
                    <a:pt x="10810" y="7349"/>
                  </a:lnTo>
                  <a:lnTo>
                    <a:pt x="10668" y="7349"/>
                  </a:lnTo>
                  <a:lnTo>
                    <a:pt x="10301" y="7328"/>
                  </a:lnTo>
                  <a:lnTo>
                    <a:pt x="9982" y="7363"/>
                  </a:lnTo>
                  <a:lnTo>
                    <a:pt x="9935" y="7322"/>
                  </a:lnTo>
                  <a:lnTo>
                    <a:pt x="9923" y="6244"/>
                  </a:lnTo>
                  <a:lnTo>
                    <a:pt x="9923" y="5961"/>
                  </a:lnTo>
                  <a:lnTo>
                    <a:pt x="9911" y="5871"/>
                  </a:lnTo>
                  <a:lnTo>
                    <a:pt x="9876" y="5850"/>
                  </a:lnTo>
                  <a:lnTo>
                    <a:pt x="9852" y="5809"/>
                  </a:lnTo>
                  <a:lnTo>
                    <a:pt x="9816" y="5781"/>
                  </a:lnTo>
                  <a:lnTo>
                    <a:pt x="9793" y="5768"/>
                  </a:lnTo>
                  <a:lnTo>
                    <a:pt x="9793" y="5747"/>
                  </a:lnTo>
                  <a:lnTo>
                    <a:pt x="9805" y="5733"/>
                  </a:lnTo>
                  <a:lnTo>
                    <a:pt x="9805" y="5705"/>
                  </a:lnTo>
                  <a:lnTo>
                    <a:pt x="9769" y="5685"/>
                  </a:lnTo>
                  <a:lnTo>
                    <a:pt x="9722" y="5671"/>
                  </a:lnTo>
                  <a:lnTo>
                    <a:pt x="9686" y="5664"/>
                  </a:lnTo>
                  <a:lnTo>
                    <a:pt x="9675" y="5664"/>
                  </a:lnTo>
                  <a:lnTo>
                    <a:pt x="9663" y="5678"/>
                  </a:lnTo>
                  <a:lnTo>
                    <a:pt x="9663" y="5699"/>
                  </a:lnTo>
                  <a:lnTo>
                    <a:pt x="9639" y="5712"/>
                  </a:lnTo>
                  <a:lnTo>
                    <a:pt x="9615" y="5719"/>
                  </a:lnTo>
                  <a:lnTo>
                    <a:pt x="9568" y="5712"/>
                  </a:lnTo>
                  <a:lnTo>
                    <a:pt x="9462" y="5671"/>
                  </a:lnTo>
                  <a:lnTo>
                    <a:pt x="9438" y="5671"/>
                  </a:lnTo>
                  <a:lnTo>
                    <a:pt x="9414" y="5685"/>
                  </a:lnTo>
                  <a:lnTo>
                    <a:pt x="9379" y="5726"/>
                  </a:lnTo>
                  <a:lnTo>
                    <a:pt x="9355" y="5740"/>
                  </a:lnTo>
                  <a:lnTo>
                    <a:pt x="9225" y="5726"/>
                  </a:lnTo>
                  <a:lnTo>
                    <a:pt x="9201" y="5733"/>
                  </a:lnTo>
                  <a:lnTo>
                    <a:pt x="9166" y="5747"/>
                  </a:lnTo>
                  <a:lnTo>
                    <a:pt x="9142" y="5747"/>
                  </a:lnTo>
                  <a:lnTo>
                    <a:pt x="9131" y="5733"/>
                  </a:lnTo>
                  <a:lnTo>
                    <a:pt x="9107" y="5664"/>
                  </a:lnTo>
                  <a:lnTo>
                    <a:pt x="9060" y="5712"/>
                  </a:lnTo>
                  <a:lnTo>
                    <a:pt x="9071" y="5740"/>
                  </a:lnTo>
                  <a:lnTo>
                    <a:pt x="9071" y="5768"/>
                  </a:lnTo>
                  <a:lnTo>
                    <a:pt x="9060" y="5781"/>
                  </a:lnTo>
                  <a:lnTo>
                    <a:pt x="9036" y="5788"/>
                  </a:lnTo>
                  <a:lnTo>
                    <a:pt x="9012" y="5774"/>
                  </a:lnTo>
                  <a:lnTo>
                    <a:pt x="8977" y="5754"/>
                  </a:lnTo>
                  <a:lnTo>
                    <a:pt x="8918" y="5754"/>
                  </a:lnTo>
                  <a:lnTo>
                    <a:pt x="8882" y="5768"/>
                  </a:lnTo>
                  <a:lnTo>
                    <a:pt x="8870" y="5788"/>
                  </a:lnTo>
                  <a:lnTo>
                    <a:pt x="8847" y="5788"/>
                  </a:lnTo>
                  <a:lnTo>
                    <a:pt x="8835" y="5774"/>
                  </a:lnTo>
                  <a:lnTo>
                    <a:pt x="8811" y="5754"/>
                  </a:lnTo>
                  <a:lnTo>
                    <a:pt x="8799" y="5733"/>
                  </a:lnTo>
                  <a:lnTo>
                    <a:pt x="8752" y="5733"/>
                  </a:lnTo>
                  <a:lnTo>
                    <a:pt x="8728" y="5747"/>
                  </a:lnTo>
                  <a:lnTo>
                    <a:pt x="8740" y="5774"/>
                  </a:lnTo>
                  <a:lnTo>
                    <a:pt x="8717" y="5788"/>
                  </a:lnTo>
                  <a:lnTo>
                    <a:pt x="8693" y="5788"/>
                  </a:lnTo>
                  <a:lnTo>
                    <a:pt x="8669" y="5768"/>
                  </a:lnTo>
                  <a:lnTo>
                    <a:pt x="8646" y="5754"/>
                  </a:lnTo>
                  <a:lnTo>
                    <a:pt x="8622" y="5747"/>
                  </a:lnTo>
                  <a:lnTo>
                    <a:pt x="8527" y="5768"/>
                  </a:lnTo>
                  <a:lnTo>
                    <a:pt x="8456" y="5761"/>
                  </a:lnTo>
                  <a:lnTo>
                    <a:pt x="8362" y="5754"/>
                  </a:lnTo>
                  <a:lnTo>
                    <a:pt x="8326" y="5740"/>
                  </a:lnTo>
                  <a:lnTo>
                    <a:pt x="8326" y="5726"/>
                  </a:lnTo>
                  <a:lnTo>
                    <a:pt x="8350" y="5705"/>
                  </a:lnTo>
                  <a:lnTo>
                    <a:pt x="8350" y="5692"/>
                  </a:lnTo>
                  <a:lnTo>
                    <a:pt x="8232" y="5657"/>
                  </a:lnTo>
                  <a:lnTo>
                    <a:pt x="8161" y="5671"/>
                  </a:lnTo>
                  <a:lnTo>
                    <a:pt x="8066" y="5664"/>
                  </a:lnTo>
                  <a:lnTo>
                    <a:pt x="8042" y="5671"/>
                  </a:lnTo>
                  <a:lnTo>
                    <a:pt x="8031" y="5685"/>
                  </a:lnTo>
                  <a:lnTo>
                    <a:pt x="8019" y="5705"/>
                  </a:lnTo>
                  <a:lnTo>
                    <a:pt x="7995" y="5719"/>
                  </a:lnTo>
                  <a:lnTo>
                    <a:pt x="7960" y="5719"/>
                  </a:lnTo>
                  <a:lnTo>
                    <a:pt x="7924" y="5705"/>
                  </a:lnTo>
                  <a:lnTo>
                    <a:pt x="7901" y="5692"/>
                  </a:lnTo>
                  <a:lnTo>
                    <a:pt x="7901" y="5657"/>
                  </a:lnTo>
                  <a:lnTo>
                    <a:pt x="7877" y="5643"/>
                  </a:lnTo>
                  <a:lnTo>
                    <a:pt x="7853" y="5650"/>
                  </a:lnTo>
                  <a:lnTo>
                    <a:pt x="7830" y="5657"/>
                  </a:lnTo>
                  <a:lnTo>
                    <a:pt x="7794" y="5671"/>
                  </a:lnTo>
                  <a:lnTo>
                    <a:pt x="7770" y="5664"/>
                  </a:lnTo>
                  <a:lnTo>
                    <a:pt x="7711" y="5636"/>
                  </a:lnTo>
                  <a:lnTo>
                    <a:pt x="7640" y="5602"/>
                  </a:lnTo>
                  <a:lnTo>
                    <a:pt x="7581" y="5588"/>
                  </a:lnTo>
                  <a:lnTo>
                    <a:pt x="7546" y="5588"/>
                  </a:lnTo>
                  <a:lnTo>
                    <a:pt x="7522" y="5602"/>
                  </a:lnTo>
                  <a:lnTo>
                    <a:pt x="7487" y="5609"/>
                  </a:lnTo>
                  <a:lnTo>
                    <a:pt x="7427" y="5588"/>
                  </a:lnTo>
                  <a:lnTo>
                    <a:pt x="7356" y="5553"/>
                  </a:lnTo>
                  <a:lnTo>
                    <a:pt x="7286" y="5533"/>
                  </a:lnTo>
                  <a:lnTo>
                    <a:pt x="7262" y="5505"/>
                  </a:lnTo>
                  <a:lnTo>
                    <a:pt x="7226" y="5491"/>
                  </a:lnTo>
                  <a:lnTo>
                    <a:pt x="7144" y="5478"/>
                  </a:lnTo>
                  <a:lnTo>
                    <a:pt x="7132" y="5457"/>
                  </a:lnTo>
                  <a:lnTo>
                    <a:pt x="7144" y="5436"/>
                  </a:lnTo>
                  <a:lnTo>
                    <a:pt x="7167" y="5422"/>
                  </a:lnTo>
                  <a:lnTo>
                    <a:pt x="7191" y="5415"/>
                  </a:lnTo>
                  <a:lnTo>
                    <a:pt x="7167" y="5374"/>
                  </a:lnTo>
                  <a:lnTo>
                    <a:pt x="7096" y="5353"/>
                  </a:lnTo>
                  <a:lnTo>
                    <a:pt x="7084" y="5332"/>
                  </a:lnTo>
                  <a:lnTo>
                    <a:pt x="7049" y="5298"/>
                  </a:lnTo>
                  <a:lnTo>
                    <a:pt x="6718" y="5194"/>
                  </a:lnTo>
                  <a:lnTo>
                    <a:pt x="6647" y="5181"/>
                  </a:lnTo>
                  <a:lnTo>
                    <a:pt x="6600" y="5181"/>
                  </a:lnTo>
                  <a:lnTo>
                    <a:pt x="6564" y="5215"/>
                  </a:lnTo>
                  <a:lnTo>
                    <a:pt x="6529" y="5229"/>
                  </a:lnTo>
                  <a:lnTo>
                    <a:pt x="6493" y="5263"/>
                  </a:lnTo>
                  <a:lnTo>
                    <a:pt x="6399" y="5277"/>
                  </a:lnTo>
                  <a:lnTo>
                    <a:pt x="6351" y="5243"/>
                  </a:lnTo>
                  <a:lnTo>
                    <a:pt x="6316" y="5194"/>
                  </a:lnTo>
                  <a:lnTo>
                    <a:pt x="6268" y="5167"/>
                  </a:lnTo>
                  <a:lnTo>
                    <a:pt x="6150" y="5153"/>
                  </a:lnTo>
                  <a:lnTo>
                    <a:pt x="6103" y="5167"/>
                  </a:lnTo>
                  <a:lnTo>
                    <a:pt x="6079" y="5243"/>
                  </a:lnTo>
                  <a:lnTo>
                    <a:pt x="6067" y="5257"/>
                  </a:lnTo>
                  <a:lnTo>
                    <a:pt x="6032" y="5270"/>
                  </a:lnTo>
                  <a:lnTo>
                    <a:pt x="5996" y="5263"/>
                  </a:lnTo>
                  <a:lnTo>
                    <a:pt x="5973" y="5167"/>
                  </a:lnTo>
                  <a:lnTo>
                    <a:pt x="5914" y="5139"/>
                  </a:lnTo>
                  <a:lnTo>
                    <a:pt x="5878" y="5153"/>
                  </a:lnTo>
                  <a:lnTo>
                    <a:pt x="5819" y="5215"/>
                  </a:lnTo>
                  <a:lnTo>
                    <a:pt x="5843" y="5215"/>
                  </a:lnTo>
                  <a:lnTo>
                    <a:pt x="5831" y="5222"/>
                  </a:lnTo>
                  <a:lnTo>
                    <a:pt x="5784" y="5229"/>
                  </a:lnTo>
                  <a:lnTo>
                    <a:pt x="5784" y="5167"/>
                  </a:lnTo>
                  <a:lnTo>
                    <a:pt x="5772" y="5118"/>
                  </a:lnTo>
                  <a:lnTo>
                    <a:pt x="5724" y="5091"/>
                  </a:lnTo>
                  <a:lnTo>
                    <a:pt x="5630" y="5091"/>
                  </a:lnTo>
                  <a:lnTo>
                    <a:pt x="5630" y="5077"/>
                  </a:lnTo>
                  <a:lnTo>
                    <a:pt x="5653" y="5070"/>
                  </a:lnTo>
                  <a:lnTo>
                    <a:pt x="5677" y="5063"/>
                  </a:lnTo>
                  <a:lnTo>
                    <a:pt x="5701" y="5049"/>
                  </a:lnTo>
                  <a:lnTo>
                    <a:pt x="5713" y="5036"/>
                  </a:lnTo>
                  <a:lnTo>
                    <a:pt x="5701" y="5015"/>
                  </a:lnTo>
                  <a:lnTo>
                    <a:pt x="5677" y="5015"/>
                  </a:lnTo>
                  <a:lnTo>
                    <a:pt x="5642" y="5029"/>
                  </a:lnTo>
                  <a:lnTo>
                    <a:pt x="5606" y="5029"/>
                  </a:lnTo>
                  <a:lnTo>
                    <a:pt x="5571" y="5036"/>
                  </a:lnTo>
                  <a:lnTo>
                    <a:pt x="5547" y="5036"/>
                  </a:lnTo>
                  <a:lnTo>
                    <a:pt x="5523" y="5036"/>
                  </a:lnTo>
                  <a:lnTo>
                    <a:pt x="5429" y="4994"/>
                  </a:lnTo>
                  <a:lnTo>
                    <a:pt x="5393" y="4987"/>
                  </a:lnTo>
                  <a:lnTo>
                    <a:pt x="5263" y="4980"/>
                  </a:lnTo>
                  <a:lnTo>
                    <a:pt x="5192" y="4973"/>
                  </a:lnTo>
                  <a:lnTo>
                    <a:pt x="5133" y="4953"/>
                  </a:lnTo>
                  <a:lnTo>
                    <a:pt x="4991" y="4877"/>
                  </a:lnTo>
                  <a:lnTo>
                    <a:pt x="4920" y="4870"/>
                  </a:lnTo>
                  <a:lnTo>
                    <a:pt x="4766" y="4925"/>
                  </a:lnTo>
                  <a:lnTo>
                    <a:pt x="4743" y="4877"/>
                  </a:lnTo>
                  <a:lnTo>
                    <a:pt x="4707" y="4849"/>
                  </a:lnTo>
                  <a:lnTo>
                    <a:pt x="4672" y="4842"/>
                  </a:lnTo>
                  <a:lnTo>
                    <a:pt x="4613" y="4877"/>
                  </a:lnTo>
                  <a:lnTo>
                    <a:pt x="4565" y="4953"/>
                  </a:lnTo>
                  <a:lnTo>
                    <a:pt x="4554" y="4966"/>
                  </a:lnTo>
                  <a:lnTo>
                    <a:pt x="4530" y="4925"/>
                  </a:lnTo>
                  <a:lnTo>
                    <a:pt x="4530" y="4877"/>
                  </a:lnTo>
                  <a:lnTo>
                    <a:pt x="4542" y="4856"/>
                  </a:lnTo>
                  <a:lnTo>
                    <a:pt x="4530" y="4835"/>
                  </a:lnTo>
                  <a:lnTo>
                    <a:pt x="4483" y="4815"/>
                  </a:lnTo>
                  <a:lnTo>
                    <a:pt x="4423" y="4801"/>
                  </a:lnTo>
                  <a:lnTo>
                    <a:pt x="4376" y="4794"/>
                  </a:lnTo>
                  <a:lnTo>
                    <a:pt x="4329" y="4794"/>
                  </a:lnTo>
                  <a:lnTo>
                    <a:pt x="4329" y="4801"/>
                  </a:lnTo>
                  <a:lnTo>
                    <a:pt x="4317" y="4745"/>
                  </a:lnTo>
                  <a:lnTo>
                    <a:pt x="4341" y="4704"/>
                  </a:lnTo>
                  <a:lnTo>
                    <a:pt x="4341" y="4663"/>
                  </a:lnTo>
                  <a:lnTo>
                    <a:pt x="4317" y="4628"/>
                  </a:lnTo>
                  <a:lnTo>
                    <a:pt x="4270" y="4614"/>
                  </a:lnTo>
                  <a:lnTo>
                    <a:pt x="4128" y="4600"/>
                  </a:lnTo>
                  <a:lnTo>
                    <a:pt x="4045" y="4587"/>
                  </a:lnTo>
                  <a:lnTo>
                    <a:pt x="3998" y="4600"/>
                  </a:lnTo>
                  <a:lnTo>
                    <a:pt x="3939" y="4649"/>
                  </a:lnTo>
                  <a:lnTo>
                    <a:pt x="3891" y="4676"/>
                  </a:lnTo>
                  <a:lnTo>
                    <a:pt x="3797" y="4690"/>
                  </a:lnTo>
                  <a:lnTo>
                    <a:pt x="3655" y="4697"/>
                  </a:lnTo>
                  <a:lnTo>
                    <a:pt x="3607" y="4718"/>
                  </a:lnTo>
                  <a:lnTo>
                    <a:pt x="3596" y="4711"/>
                  </a:lnTo>
                  <a:lnTo>
                    <a:pt x="3560" y="4739"/>
                  </a:lnTo>
                  <a:lnTo>
                    <a:pt x="3513" y="4739"/>
                  </a:lnTo>
                  <a:lnTo>
                    <a:pt x="3454" y="4732"/>
                  </a:lnTo>
                  <a:lnTo>
                    <a:pt x="3406" y="4725"/>
                  </a:lnTo>
                  <a:lnTo>
                    <a:pt x="3383" y="4725"/>
                  </a:lnTo>
                  <a:lnTo>
                    <a:pt x="3371" y="4711"/>
                  </a:lnTo>
                  <a:lnTo>
                    <a:pt x="3359" y="4711"/>
                  </a:lnTo>
                  <a:lnTo>
                    <a:pt x="3288" y="4704"/>
                  </a:lnTo>
                  <a:lnTo>
                    <a:pt x="2969" y="4669"/>
                  </a:lnTo>
                  <a:lnTo>
                    <a:pt x="2886" y="4642"/>
                  </a:lnTo>
                  <a:lnTo>
                    <a:pt x="2839" y="4621"/>
                  </a:lnTo>
                  <a:lnTo>
                    <a:pt x="2791" y="4600"/>
                  </a:lnTo>
                  <a:lnTo>
                    <a:pt x="2756" y="4600"/>
                  </a:lnTo>
                  <a:lnTo>
                    <a:pt x="2732" y="4621"/>
                  </a:lnTo>
                  <a:lnTo>
                    <a:pt x="2709" y="4690"/>
                  </a:lnTo>
                  <a:lnTo>
                    <a:pt x="2661" y="4697"/>
                  </a:lnTo>
                  <a:lnTo>
                    <a:pt x="2638" y="4676"/>
                  </a:lnTo>
                  <a:lnTo>
                    <a:pt x="2614" y="4635"/>
                  </a:lnTo>
                  <a:lnTo>
                    <a:pt x="2626" y="4566"/>
                  </a:lnTo>
                  <a:lnTo>
                    <a:pt x="2602" y="4552"/>
                  </a:lnTo>
                  <a:lnTo>
                    <a:pt x="2578" y="4559"/>
                  </a:lnTo>
                  <a:lnTo>
                    <a:pt x="2425" y="4635"/>
                  </a:lnTo>
                  <a:lnTo>
                    <a:pt x="2377" y="4649"/>
                  </a:lnTo>
                  <a:lnTo>
                    <a:pt x="2330" y="4635"/>
                  </a:lnTo>
                  <a:lnTo>
                    <a:pt x="2295" y="4614"/>
                  </a:lnTo>
                  <a:lnTo>
                    <a:pt x="2271" y="4600"/>
                  </a:lnTo>
                  <a:lnTo>
                    <a:pt x="2247" y="4594"/>
                  </a:lnTo>
                  <a:lnTo>
                    <a:pt x="2235" y="4607"/>
                  </a:lnTo>
                  <a:lnTo>
                    <a:pt x="2247" y="4669"/>
                  </a:lnTo>
                  <a:lnTo>
                    <a:pt x="2224" y="4697"/>
                  </a:lnTo>
                  <a:lnTo>
                    <a:pt x="2141" y="4704"/>
                  </a:lnTo>
                  <a:lnTo>
                    <a:pt x="1975" y="4656"/>
                  </a:lnTo>
                  <a:lnTo>
                    <a:pt x="1940" y="4635"/>
                  </a:lnTo>
                  <a:lnTo>
                    <a:pt x="1904" y="4614"/>
                  </a:lnTo>
                  <a:lnTo>
                    <a:pt x="1869" y="4607"/>
                  </a:lnTo>
                  <a:lnTo>
                    <a:pt x="1810" y="4607"/>
                  </a:lnTo>
                  <a:lnTo>
                    <a:pt x="1715" y="4594"/>
                  </a:lnTo>
                  <a:lnTo>
                    <a:pt x="1644" y="4607"/>
                  </a:lnTo>
                  <a:lnTo>
                    <a:pt x="1549" y="4621"/>
                  </a:lnTo>
                  <a:lnTo>
                    <a:pt x="1502" y="4614"/>
                  </a:lnTo>
                  <a:lnTo>
                    <a:pt x="1455" y="4566"/>
                  </a:lnTo>
                  <a:lnTo>
                    <a:pt x="1431" y="4566"/>
                  </a:lnTo>
                  <a:lnTo>
                    <a:pt x="1301" y="4614"/>
                  </a:lnTo>
                  <a:lnTo>
                    <a:pt x="1230" y="4635"/>
                  </a:lnTo>
                  <a:lnTo>
                    <a:pt x="1183" y="4628"/>
                  </a:lnTo>
                  <a:lnTo>
                    <a:pt x="1159" y="4607"/>
                  </a:lnTo>
                  <a:lnTo>
                    <a:pt x="1147" y="4587"/>
                  </a:lnTo>
                  <a:lnTo>
                    <a:pt x="1124" y="4566"/>
                  </a:lnTo>
                  <a:lnTo>
                    <a:pt x="1088" y="4573"/>
                  </a:lnTo>
                  <a:lnTo>
                    <a:pt x="1065" y="4587"/>
                  </a:lnTo>
                  <a:lnTo>
                    <a:pt x="1029" y="4607"/>
                  </a:lnTo>
                  <a:lnTo>
                    <a:pt x="994" y="4600"/>
                  </a:lnTo>
                  <a:lnTo>
                    <a:pt x="970" y="4580"/>
                  </a:lnTo>
                  <a:lnTo>
                    <a:pt x="946" y="4524"/>
                  </a:lnTo>
                  <a:lnTo>
                    <a:pt x="923" y="4504"/>
                  </a:lnTo>
                  <a:lnTo>
                    <a:pt x="887" y="4504"/>
                  </a:lnTo>
                  <a:lnTo>
                    <a:pt x="852" y="4518"/>
                  </a:lnTo>
                  <a:lnTo>
                    <a:pt x="840" y="4552"/>
                  </a:lnTo>
                  <a:lnTo>
                    <a:pt x="804" y="4580"/>
                  </a:lnTo>
                  <a:lnTo>
                    <a:pt x="781" y="4594"/>
                  </a:lnTo>
                  <a:lnTo>
                    <a:pt x="710" y="4594"/>
                  </a:lnTo>
                  <a:lnTo>
                    <a:pt x="674" y="4600"/>
                  </a:lnTo>
                  <a:lnTo>
                    <a:pt x="627" y="4614"/>
                  </a:lnTo>
                  <a:lnTo>
                    <a:pt x="592" y="4614"/>
                  </a:lnTo>
                  <a:lnTo>
                    <a:pt x="544" y="4607"/>
                  </a:lnTo>
                  <a:lnTo>
                    <a:pt x="414" y="4552"/>
                  </a:lnTo>
                  <a:lnTo>
                    <a:pt x="379" y="4552"/>
                  </a:lnTo>
                  <a:lnTo>
                    <a:pt x="331" y="4566"/>
                  </a:lnTo>
                  <a:lnTo>
                    <a:pt x="296" y="4587"/>
                  </a:lnTo>
                  <a:lnTo>
                    <a:pt x="249" y="4594"/>
                  </a:lnTo>
                  <a:lnTo>
                    <a:pt x="213" y="4580"/>
                  </a:lnTo>
                  <a:lnTo>
                    <a:pt x="189" y="4566"/>
                  </a:lnTo>
                  <a:lnTo>
                    <a:pt x="166" y="4573"/>
                  </a:lnTo>
                  <a:lnTo>
                    <a:pt x="83" y="4594"/>
                  </a:lnTo>
                  <a:lnTo>
                    <a:pt x="12" y="4587"/>
                  </a:lnTo>
                  <a:lnTo>
                    <a:pt x="12" y="3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 flipH="1">
              <a:off x="4106884" y="1398220"/>
              <a:ext cx="321859" cy="533969"/>
            </a:xfrm>
            <a:custGeom>
              <a:avLst/>
              <a:gdLst/>
              <a:ahLst/>
              <a:cxnLst/>
              <a:rect l="l" t="t" r="r" b="b"/>
              <a:pathLst>
                <a:path w="5287" h="5602" extrusionOk="0">
                  <a:moveTo>
                    <a:pt x="59" y="1886"/>
                  </a:moveTo>
                  <a:lnTo>
                    <a:pt x="95" y="1872"/>
                  </a:lnTo>
                  <a:lnTo>
                    <a:pt x="119" y="1859"/>
                  </a:lnTo>
                  <a:lnTo>
                    <a:pt x="130" y="1838"/>
                  </a:lnTo>
                  <a:lnTo>
                    <a:pt x="119" y="1803"/>
                  </a:lnTo>
                  <a:lnTo>
                    <a:pt x="119" y="1769"/>
                  </a:lnTo>
                  <a:lnTo>
                    <a:pt x="142" y="1686"/>
                  </a:lnTo>
                  <a:lnTo>
                    <a:pt x="166" y="1651"/>
                  </a:lnTo>
                  <a:lnTo>
                    <a:pt x="201" y="1610"/>
                  </a:lnTo>
                  <a:lnTo>
                    <a:pt x="95" y="1499"/>
                  </a:lnTo>
                  <a:lnTo>
                    <a:pt x="48" y="1472"/>
                  </a:lnTo>
                  <a:lnTo>
                    <a:pt x="0" y="1430"/>
                  </a:lnTo>
                  <a:lnTo>
                    <a:pt x="0" y="1396"/>
                  </a:lnTo>
                  <a:lnTo>
                    <a:pt x="48" y="1368"/>
                  </a:lnTo>
                  <a:lnTo>
                    <a:pt x="107" y="1354"/>
                  </a:lnTo>
                  <a:lnTo>
                    <a:pt x="166" y="1347"/>
                  </a:lnTo>
                  <a:lnTo>
                    <a:pt x="225" y="1341"/>
                  </a:lnTo>
                  <a:lnTo>
                    <a:pt x="284" y="1347"/>
                  </a:lnTo>
                  <a:lnTo>
                    <a:pt x="320" y="1334"/>
                  </a:lnTo>
                  <a:lnTo>
                    <a:pt x="296" y="1299"/>
                  </a:lnTo>
                  <a:lnTo>
                    <a:pt x="166" y="1189"/>
                  </a:lnTo>
                  <a:lnTo>
                    <a:pt x="166" y="1168"/>
                  </a:lnTo>
                  <a:lnTo>
                    <a:pt x="249" y="1002"/>
                  </a:lnTo>
                  <a:lnTo>
                    <a:pt x="260" y="905"/>
                  </a:lnTo>
                  <a:lnTo>
                    <a:pt x="284" y="878"/>
                  </a:lnTo>
                  <a:lnTo>
                    <a:pt x="331" y="836"/>
                  </a:lnTo>
                  <a:lnTo>
                    <a:pt x="331" y="816"/>
                  </a:lnTo>
                  <a:lnTo>
                    <a:pt x="331" y="795"/>
                  </a:lnTo>
                  <a:lnTo>
                    <a:pt x="308" y="740"/>
                  </a:lnTo>
                  <a:lnTo>
                    <a:pt x="284" y="705"/>
                  </a:lnTo>
                  <a:lnTo>
                    <a:pt x="284" y="588"/>
                  </a:lnTo>
                  <a:lnTo>
                    <a:pt x="272" y="560"/>
                  </a:lnTo>
                  <a:lnTo>
                    <a:pt x="272" y="533"/>
                  </a:lnTo>
                  <a:lnTo>
                    <a:pt x="284" y="498"/>
                  </a:lnTo>
                  <a:lnTo>
                    <a:pt x="284" y="484"/>
                  </a:lnTo>
                  <a:lnTo>
                    <a:pt x="260" y="477"/>
                  </a:lnTo>
                  <a:lnTo>
                    <a:pt x="237" y="470"/>
                  </a:lnTo>
                  <a:lnTo>
                    <a:pt x="213" y="463"/>
                  </a:lnTo>
                  <a:lnTo>
                    <a:pt x="190" y="457"/>
                  </a:lnTo>
                  <a:lnTo>
                    <a:pt x="142" y="415"/>
                  </a:lnTo>
                  <a:lnTo>
                    <a:pt x="119" y="408"/>
                  </a:lnTo>
                  <a:lnTo>
                    <a:pt x="95" y="401"/>
                  </a:lnTo>
                  <a:lnTo>
                    <a:pt x="71" y="381"/>
                  </a:lnTo>
                  <a:lnTo>
                    <a:pt x="0" y="249"/>
                  </a:lnTo>
                  <a:lnTo>
                    <a:pt x="12" y="194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19" y="187"/>
                  </a:lnTo>
                  <a:lnTo>
                    <a:pt x="544" y="208"/>
                  </a:lnTo>
                  <a:lnTo>
                    <a:pt x="1006" y="187"/>
                  </a:lnTo>
                  <a:lnTo>
                    <a:pt x="1159" y="160"/>
                  </a:lnTo>
                  <a:lnTo>
                    <a:pt x="1278" y="118"/>
                  </a:lnTo>
                  <a:lnTo>
                    <a:pt x="1455" y="97"/>
                  </a:lnTo>
                  <a:lnTo>
                    <a:pt x="1479" y="91"/>
                  </a:lnTo>
                  <a:lnTo>
                    <a:pt x="1550" y="49"/>
                  </a:lnTo>
                  <a:lnTo>
                    <a:pt x="1609" y="28"/>
                  </a:lnTo>
                  <a:lnTo>
                    <a:pt x="1692" y="8"/>
                  </a:lnTo>
                  <a:lnTo>
                    <a:pt x="1786" y="1"/>
                  </a:lnTo>
                  <a:lnTo>
                    <a:pt x="1810" y="8"/>
                  </a:lnTo>
                  <a:lnTo>
                    <a:pt x="1833" y="8"/>
                  </a:lnTo>
                  <a:lnTo>
                    <a:pt x="1857" y="21"/>
                  </a:lnTo>
                  <a:lnTo>
                    <a:pt x="1857" y="35"/>
                  </a:lnTo>
                  <a:lnTo>
                    <a:pt x="1893" y="35"/>
                  </a:lnTo>
                  <a:lnTo>
                    <a:pt x="1916" y="15"/>
                  </a:lnTo>
                  <a:lnTo>
                    <a:pt x="1940" y="28"/>
                  </a:lnTo>
                  <a:lnTo>
                    <a:pt x="1952" y="56"/>
                  </a:lnTo>
                  <a:lnTo>
                    <a:pt x="1987" y="63"/>
                  </a:lnTo>
                  <a:lnTo>
                    <a:pt x="2035" y="56"/>
                  </a:lnTo>
                  <a:lnTo>
                    <a:pt x="2058" y="21"/>
                  </a:lnTo>
                  <a:lnTo>
                    <a:pt x="2105" y="1"/>
                  </a:lnTo>
                  <a:lnTo>
                    <a:pt x="2105" y="49"/>
                  </a:lnTo>
                  <a:lnTo>
                    <a:pt x="2129" y="49"/>
                  </a:lnTo>
                  <a:lnTo>
                    <a:pt x="2129" y="42"/>
                  </a:lnTo>
                  <a:lnTo>
                    <a:pt x="2129" y="42"/>
                  </a:lnTo>
                  <a:lnTo>
                    <a:pt x="2141" y="42"/>
                  </a:lnTo>
                  <a:lnTo>
                    <a:pt x="2153" y="35"/>
                  </a:lnTo>
                  <a:lnTo>
                    <a:pt x="2165" y="49"/>
                  </a:lnTo>
                  <a:lnTo>
                    <a:pt x="2200" y="84"/>
                  </a:lnTo>
                  <a:lnTo>
                    <a:pt x="2224" y="56"/>
                  </a:lnTo>
                  <a:lnTo>
                    <a:pt x="2224" y="49"/>
                  </a:lnTo>
                  <a:lnTo>
                    <a:pt x="2224" y="35"/>
                  </a:lnTo>
                  <a:lnTo>
                    <a:pt x="2259" y="35"/>
                  </a:lnTo>
                  <a:lnTo>
                    <a:pt x="2247" y="91"/>
                  </a:lnTo>
                  <a:lnTo>
                    <a:pt x="2283" y="97"/>
                  </a:lnTo>
                  <a:lnTo>
                    <a:pt x="2330" y="91"/>
                  </a:lnTo>
                  <a:lnTo>
                    <a:pt x="2389" y="97"/>
                  </a:lnTo>
                  <a:lnTo>
                    <a:pt x="2437" y="153"/>
                  </a:lnTo>
                  <a:lnTo>
                    <a:pt x="2437" y="173"/>
                  </a:lnTo>
                  <a:lnTo>
                    <a:pt x="2448" y="187"/>
                  </a:lnTo>
                  <a:lnTo>
                    <a:pt x="2472" y="194"/>
                  </a:lnTo>
                  <a:lnTo>
                    <a:pt x="2496" y="208"/>
                  </a:lnTo>
                  <a:lnTo>
                    <a:pt x="2543" y="249"/>
                  </a:lnTo>
                  <a:lnTo>
                    <a:pt x="2567" y="270"/>
                  </a:lnTo>
                  <a:lnTo>
                    <a:pt x="2567" y="291"/>
                  </a:lnTo>
                  <a:lnTo>
                    <a:pt x="2567" y="298"/>
                  </a:lnTo>
                  <a:lnTo>
                    <a:pt x="2555" y="305"/>
                  </a:lnTo>
                  <a:lnTo>
                    <a:pt x="2543" y="312"/>
                  </a:lnTo>
                  <a:lnTo>
                    <a:pt x="2543" y="318"/>
                  </a:lnTo>
                  <a:lnTo>
                    <a:pt x="2555" y="332"/>
                  </a:lnTo>
                  <a:lnTo>
                    <a:pt x="2590" y="353"/>
                  </a:lnTo>
                  <a:lnTo>
                    <a:pt x="2590" y="360"/>
                  </a:lnTo>
                  <a:lnTo>
                    <a:pt x="2590" y="381"/>
                  </a:lnTo>
                  <a:lnTo>
                    <a:pt x="2555" y="422"/>
                  </a:lnTo>
                  <a:lnTo>
                    <a:pt x="2543" y="450"/>
                  </a:lnTo>
                  <a:lnTo>
                    <a:pt x="2543" y="470"/>
                  </a:lnTo>
                  <a:lnTo>
                    <a:pt x="2567" y="505"/>
                  </a:lnTo>
                  <a:lnTo>
                    <a:pt x="2567" y="533"/>
                  </a:lnTo>
                  <a:lnTo>
                    <a:pt x="2555" y="553"/>
                  </a:lnTo>
                  <a:lnTo>
                    <a:pt x="2508" y="595"/>
                  </a:lnTo>
                  <a:lnTo>
                    <a:pt x="2496" y="615"/>
                  </a:lnTo>
                  <a:lnTo>
                    <a:pt x="2508" y="636"/>
                  </a:lnTo>
                  <a:lnTo>
                    <a:pt x="2744" y="836"/>
                  </a:lnTo>
                  <a:lnTo>
                    <a:pt x="2780" y="892"/>
                  </a:lnTo>
                  <a:lnTo>
                    <a:pt x="2803" y="975"/>
                  </a:lnTo>
                  <a:lnTo>
                    <a:pt x="2815" y="988"/>
                  </a:lnTo>
                  <a:lnTo>
                    <a:pt x="2874" y="1030"/>
                  </a:lnTo>
                  <a:lnTo>
                    <a:pt x="2886" y="1037"/>
                  </a:lnTo>
                  <a:lnTo>
                    <a:pt x="2886" y="1057"/>
                  </a:lnTo>
                  <a:lnTo>
                    <a:pt x="2933" y="1106"/>
                  </a:lnTo>
                  <a:lnTo>
                    <a:pt x="2933" y="1168"/>
                  </a:lnTo>
                  <a:lnTo>
                    <a:pt x="2933" y="1189"/>
                  </a:lnTo>
                  <a:lnTo>
                    <a:pt x="3052" y="1306"/>
                  </a:lnTo>
                  <a:lnTo>
                    <a:pt x="3052" y="1327"/>
                  </a:lnTo>
                  <a:lnTo>
                    <a:pt x="3075" y="1334"/>
                  </a:lnTo>
                  <a:lnTo>
                    <a:pt x="3146" y="1375"/>
                  </a:lnTo>
                  <a:lnTo>
                    <a:pt x="3182" y="1389"/>
                  </a:lnTo>
                  <a:lnTo>
                    <a:pt x="3205" y="1389"/>
                  </a:lnTo>
                  <a:lnTo>
                    <a:pt x="3359" y="1396"/>
                  </a:lnTo>
                  <a:lnTo>
                    <a:pt x="3418" y="1389"/>
                  </a:lnTo>
                  <a:lnTo>
                    <a:pt x="3454" y="1361"/>
                  </a:lnTo>
                  <a:lnTo>
                    <a:pt x="3466" y="1251"/>
                  </a:lnTo>
                  <a:lnTo>
                    <a:pt x="3489" y="1209"/>
                  </a:lnTo>
                  <a:lnTo>
                    <a:pt x="3537" y="1175"/>
                  </a:lnTo>
                  <a:lnTo>
                    <a:pt x="3619" y="1168"/>
                  </a:lnTo>
                  <a:lnTo>
                    <a:pt x="3608" y="1196"/>
                  </a:lnTo>
                  <a:lnTo>
                    <a:pt x="3619" y="1216"/>
                  </a:lnTo>
                  <a:lnTo>
                    <a:pt x="3655" y="1237"/>
                  </a:lnTo>
                  <a:lnTo>
                    <a:pt x="3667" y="1265"/>
                  </a:lnTo>
                  <a:lnTo>
                    <a:pt x="3667" y="1299"/>
                  </a:lnTo>
                  <a:lnTo>
                    <a:pt x="3643" y="1320"/>
                  </a:lnTo>
                  <a:lnTo>
                    <a:pt x="3608" y="1327"/>
                  </a:lnTo>
                  <a:lnTo>
                    <a:pt x="3560" y="1313"/>
                  </a:lnTo>
                  <a:lnTo>
                    <a:pt x="3584" y="1354"/>
                  </a:lnTo>
                  <a:lnTo>
                    <a:pt x="3631" y="1368"/>
                  </a:lnTo>
                  <a:lnTo>
                    <a:pt x="3690" y="1375"/>
                  </a:lnTo>
                  <a:lnTo>
                    <a:pt x="3749" y="1354"/>
                  </a:lnTo>
                  <a:lnTo>
                    <a:pt x="3749" y="1272"/>
                  </a:lnTo>
                  <a:lnTo>
                    <a:pt x="3749" y="1251"/>
                  </a:lnTo>
                  <a:lnTo>
                    <a:pt x="3785" y="1251"/>
                  </a:lnTo>
                  <a:lnTo>
                    <a:pt x="3809" y="1237"/>
                  </a:lnTo>
                  <a:lnTo>
                    <a:pt x="3832" y="1223"/>
                  </a:lnTo>
                  <a:lnTo>
                    <a:pt x="3820" y="1202"/>
                  </a:lnTo>
                  <a:lnTo>
                    <a:pt x="3868" y="1223"/>
                  </a:lnTo>
                  <a:lnTo>
                    <a:pt x="3880" y="1265"/>
                  </a:lnTo>
                  <a:lnTo>
                    <a:pt x="3903" y="1299"/>
                  </a:lnTo>
                  <a:lnTo>
                    <a:pt x="3962" y="1313"/>
                  </a:lnTo>
                  <a:lnTo>
                    <a:pt x="3986" y="1299"/>
                  </a:lnTo>
                  <a:lnTo>
                    <a:pt x="3986" y="1265"/>
                  </a:lnTo>
                  <a:lnTo>
                    <a:pt x="3986" y="1196"/>
                  </a:lnTo>
                  <a:lnTo>
                    <a:pt x="3974" y="1161"/>
                  </a:lnTo>
                  <a:lnTo>
                    <a:pt x="3950" y="1120"/>
                  </a:lnTo>
                  <a:lnTo>
                    <a:pt x="3927" y="1078"/>
                  </a:lnTo>
                  <a:lnTo>
                    <a:pt x="3891" y="1071"/>
                  </a:lnTo>
                  <a:lnTo>
                    <a:pt x="3832" y="1085"/>
                  </a:lnTo>
                  <a:lnTo>
                    <a:pt x="3749" y="1085"/>
                  </a:lnTo>
                  <a:lnTo>
                    <a:pt x="3714" y="1106"/>
                  </a:lnTo>
                  <a:lnTo>
                    <a:pt x="3678" y="1078"/>
                  </a:lnTo>
                  <a:lnTo>
                    <a:pt x="3631" y="1099"/>
                  </a:lnTo>
                  <a:lnTo>
                    <a:pt x="3572" y="1140"/>
                  </a:lnTo>
                  <a:lnTo>
                    <a:pt x="3513" y="1154"/>
                  </a:lnTo>
                  <a:lnTo>
                    <a:pt x="3608" y="1051"/>
                  </a:lnTo>
                  <a:lnTo>
                    <a:pt x="3643" y="981"/>
                  </a:lnTo>
                  <a:lnTo>
                    <a:pt x="3631" y="954"/>
                  </a:lnTo>
                  <a:lnTo>
                    <a:pt x="3596" y="947"/>
                  </a:lnTo>
                  <a:lnTo>
                    <a:pt x="3596" y="919"/>
                  </a:lnTo>
                  <a:lnTo>
                    <a:pt x="3608" y="892"/>
                  </a:lnTo>
                  <a:lnTo>
                    <a:pt x="3596" y="878"/>
                  </a:lnTo>
                  <a:lnTo>
                    <a:pt x="3548" y="864"/>
                  </a:lnTo>
                  <a:lnTo>
                    <a:pt x="3513" y="864"/>
                  </a:lnTo>
                  <a:lnTo>
                    <a:pt x="3466" y="871"/>
                  </a:lnTo>
                  <a:lnTo>
                    <a:pt x="3418" y="878"/>
                  </a:lnTo>
                  <a:lnTo>
                    <a:pt x="3052" y="878"/>
                  </a:lnTo>
                  <a:lnTo>
                    <a:pt x="2862" y="857"/>
                  </a:lnTo>
                  <a:lnTo>
                    <a:pt x="2803" y="836"/>
                  </a:lnTo>
                  <a:lnTo>
                    <a:pt x="2957" y="843"/>
                  </a:lnTo>
                  <a:lnTo>
                    <a:pt x="3217" y="857"/>
                  </a:lnTo>
                  <a:lnTo>
                    <a:pt x="3466" y="843"/>
                  </a:lnTo>
                  <a:lnTo>
                    <a:pt x="3667" y="823"/>
                  </a:lnTo>
                  <a:lnTo>
                    <a:pt x="3856" y="795"/>
                  </a:lnTo>
                  <a:lnTo>
                    <a:pt x="4140" y="740"/>
                  </a:lnTo>
                  <a:lnTo>
                    <a:pt x="4506" y="650"/>
                  </a:lnTo>
                  <a:lnTo>
                    <a:pt x="4719" y="609"/>
                  </a:lnTo>
                  <a:lnTo>
                    <a:pt x="4802" y="595"/>
                  </a:lnTo>
                  <a:lnTo>
                    <a:pt x="4897" y="567"/>
                  </a:lnTo>
                  <a:lnTo>
                    <a:pt x="4920" y="581"/>
                  </a:lnTo>
                  <a:lnTo>
                    <a:pt x="4908" y="595"/>
                  </a:lnTo>
                  <a:lnTo>
                    <a:pt x="4908" y="615"/>
                  </a:lnTo>
                  <a:lnTo>
                    <a:pt x="4873" y="650"/>
                  </a:lnTo>
                  <a:lnTo>
                    <a:pt x="4719" y="733"/>
                  </a:lnTo>
                  <a:lnTo>
                    <a:pt x="4625" y="795"/>
                  </a:lnTo>
                  <a:lnTo>
                    <a:pt x="4601" y="830"/>
                  </a:lnTo>
                  <a:lnTo>
                    <a:pt x="4565" y="919"/>
                  </a:lnTo>
                  <a:lnTo>
                    <a:pt x="4530" y="947"/>
                  </a:lnTo>
                  <a:lnTo>
                    <a:pt x="4495" y="975"/>
                  </a:lnTo>
                  <a:lnTo>
                    <a:pt x="4459" y="1002"/>
                  </a:lnTo>
                  <a:lnTo>
                    <a:pt x="4435" y="1044"/>
                  </a:lnTo>
                  <a:lnTo>
                    <a:pt x="4459" y="1085"/>
                  </a:lnTo>
                  <a:lnTo>
                    <a:pt x="4495" y="1126"/>
                  </a:lnTo>
                  <a:lnTo>
                    <a:pt x="4506" y="1175"/>
                  </a:lnTo>
                  <a:lnTo>
                    <a:pt x="4506" y="1209"/>
                  </a:lnTo>
                  <a:lnTo>
                    <a:pt x="4435" y="1306"/>
                  </a:lnTo>
                  <a:lnTo>
                    <a:pt x="4435" y="1327"/>
                  </a:lnTo>
                  <a:lnTo>
                    <a:pt x="4424" y="1375"/>
                  </a:lnTo>
                  <a:lnTo>
                    <a:pt x="4459" y="1568"/>
                  </a:lnTo>
                  <a:lnTo>
                    <a:pt x="4447" y="1714"/>
                  </a:lnTo>
                  <a:lnTo>
                    <a:pt x="4459" y="1762"/>
                  </a:lnTo>
                  <a:lnTo>
                    <a:pt x="4530" y="1838"/>
                  </a:lnTo>
                  <a:lnTo>
                    <a:pt x="4755" y="1928"/>
                  </a:lnTo>
                  <a:lnTo>
                    <a:pt x="4826" y="2011"/>
                  </a:lnTo>
                  <a:lnTo>
                    <a:pt x="4838" y="2114"/>
                  </a:lnTo>
                  <a:lnTo>
                    <a:pt x="4861" y="2162"/>
                  </a:lnTo>
                  <a:lnTo>
                    <a:pt x="4908" y="2204"/>
                  </a:lnTo>
                  <a:lnTo>
                    <a:pt x="4968" y="2245"/>
                  </a:lnTo>
                  <a:lnTo>
                    <a:pt x="5180" y="2480"/>
                  </a:lnTo>
                  <a:lnTo>
                    <a:pt x="5204" y="2508"/>
                  </a:lnTo>
                  <a:lnTo>
                    <a:pt x="5228" y="2591"/>
                  </a:lnTo>
                  <a:lnTo>
                    <a:pt x="5275" y="2660"/>
                  </a:lnTo>
                  <a:lnTo>
                    <a:pt x="5287" y="2708"/>
                  </a:lnTo>
                  <a:lnTo>
                    <a:pt x="5275" y="2777"/>
                  </a:lnTo>
                  <a:lnTo>
                    <a:pt x="5228" y="2798"/>
                  </a:lnTo>
                  <a:lnTo>
                    <a:pt x="5169" y="2812"/>
                  </a:lnTo>
                  <a:lnTo>
                    <a:pt x="5098" y="2846"/>
                  </a:lnTo>
                  <a:lnTo>
                    <a:pt x="5062" y="2853"/>
                  </a:lnTo>
                  <a:lnTo>
                    <a:pt x="4956" y="2867"/>
                  </a:lnTo>
                  <a:lnTo>
                    <a:pt x="4932" y="2874"/>
                  </a:lnTo>
                  <a:lnTo>
                    <a:pt x="4908" y="2888"/>
                  </a:lnTo>
                  <a:lnTo>
                    <a:pt x="4873" y="2915"/>
                  </a:lnTo>
                  <a:lnTo>
                    <a:pt x="4826" y="2984"/>
                  </a:lnTo>
                  <a:lnTo>
                    <a:pt x="4814" y="2991"/>
                  </a:lnTo>
                  <a:lnTo>
                    <a:pt x="4778" y="2998"/>
                  </a:lnTo>
                  <a:lnTo>
                    <a:pt x="4755" y="3005"/>
                  </a:lnTo>
                  <a:lnTo>
                    <a:pt x="4743" y="3026"/>
                  </a:lnTo>
                  <a:lnTo>
                    <a:pt x="4755" y="3088"/>
                  </a:lnTo>
                  <a:lnTo>
                    <a:pt x="4778" y="3116"/>
                  </a:lnTo>
                  <a:lnTo>
                    <a:pt x="4826" y="3136"/>
                  </a:lnTo>
                  <a:lnTo>
                    <a:pt x="4956" y="3178"/>
                  </a:lnTo>
                  <a:lnTo>
                    <a:pt x="4991" y="3198"/>
                  </a:lnTo>
                  <a:lnTo>
                    <a:pt x="5015" y="3226"/>
                  </a:lnTo>
                  <a:lnTo>
                    <a:pt x="5027" y="3274"/>
                  </a:lnTo>
                  <a:lnTo>
                    <a:pt x="5027" y="3378"/>
                  </a:lnTo>
                  <a:lnTo>
                    <a:pt x="5015" y="3426"/>
                  </a:lnTo>
                  <a:lnTo>
                    <a:pt x="4979" y="3475"/>
                  </a:lnTo>
                  <a:lnTo>
                    <a:pt x="4944" y="3502"/>
                  </a:lnTo>
                  <a:lnTo>
                    <a:pt x="4814" y="3571"/>
                  </a:lnTo>
                  <a:lnTo>
                    <a:pt x="4790" y="3613"/>
                  </a:lnTo>
                  <a:lnTo>
                    <a:pt x="4802" y="3661"/>
                  </a:lnTo>
                  <a:lnTo>
                    <a:pt x="4838" y="3709"/>
                  </a:lnTo>
                  <a:lnTo>
                    <a:pt x="4849" y="3751"/>
                  </a:lnTo>
                  <a:lnTo>
                    <a:pt x="4838" y="3799"/>
                  </a:lnTo>
                  <a:lnTo>
                    <a:pt x="4802" y="3827"/>
                  </a:lnTo>
                  <a:lnTo>
                    <a:pt x="4707" y="3882"/>
                  </a:lnTo>
                  <a:lnTo>
                    <a:pt x="4660" y="3924"/>
                  </a:lnTo>
                  <a:lnTo>
                    <a:pt x="4648" y="3951"/>
                  </a:lnTo>
                  <a:lnTo>
                    <a:pt x="4696" y="4048"/>
                  </a:lnTo>
                  <a:lnTo>
                    <a:pt x="4755" y="4248"/>
                  </a:lnTo>
                  <a:lnTo>
                    <a:pt x="4731" y="4331"/>
                  </a:lnTo>
                  <a:lnTo>
                    <a:pt x="4613" y="4324"/>
                  </a:lnTo>
                  <a:lnTo>
                    <a:pt x="4589" y="4345"/>
                  </a:lnTo>
                  <a:lnTo>
                    <a:pt x="4506" y="4400"/>
                  </a:lnTo>
                  <a:lnTo>
                    <a:pt x="4459" y="4386"/>
                  </a:lnTo>
                  <a:lnTo>
                    <a:pt x="4412" y="4372"/>
                  </a:lnTo>
                  <a:lnTo>
                    <a:pt x="4353" y="4379"/>
                  </a:lnTo>
                  <a:lnTo>
                    <a:pt x="4305" y="4393"/>
                  </a:lnTo>
                  <a:lnTo>
                    <a:pt x="4293" y="4407"/>
                  </a:lnTo>
                  <a:lnTo>
                    <a:pt x="4270" y="4442"/>
                  </a:lnTo>
                  <a:lnTo>
                    <a:pt x="4258" y="4455"/>
                  </a:lnTo>
                  <a:lnTo>
                    <a:pt x="4234" y="4462"/>
                  </a:lnTo>
                  <a:lnTo>
                    <a:pt x="4187" y="4462"/>
                  </a:lnTo>
                  <a:lnTo>
                    <a:pt x="4163" y="4462"/>
                  </a:lnTo>
                  <a:lnTo>
                    <a:pt x="4104" y="4483"/>
                  </a:lnTo>
                  <a:lnTo>
                    <a:pt x="4069" y="4497"/>
                  </a:lnTo>
                  <a:lnTo>
                    <a:pt x="4069" y="4518"/>
                  </a:lnTo>
                  <a:lnTo>
                    <a:pt x="4057" y="4545"/>
                  </a:lnTo>
                  <a:lnTo>
                    <a:pt x="4033" y="4566"/>
                  </a:lnTo>
                  <a:lnTo>
                    <a:pt x="4010" y="4587"/>
                  </a:lnTo>
                  <a:lnTo>
                    <a:pt x="3986" y="4600"/>
                  </a:lnTo>
                  <a:lnTo>
                    <a:pt x="3856" y="4649"/>
                  </a:lnTo>
                  <a:lnTo>
                    <a:pt x="3797" y="4690"/>
                  </a:lnTo>
                  <a:lnTo>
                    <a:pt x="3761" y="4759"/>
                  </a:lnTo>
                  <a:lnTo>
                    <a:pt x="3738" y="4780"/>
                  </a:lnTo>
                  <a:lnTo>
                    <a:pt x="3702" y="4801"/>
                  </a:lnTo>
                  <a:lnTo>
                    <a:pt x="3667" y="4808"/>
                  </a:lnTo>
                  <a:lnTo>
                    <a:pt x="3631" y="4801"/>
                  </a:lnTo>
                  <a:lnTo>
                    <a:pt x="3608" y="4794"/>
                  </a:lnTo>
                  <a:lnTo>
                    <a:pt x="3584" y="4773"/>
                  </a:lnTo>
                  <a:lnTo>
                    <a:pt x="3560" y="4759"/>
                  </a:lnTo>
                  <a:lnTo>
                    <a:pt x="3501" y="4739"/>
                  </a:lnTo>
                  <a:lnTo>
                    <a:pt x="3442" y="4739"/>
                  </a:lnTo>
                  <a:lnTo>
                    <a:pt x="3312" y="4745"/>
                  </a:lnTo>
                  <a:lnTo>
                    <a:pt x="3300" y="4759"/>
                  </a:lnTo>
                  <a:lnTo>
                    <a:pt x="3276" y="4814"/>
                  </a:lnTo>
                  <a:lnTo>
                    <a:pt x="3253" y="4835"/>
                  </a:lnTo>
                  <a:lnTo>
                    <a:pt x="3205" y="4849"/>
                  </a:lnTo>
                  <a:lnTo>
                    <a:pt x="3170" y="4842"/>
                  </a:lnTo>
                  <a:lnTo>
                    <a:pt x="3134" y="4828"/>
                  </a:lnTo>
                  <a:lnTo>
                    <a:pt x="3087" y="4821"/>
                  </a:lnTo>
                  <a:lnTo>
                    <a:pt x="3016" y="4828"/>
                  </a:lnTo>
                  <a:lnTo>
                    <a:pt x="2933" y="4842"/>
                  </a:lnTo>
                  <a:lnTo>
                    <a:pt x="2862" y="4863"/>
                  </a:lnTo>
                  <a:lnTo>
                    <a:pt x="2827" y="4890"/>
                  </a:lnTo>
                  <a:lnTo>
                    <a:pt x="2827" y="4953"/>
                  </a:lnTo>
                  <a:lnTo>
                    <a:pt x="2791" y="4973"/>
                  </a:lnTo>
                  <a:lnTo>
                    <a:pt x="2650" y="4973"/>
                  </a:lnTo>
                  <a:lnTo>
                    <a:pt x="2579" y="5001"/>
                  </a:lnTo>
                  <a:lnTo>
                    <a:pt x="2484" y="5091"/>
                  </a:lnTo>
                  <a:lnTo>
                    <a:pt x="2425" y="5139"/>
                  </a:lnTo>
                  <a:lnTo>
                    <a:pt x="2259" y="5187"/>
                  </a:lnTo>
                  <a:lnTo>
                    <a:pt x="2212" y="5215"/>
                  </a:lnTo>
                  <a:lnTo>
                    <a:pt x="2259" y="5236"/>
                  </a:lnTo>
                  <a:lnTo>
                    <a:pt x="2153" y="5263"/>
                  </a:lnTo>
                  <a:lnTo>
                    <a:pt x="2023" y="5284"/>
                  </a:lnTo>
                  <a:lnTo>
                    <a:pt x="1904" y="5277"/>
                  </a:lnTo>
                  <a:lnTo>
                    <a:pt x="1833" y="5222"/>
                  </a:lnTo>
                  <a:lnTo>
                    <a:pt x="1798" y="5250"/>
                  </a:lnTo>
                  <a:lnTo>
                    <a:pt x="1739" y="5270"/>
                  </a:lnTo>
                  <a:lnTo>
                    <a:pt x="1715" y="5298"/>
                  </a:lnTo>
                  <a:lnTo>
                    <a:pt x="1727" y="5332"/>
                  </a:lnTo>
                  <a:lnTo>
                    <a:pt x="1609" y="5374"/>
                  </a:lnTo>
                  <a:lnTo>
                    <a:pt x="1289" y="5381"/>
                  </a:lnTo>
                  <a:lnTo>
                    <a:pt x="1183" y="5408"/>
                  </a:lnTo>
                  <a:lnTo>
                    <a:pt x="1230" y="5477"/>
                  </a:lnTo>
                  <a:lnTo>
                    <a:pt x="1218" y="5540"/>
                  </a:lnTo>
                  <a:lnTo>
                    <a:pt x="1171" y="5602"/>
                  </a:lnTo>
                  <a:lnTo>
                    <a:pt x="1077" y="5415"/>
                  </a:lnTo>
                  <a:lnTo>
                    <a:pt x="1041" y="5374"/>
                  </a:lnTo>
                  <a:lnTo>
                    <a:pt x="994" y="5312"/>
                  </a:lnTo>
                  <a:lnTo>
                    <a:pt x="911" y="5222"/>
                  </a:lnTo>
                  <a:lnTo>
                    <a:pt x="1006" y="5146"/>
                  </a:lnTo>
                  <a:lnTo>
                    <a:pt x="1112" y="5084"/>
                  </a:lnTo>
                  <a:lnTo>
                    <a:pt x="1159" y="5035"/>
                  </a:lnTo>
                  <a:lnTo>
                    <a:pt x="1183" y="4987"/>
                  </a:lnTo>
                  <a:lnTo>
                    <a:pt x="1183" y="4946"/>
                  </a:lnTo>
                  <a:lnTo>
                    <a:pt x="1207" y="4932"/>
                  </a:lnTo>
                  <a:lnTo>
                    <a:pt x="1230" y="4932"/>
                  </a:lnTo>
                  <a:lnTo>
                    <a:pt x="1266" y="4932"/>
                  </a:lnTo>
                  <a:lnTo>
                    <a:pt x="1301" y="4939"/>
                  </a:lnTo>
                  <a:lnTo>
                    <a:pt x="1443" y="4918"/>
                  </a:lnTo>
                  <a:lnTo>
                    <a:pt x="1490" y="4904"/>
                  </a:lnTo>
                  <a:lnTo>
                    <a:pt x="1514" y="4890"/>
                  </a:lnTo>
                  <a:lnTo>
                    <a:pt x="1526" y="4877"/>
                  </a:lnTo>
                  <a:lnTo>
                    <a:pt x="1526" y="4863"/>
                  </a:lnTo>
                  <a:lnTo>
                    <a:pt x="1526" y="4849"/>
                  </a:lnTo>
                  <a:lnTo>
                    <a:pt x="1526" y="4842"/>
                  </a:lnTo>
                  <a:lnTo>
                    <a:pt x="1514" y="4828"/>
                  </a:lnTo>
                  <a:lnTo>
                    <a:pt x="1490" y="4821"/>
                  </a:lnTo>
                  <a:lnTo>
                    <a:pt x="1490" y="4808"/>
                  </a:lnTo>
                  <a:lnTo>
                    <a:pt x="1479" y="4801"/>
                  </a:lnTo>
                  <a:lnTo>
                    <a:pt x="1490" y="4780"/>
                  </a:lnTo>
                  <a:lnTo>
                    <a:pt x="1490" y="4759"/>
                  </a:lnTo>
                  <a:lnTo>
                    <a:pt x="1502" y="4683"/>
                  </a:lnTo>
                  <a:lnTo>
                    <a:pt x="1514" y="4663"/>
                  </a:lnTo>
                  <a:lnTo>
                    <a:pt x="1538" y="4649"/>
                  </a:lnTo>
                  <a:lnTo>
                    <a:pt x="1573" y="4635"/>
                  </a:lnTo>
                  <a:lnTo>
                    <a:pt x="1609" y="4621"/>
                  </a:lnTo>
                  <a:lnTo>
                    <a:pt x="1644" y="4573"/>
                  </a:lnTo>
                  <a:lnTo>
                    <a:pt x="1680" y="4448"/>
                  </a:lnTo>
                  <a:lnTo>
                    <a:pt x="1739" y="4407"/>
                  </a:lnTo>
                  <a:lnTo>
                    <a:pt x="1822" y="4386"/>
                  </a:lnTo>
                  <a:lnTo>
                    <a:pt x="1987" y="4290"/>
                  </a:lnTo>
                  <a:lnTo>
                    <a:pt x="2188" y="4221"/>
                  </a:lnTo>
                  <a:lnTo>
                    <a:pt x="2082" y="4172"/>
                  </a:lnTo>
                  <a:lnTo>
                    <a:pt x="1893" y="4048"/>
                  </a:lnTo>
                  <a:lnTo>
                    <a:pt x="1833" y="4027"/>
                  </a:lnTo>
                  <a:lnTo>
                    <a:pt x="1774" y="4013"/>
                  </a:lnTo>
                  <a:lnTo>
                    <a:pt x="1692" y="4006"/>
                  </a:lnTo>
                  <a:lnTo>
                    <a:pt x="1656" y="4006"/>
                  </a:lnTo>
                  <a:lnTo>
                    <a:pt x="1632" y="4013"/>
                  </a:lnTo>
                  <a:lnTo>
                    <a:pt x="1585" y="4020"/>
                  </a:lnTo>
                  <a:lnTo>
                    <a:pt x="1526" y="4020"/>
                  </a:lnTo>
                  <a:lnTo>
                    <a:pt x="1490" y="4027"/>
                  </a:lnTo>
                  <a:lnTo>
                    <a:pt x="1443" y="4048"/>
                  </a:lnTo>
                  <a:lnTo>
                    <a:pt x="1408" y="4055"/>
                  </a:lnTo>
                  <a:lnTo>
                    <a:pt x="1266" y="4055"/>
                  </a:lnTo>
                  <a:lnTo>
                    <a:pt x="1242" y="4062"/>
                  </a:lnTo>
                  <a:lnTo>
                    <a:pt x="1195" y="4062"/>
                  </a:lnTo>
                  <a:lnTo>
                    <a:pt x="1159" y="4055"/>
                  </a:lnTo>
                  <a:lnTo>
                    <a:pt x="1006" y="4000"/>
                  </a:lnTo>
                  <a:lnTo>
                    <a:pt x="982" y="3993"/>
                  </a:lnTo>
                  <a:lnTo>
                    <a:pt x="958" y="4000"/>
                  </a:lnTo>
                  <a:lnTo>
                    <a:pt x="935" y="4013"/>
                  </a:lnTo>
                  <a:lnTo>
                    <a:pt x="935" y="4027"/>
                  </a:lnTo>
                  <a:lnTo>
                    <a:pt x="911" y="4041"/>
                  </a:lnTo>
                  <a:lnTo>
                    <a:pt x="840" y="4000"/>
                  </a:lnTo>
                  <a:lnTo>
                    <a:pt x="970" y="3779"/>
                  </a:lnTo>
                  <a:lnTo>
                    <a:pt x="1065" y="3675"/>
                  </a:lnTo>
                  <a:lnTo>
                    <a:pt x="1041" y="3640"/>
                  </a:lnTo>
                  <a:lnTo>
                    <a:pt x="1053" y="3620"/>
                  </a:lnTo>
                  <a:lnTo>
                    <a:pt x="1065" y="3564"/>
                  </a:lnTo>
                  <a:lnTo>
                    <a:pt x="1230" y="3468"/>
                  </a:lnTo>
                  <a:lnTo>
                    <a:pt x="1266" y="3454"/>
                  </a:lnTo>
                  <a:lnTo>
                    <a:pt x="1490" y="3274"/>
                  </a:lnTo>
                  <a:lnTo>
                    <a:pt x="1550" y="3247"/>
                  </a:lnTo>
                  <a:lnTo>
                    <a:pt x="1609" y="3226"/>
                  </a:lnTo>
                  <a:lnTo>
                    <a:pt x="1656" y="3205"/>
                  </a:lnTo>
                  <a:lnTo>
                    <a:pt x="1703" y="3178"/>
                  </a:lnTo>
                  <a:lnTo>
                    <a:pt x="1798" y="3088"/>
                  </a:lnTo>
                  <a:lnTo>
                    <a:pt x="1928" y="2964"/>
                  </a:lnTo>
                  <a:lnTo>
                    <a:pt x="1928" y="2936"/>
                  </a:lnTo>
                  <a:lnTo>
                    <a:pt x="1940" y="2908"/>
                  </a:lnTo>
                  <a:lnTo>
                    <a:pt x="1916" y="2881"/>
                  </a:lnTo>
                  <a:lnTo>
                    <a:pt x="1893" y="2812"/>
                  </a:lnTo>
                  <a:lnTo>
                    <a:pt x="1869" y="2701"/>
                  </a:lnTo>
                  <a:lnTo>
                    <a:pt x="1798" y="2646"/>
                  </a:lnTo>
                  <a:lnTo>
                    <a:pt x="1763" y="2598"/>
                  </a:lnTo>
                  <a:lnTo>
                    <a:pt x="1715" y="2577"/>
                  </a:lnTo>
                  <a:lnTo>
                    <a:pt x="1656" y="2522"/>
                  </a:lnTo>
                  <a:lnTo>
                    <a:pt x="1538" y="2453"/>
                  </a:lnTo>
                  <a:lnTo>
                    <a:pt x="1502" y="2418"/>
                  </a:lnTo>
                  <a:lnTo>
                    <a:pt x="1467" y="2363"/>
                  </a:lnTo>
                  <a:lnTo>
                    <a:pt x="1443" y="2321"/>
                  </a:lnTo>
                  <a:lnTo>
                    <a:pt x="1360" y="2273"/>
                  </a:lnTo>
                  <a:lnTo>
                    <a:pt x="1313" y="2252"/>
                  </a:lnTo>
                  <a:lnTo>
                    <a:pt x="1266" y="2238"/>
                  </a:lnTo>
                  <a:lnTo>
                    <a:pt x="1124" y="2225"/>
                  </a:lnTo>
                  <a:lnTo>
                    <a:pt x="1077" y="2218"/>
                  </a:lnTo>
                  <a:lnTo>
                    <a:pt x="1041" y="2218"/>
                  </a:lnTo>
                  <a:lnTo>
                    <a:pt x="1006" y="2218"/>
                  </a:lnTo>
                  <a:lnTo>
                    <a:pt x="982" y="2225"/>
                  </a:lnTo>
                  <a:lnTo>
                    <a:pt x="935" y="2225"/>
                  </a:lnTo>
                  <a:lnTo>
                    <a:pt x="793" y="2197"/>
                  </a:lnTo>
                  <a:lnTo>
                    <a:pt x="651" y="2142"/>
                  </a:lnTo>
                  <a:lnTo>
                    <a:pt x="603" y="2135"/>
                  </a:lnTo>
                  <a:lnTo>
                    <a:pt x="544" y="2114"/>
                  </a:lnTo>
                  <a:lnTo>
                    <a:pt x="497" y="2080"/>
                  </a:lnTo>
                  <a:lnTo>
                    <a:pt x="450" y="2073"/>
                  </a:lnTo>
                  <a:lnTo>
                    <a:pt x="402" y="2073"/>
                  </a:lnTo>
                  <a:lnTo>
                    <a:pt x="355" y="2066"/>
                  </a:lnTo>
                  <a:lnTo>
                    <a:pt x="320" y="2052"/>
                  </a:lnTo>
                  <a:lnTo>
                    <a:pt x="296" y="2011"/>
                  </a:lnTo>
                  <a:lnTo>
                    <a:pt x="284" y="1997"/>
                  </a:lnTo>
                  <a:lnTo>
                    <a:pt x="260" y="1990"/>
                  </a:lnTo>
                  <a:lnTo>
                    <a:pt x="142" y="1969"/>
                  </a:lnTo>
                  <a:lnTo>
                    <a:pt x="59" y="1941"/>
                  </a:lnTo>
                  <a:lnTo>
                    <a:pt x="36" y="1921"/>
                  </a:lnTo>
                  <a:lnTo>
                    <a:pt x="36" y="1900"/>
                  </a:lnTo>
                  <a:lnTo>
                    <a:pt x="59" y="1886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 flipH="1">
              <a:off x="4408548" y="1157352"/>
              <a:ext cx="591181" cy="448374"/>
            </a:xfrm>
            <a:custGeom>
              <a:avLst/>
              <a:gdLst/>
              <a:ahLst/>
              <a:cxnLst/>
              <a:rect l="l" t="t" r="r" b="b"/>
              <a:pathLst>
                <a:path w="9711" h="4704" extrusionOk="0">
                  <a:moveTo>
                    <a:pt x="24" y="850"/>
                  </a:moveTo>
                  <a:lnTo>
                    <a:pt x="166" y="725"/>
                  </a:lnTo>
                  <a:lnTo>
                    <a:pt x="190" y="663"/>
                  </a:lnTo>
                  <a:lnTo>
                    <a:pt x="426" y="428"/>
                  </a:lnTo>
                  <a:lnTo>
                    <a:pt x="438" y="387"/>
                  </a:lnTo>
                  <a:lnTo>
                    <a:pt x="450" y="373"/>
                  </a:lnTo>
                  <a:lnTo>
                    <a:pt x="474" y="359"/>
                  </a:lnTo>
                  <a:lnTo>
                    <a:pt x="509" y="318"/>
                  </a:lnTo>
                  <a:lnTo>
                    <a:pt x="592" y="283"/>
                  </a:lnTo>
                  <a:lnTo>
                    <a:pt x="710" y="249"/>
                  </a:lnTo>
                  <a:lnTo>
                    <a:pt x="888" y="228"/>
                  </a:lnTo>
                  <a:lnTo>
                    <a:pt x="970" y="214"/>
                  </a:lnTo>
                  <a:lnTo>
                    <a:pt x="1041" y="180"/>
                  </a:lnTo>
                  <a:lnTo>
                    <a:pt x="1077" y="166"/>
                  </a:lnTo>
                  <a:lnTo>
                    <a:pt x="1219" y="173"/>
                  </a:lnTo>
                  <a:lnTo>
                    <a:pt x="1266" y="159"/>
                  </a:lnTo>
                  <a:lnTo>
                    <a:pt x="1290" y="152"/>
                  </a:lnTo>
                  <a:lnTo>
                    <a:pt x="1349" y="124"/>
                  </a:lnTo>
                  <a:lnTo>
                    <a:pt x="1467" y="76"/>
                  </a:lnTo>
                  <a:lnTo>
                    <a:pt x="1538" y="55"/>
                  </a:lnTo>
                  <a:lnTo>
                    <a:pt x="1621" y="48"/>
                  </a:lnTo>
                  <a:lnTo>
                    <a:pt x="1893" y="48"/>
                  </a:lnTo>
                  <a:lnTo>
                    <a:pt x="1976" y="35"/>
                  </a:lnTo>
                  <a:lnTo>
                    <a:pt x="2094" y="7"/>
                  </a:lnTo>
                  <a:lnTo>
                    <a:pt x="2165" y="0"/>
                  </a:lnTo>
                  <a:lnTo>
                    <a:pt x="2248" y="7"/>
                  </a:lnTo>
                  <a:lnTo>
                    <a:pt x="2319" y="35"/>
                  </a:lnTo>
                  <a:lnTo>
                    <a:pt x="2378" y="69"/>
                  </a:lnTo>
                  <a:lnTo>
                    <a:pt x="2413" y="111"/>
                  </a:lnTo>
                  <a:lnTo>
                    <a:pt x="2390" y="124"/>
                  </a:lnTo>
                  <a:lnTo>
                    <a:pt x="2354" y="97"/>
                  </a:lnTo>
                  <a:lnTo>
                    <a:pt x="2259" y="48"/>
                  </a:lnTo>
                  <a:lnTo>
                    <a:pt x="2212" y="28"/>
                  </a:lnTo>
                  <a:lnTo>
                    <a:pt x="2224" y="41"/>
                  </a:lnTo>
                  <a:lnTo>
                    <a:pt x="2236" y="55"/>
                  </a:lnTo>
                  <a:lnTo>
                    <a:pt x="2236" y="90"/>
                  </a:lnTo>
                  <a:lnTo>
                    <a:pt x="2212" y="76"/>
                  </a:lnTo>
                  <a:lnTo>
                    <a:pt x="2189" y="69"/>
                  </a:lnTo>
                  <a:lnTo>
                    <a:pt x="2153" y="62"/>
                  </a:lnTo>
                  <a:lnTo>
                    <a:pt x="2106" y="62"/>
                  </a:lnTo>
                  <a:lnTo>
                    <a:pt x="2141" y="76"/>
                  </a:lnTo>
                  <a:lnTo>
                    <a:pt x="2177" y="97"/>
                  </a:lnTo>
                  <a:lnTo>
                    <a:pt x="2177" y="117"/>
                  </a:lnTo>
                  <a:lnTo>
                    <a:pt x="2141" y="124"/>
                  </a:lnTo>
                  <a:lnTo>
                    <a:pt x="2118" y="117"/>
                  </a:lnTo>
                  <a:lnTo>
                    <a:pt x="2082" y="104"/>
                  </a:lnTo>
                  <a:lnTo>
                    <a:pt x="2047" y="97"/>
                  </a:lnTo>
                  <a:lnTo>
                    <a:pt x="1999" y="90"/>
                  </a:lnTo>
                  <a:lnTo>
                    <a:pt x="2035" y="117"/>
                  </a:lnTo>
                  <a:lnTo>
                    <a:pt x="2082" y="131"/>
                  </a:lnTo>
                  <a:lnTo>
                    <a:pt x="2141" y="138"/>
                  </a:lnTo>
                  <a:lnTo>
                    <a:pt x="2177" y="152"/>
                  </a:lnTo>
                  <a:lnTo>
                    <a:pt x="2200" y="159"/>
                  </a:lnTo>
                  <a:lnTo>
                    <a:pt x="2224" y="166"/>
                  </a:lnTo>
                  <a:lnTo>
                    <a:pt x="2248" y="180"/>
                  </a:lnTo>
                  <a:lnTo>
                    <a:pt x="2224" y="187"/>
                  </a:lnTo>
                  <a:lnTo>
                    <a:pt x="2200" y="193"/>
                  </a:lnTo>
                  <a:lnTo>
                    <a:pt x="2212" y="207"/>
                  </a:lnTo>
                  <a:lnTo>
                    <a:pt x="2224" y="221"/>
                  </a:lnTo>
                  <a:lnTo>
                    <a:pt x="2236" y="235"/>
                  </a:lnTo>
                  <a:lnTo>
                    <a:pt x="2259" y="235"/>
                  </a:lnTo>
                  <a:lnTo>
                    <a:pt x="2283" y="200"/>
                  </a:lnTo>
                  <a:lnTo>
                    <a:pt x="2319" y="187"/>
                  </a:lnTo>
                  <a:lnTo>
                    <a:pt x="2342" y="166"/>
                  </a:lnTo>
                  <a:lnTo>
                    <a:pt x="2319" y="124"/>
                  </a:lnTo>
                  <a:lnTo>
                    <a:pt x="2354" y="124"/>
                  </a:lnTo>
                  <a:lnTo>
                    <a:pt x="2390" y="131"/>
                  </a:lnTo>
                  <a:lnTo>
                    <a:pt x="2425" y="138"/>
                  </a:lnTo>
                  <a:lnTo>
                    <a:pt x="2449" y="152"/>
                  </a:lnTo>
                  <a:lnTo>
                    <a:pt x="2461" y="173"/>
                  </a:lnTo>
                  <a:lnTo>
                    <a:pt x="2449" y="180"/>
                  </a:lnTo>
                  <a:lnTo>
                    <a:pt x="2425" y="180"/>
                  </a:lnTo>
                  <a:lnTo>
                    <a:pt x="2413" y="187"/>
                  </a:lnTo>
                  <a:lnTo>
                    <a:pt x="2425" y="228"/>
                  </a:lnTo>
                  <a:lnTo>
                    <a:pt x="2461" y="256"/>
                  </a:lnTo>
                  <a:lnTo>
                    <a:pt x="2508" y="276"/>
                  </a:lnTo>
                  <a:lnTo>
                    <a:pt x="2579" y="297"/>
                  </a:lnTo>
                  <a:lnTo>
                    <a:pt x="2591" y="297"/>
                  </a:lnTo>
                  <a:lnTo>
                    <a:pt x="2638" y="297"/>
                  </a:lnTo>
                  <a:lnTo>
                    <a:pt x="2662" y="297"/>
                  </a:lnTo>
                  <a:lnTo>
                    <a:pt x="2650" y="311"/>
                  </a:lnTo>
                  <a:lnTo>
                    <a:pt x="2650" y="325"/>
                  </a:lnTo>
                  <a:lnTo>
                    <a:pt x="2650" y="325"/>
                  </a:lnTo>
                  <a:lnTo>
                    <a:pt x="2709" y="338"/>
                  </a:lnTo>
                  <a:lnTo>
                    <a:pt x="2733" y="338"/>
                  </a:lnTo>
                  <a:lnTo>
                    <a:pt x="2756" y="325"/>
                  </a:lnTo>
                  <a:lnTo>
                    <a:pt x="2804" y="297"/>
                  </a:lnTo>
                  <a:lnTo>
                    <a:pt x="2792" y="262"/>
                  </a:lnTo>
                  <a:lnTo>
                    <a:pt x="2744" y="235"/>
                  </a:lnTo>
                  <a:lnTo>
                    <a:pt x="2673" y="214"/>
                  </a:lnTo>
                  <a:lnTo>
                    <a:pt x="2721" y="207"/>
                  </a:lnTo>
                  <a:lnTo>
                    <a:pt x="2756" y="207"/>
                  </a:lnTo>
                  <a:lnTo>
                    <a:pt x="2815" y="235"/>
                  </a:lnTo>
                  <a:lnTo>
                    <a:pt x="2827" y="235"/>
                  </a:lnTo>
                  <a:lnTo>
                    <a:pt x="2898" y="235"/>
                  </a:lnTo>
                  <a:lnTo>
                    <a:pt x="2910" y="242"/>
                  </a:lnTo>
                  <a:lnTo>
                    <a:pt x="2934" y="269"/>
                  </a:lnTo>
                  <a:lnTo>
                    <a:pt x="2945" y="276"/>
                  </a:lnTo>
                  <a:lnTo>
                    <a:pt x="3087" y="352"/>
                  </a:lnTo>
                  <a:lnTo>
                    <a:pt x="3253" y="421"/>
                  </a:lnTo>
                  <a:lnTo>
                    <a:pt x="3229" y="456"/>
                  </a:lnTo>
                  <a:lnTo>
                    <a:pt x="3206" y="456"/>
                  </a:lnTo>
                  <a:lnTo>
                    <a:pt x="3182" y="435"/>
                  </a:lnTo>
                  <a:lnTo>
                    <a:pt x="3147" y="421"/>
                  </a:lnTo>
                  <a:lnTo>
                    <a:pt x="3099" y="421"/>
                  </a:lnTo>
                  <a:lnTo>
                    <a:pt x="3040" y="421"/>
                  </a:lnTo>
                  <a:lnTo>
                    <a:pt x="2993" y="435"/>
                  </a:lnTo>
                  <a:lnTo>
                    <a:pt x="2969" y="449"/>
                  </a:lnTo>
                  <a:lnTo>
                    <a:pt x="2957" y="463"/>
                  </a:lnTo>
                  <a:lnTo>
                    <a:pt x="2910" y="483"/>
                  </a:lnTo>
                  <a:lnTo>
                    <a:pt x="2945" y="504"/>
                  </a:lnTo>
                  <a:lnTo>
                    <a:pt x="2934" y="525"/>
                  </a:lnTo>
                  <a:lnTo>
                    <a:pt x="2898" y="546"/>
                  </a:lnTo>
                  <a:lnTo>
                    <a:pt x="2886" y="566"/>
                  </a:lnTo>
                  <a:lnTo>
                    <a:pt x="2898" y="594"/>
                  </a:lnTo>
                  <a:lnTo>
                    <a:pt x="2945" y="594"/>
                  </a:lnTo>
                  <a:lnTo>
                    <a:pt x="2993" y="594"/>
                  </a:lnTo>
                  <a:lnTo>
                    <a:pt x="3040" y="594"/>
                  </a:lnTo>
                  <a:lnTo>
                    <a:pt x="3076" y="601"/>
                  </a:lnTo>
                  <a:lnTo>
                    <a:pt x="3111" y="622"/>
                  </a:lnTo>
                  <a:lnTo>
                    <a:pt x="3135" y="649"/>
                  </a:lnTo>
                  <a:lnTo>
                    <a:pt x="3147" y="677"/>
                  </a:lnTo>
                  <a:lnTo>
                    <a:pt x="3170" y="684"/>
                  </a:lnTo>
                  <a:lnTo>
                    <a:pt x="3288" y="718"/>
                  </a:lnTo>
                  <a:lnTo>
                    <a:pt x="3348" y="698"/>
                  </a:lnTo>
                  <a:lnTo>
                    <a:pt x="3407" y="642"/>
                  </a:lnTo>
                  <a:lnTo>
                    <a:pt x="3466" y="622"/>
                  </a:lnTo>
                  <a:lnTo>
                    <a:pt x="3312" y="525"/>
                  </a:lnTo>
                  <a:lnTo>
                    <a:pt x="3288" y="483"/>
                  </a:lnTo>
                  <a:lnTo>
                    <a:pt x="3430" y="470"/>
                  </a:lnTo>
                  <a:lnTo>
                    <a:pt x="3821" y="504"/>
                  </a:lnTo>
                  <a:lnTo>
                    <a:pt x="3939" y="483"/>
                  </a:lnTo>
                  <a:lnTo>
                    <a:pt x="4022" y="511"/>
                  </a:lnTo>
                  <a:lnTo>
                    <a:pt x="4057" y="532"/>
                  </a:lnTo>
                  <a:lnTo>
                    <a:pt x="4069" y="559"/>
                  </a:lnTo>
                  <a:lnTo>
                    <a:pt x="4057" y="559"/>
                  </a:lnTo>
                  <a:lnTo>
                    <a:pt x="4022" y="573"/>
                  </a:lnTo>
                  <a:lnTo>
                    <a:pt x="3986" y="594"/>
                  </a:lnTo>
                  <a:lnTo>
                    <a:pt x="3963" y="608"/>
                  </a:lnTo>
                  <a:lnTo>
                    <a:pt x="3951" y="656"/>
                  </a:lnTo>
                  <a:lnTo>
                    <a:pt x="3927" y="780"/>
                  </a:lnTo>
                  <a:lnTo>
                    <a:pt x="3939" y="829"/>
                  </a:lnTo>
                  <a:lnTo>
                    <a:pt x="3963" y="856"/>
                  </a:lnTo>
                  <a:lnTo>
                    <a:pt x="4045" y="919"/>
                  </a:lnTo>
                  <a:lnTo>
                    <a:pt x="4093" y="1001"/>
                  </a:lnTo>
                  <a:lnTo>
                    <a:pt x="4223" y="1126"/>
                  </a:lnTo>
                  <a:lnTo>
                    <a:pt x="4270" y="1209"/>
                  </a:lnTo>
                  <a:lnTo>
                    <a:pt x="4282" y="1222"/>
                  </a:lnTo>
                  <a:lnTo>
                    <a:pt x="4294" y="1250"/>
                  </a:lnTo>
                  <a:lnTo>
                    <a:pt x="4365" y="1292"/>
                  </a:lnTo>
                  <a:lnTo>
                    <a:pt x="4412" y="1326"/>
                  </a:lnTo>
                  <a:lnTo>
                    <a:pt x="4613" y="1374"/>
                  </a:lnTo>
                  <a:lnTo>
                    <a:pt x="4779" y="1443"/>
                  </a:lnTo>
                  <a:lnTo>
                    <a:pt x="4909" y="1464"/>
                  </a:lnTo>
                  <a:lnTo>
                    <a:pt x="5003" y="1513"/>
                  </a:lnTo>
                  <a:lnTo>
                    <a:pt x="5062" y="1533"/>
                  </a:lnTo>
                  <a:lnTo>
                    <a:pt x="5133" y="1540"/>
                  </a:lnTo>
                  <a:lnTo>
                    <a:pt x="5358" y="1547"/>
                  </a:lnTo>
                  <a:lnTo>
                    <a:pt x="5453" y="1568"/>
                  </a:lnTo>
                  <a:lnTo>
                    <a:pt x="5536" y="1595"/>
                  </a:lnTo>
                  <a:lnTo>
                    <a:pt x="5618" y="1623"/>
                  </a:lnTo>
                  <a:lnTo>
                    <a:pt x="5689" y="1609"/>
                  </a:lnTo>
                  <a:lnTo>
                    <a:pt x="5808" y="1658"/>
                  </a:lnTo>
                  <a:lnTo>
                    <a:pt x="5867" y="1671"/>
                  </a:lnTo>
                  <a:lnTo>
                    <a:pt x="6103" y="1706"/>
                  </a:lnTo>
                  <a:lnTo>
                    <a:pt x="6245" y="1734"/>
                  </a:lnTo>
                  <a:lnTo>
                    <a:pt x="6316" y="1754"/>
                  </a:lnTo>
                  <a:lnTo>
                    <a:pt x="6978" y="2079"/>
                  </a:lnTo>
                  <a:lnTo>
                    <a:pt x="7440" y="2217"/>
                  </a:lnTo>
                  <a:lnTo>
                    <a:pt x="7653" y="2341"/>
                  </a:lnTo>
                  <a:lnTo>
                    <a:pt x="7783" y="2376"/>
                  </a:lnTo>
                  <a:lnTo>
                    <a:pt x="7830" y="2397"/>
                  </a:lnTo>
                  <a:lnTo>
                    <a:pt x="7877" y="2438"/>
                  </a:lnTo>
                  <a:lnTo>
                    <a:pt x="7913" y="2459"/>
                  </a:lnTo>
                  <a:lnTo>
                    <a:pt x="7960" y="2466"/>
                  </a:lnTo>
                  <a:lnTo>
                    <a:pt x="7972" y="2473"/>
                  </a:lnTo>
                  <a:lnTo>
                    <a:pt x="8019" y="2528"/>
                  </a:lnTo>
                  <a:lnTo>
                    <a:pt x="8055" y="2548"/>
                  </a:lnTo>
                  <a:lnTo>
                    <a:pt x="8067" y="2562"/>
                  </a:lnTo>
                  <a:lnTo>
                    <a:pt x="8173" y="2590"/>
                  </a:lnTo>
                  <a:lnTo>
                    <a:pt x="8279" y="2645"/>
                  </a:lnTo>
                  <a:lnTo>
                    <a:pt x="8303" y="2659"/>
                  </a:lnTo>
                  <a:lnTo>
                    <a:pt x="8350" y="2673"/>
                  </a:lnTo>
                  <a:lnTo>
                    <a:pt x="8764" y="2714"/>
                  </a:lnTo>
                  <a:lnTo>
                    <a:pt x="9391" y="2714"/>
                  </a:lnTo>
                  <a:lnTo>
                    <a:pt x="9391" y="2721"/>
                  </a:lnTo>
                  <a:lnTo>
                    <a:pt x="9379" y="2776"/>
                  </a:lnTo>
                  <a:lnTo>
                    <a:pt x="9450" y="2908"/>
                  </a:lnTo>
                  <a:lnTo>
                    <a:pt x="9474" y="2928"/>
                  </a:lnTo>
                  <a:lnTo>
                    <a:pt x="9498" y="2935"/>
                  </a:lnTo>
                  <a:lnTo>
                    <a:pt x="9521" y="2942"/>
                  </a:lnTo>
                  <a:lnTo>
                    <a:pt x="9569" y="2984"/>
                  </a:lnTo>
                  <a:lnTo>
                    <a:pt x="9592" y="2990"/>
                  </a:lnTo>
                  <a:lnTo>
                    <a:pt x="9616" y="2997"/>
                  </a:lnTo>
                  <a:lnTo>
                    <a:pt x="9639" y="3004"/>
                  </a:lnTo>
                  <a:lnTo>
                    <a:pt x="9663" y="3011"/>
                  </a:lnTo>
                  <a:lnTo>
                    <a:pt x="9663" y="3025"/>
                  </a:lnTo>
                  <a:lnTo>
                    <a:pt x="9651" y="3060"/>
                  </a:lnTo>
                  <a:lnTo>
                    <a:pt x="9651" y="3087"/>
                  </a:lnTo>
                  <a:lnTo>
                    <a:pt x="9663" y="3115"/>
                  </a:lnTo>
                  <a:lnTo>
                    <a:pt x="9663" y="3232"/>
                  </a:lnTo>
                  <a:lnTo>
                    <a:pt x="9687" y="3267"/>
                  </a:lnTo>
                  <a:lnTo>
                    <a:pt x="9710" y="3322"/>
                  </a:lnTo>
                  <a:lnTo>
                    <a:pt x="9710" y="3343"/>
                  </a:lnTo>
                  <a:lnTo>
                    <a:pt x="9710" y="3363"/>
                  </a:lnTo>
                  <a:lnTo>
                    <a:pt x="9663" y="3405"/>
                  </a:lnTo>
                  <a:lnTo>
                    <a:pt x="9639" y="3432"/>
                  </a:lnTo>
                  <a:lnTo>
                    <a:pt x="9628" y="3529"/>
                  </a:lnTo>
                  <a:lnTo>
                    <a:pt x="9545" y="3695"/>
                  </a:lnTo>
                  <a:lnTo>
                    <a:pt x="8954" y="3647"/>
                  </a:lnTo>
                  <a:lnTo>
                    <a:pt x="8705" y="3653"/>
                  </a:lnTo>
                  <a:lnTo>
                    <a:pt x="8622" y="3660"/>
                  </a:lnTo>
                  <a:lnTo>
                    <a:pt x="8516" y="3667"/>
                  </a:lnTo>
                  <a:lnTo>
                    <a:pt x="8386" y="3681"/>
                  </a:lnTo>
                  <a:lnTo>
                    <a:pt x="8315" y="3681"/>
                  </a:lnTo>
                  <a:lnTo>
                    <a:pt x="8268" y="3702"/>
                  </a:lnTo>
                  <a:lnTo>
                    <a:pt x="8220" y="3736"/>
                  </a:lnTo>
                  <a:lnTo>
                    <a:pt x="8197" y="3778"/>
                  </a:lnTo>
                  <a:lnTo>
                    <a:pt x="8185" y="3833"/>
                  </a:lnTo>
                  <a:lnTo>
                    <a:pt x="8185" y="3861"/>
                  </a:lnTo>
                  <a:lnTo>
                    <a:pt x="8208" y="3888"/>
                  </a:lnTo>
                  <a:lnTo>
                    <a:pt x="8208" y="3916"/>
                  </a:lnTo>
                  <a:lnTo>
                    <a:pt x="8185" y="3950"/>
                  </a:lnTo>
                  <a:lnTo>
                    <a:pt x="8078" y="3971"/>
                  </a:lnTo>
                  <a:lnTo>
                    <a:pt x="7972" y="4006"/>
                  </a:lnTo>
                  <a:lnTo>
                    <a:pt x="7854" y="4020"/>
                  </a:lnTo>
                  <a:lnTo>
                    <a:pt x="7700" y="4075"/>
                  </a:lnTo>
                  <a:lnTo>
                    <a:pt x="7558" y="4151"/>
                  </a:lnTo>
                  <a:lnTo>
                    <a:pt x="7511" y="4185"/>
                  </a:lnTo>
                  <a:lnTo>
                    <a:pt x="7558" y="4220"/>
                  </a:lnTo>
                  <a:lnTo>
                    <a:pt x="7582" y="4247"/>
                  </a:lnTo>
                  <a:lnTo>
                    <a:pt x="7605" y="4303"/>
                  </a:lnTo>
                  <a:lnTo>
                    <a:pt x="7664" y="4337"/>
                  </a:lnTo>
                  <a:lnTo>
                    <a:pt x="7712" y="4420"/>
                  </a:lnTo>
                  <a:lnTo>
                    <a:pt x="7759" y="4434"/>
                  </a:lnTo>
                  <a:lnTo>
                    <a:pt x="7830" y="4517"/>
                  </a:lnTo>
                  <a:lnTo>
                    <a:pt x="7877" y="4531"/>
                  </a:lnTo>
                  <a:lnTo>
                    <a:pt x="7901" y="4551"/>
                  </a:lnTo>
                  <a:lnTo>
                    <a:pt x="7925" y="4579"/>
                  </a:lnTo>
                  <a:lnTo>
                    <a:pt x="7854" y="4593"/>
                  </a:lnTo>
                  <a:lnTo>
                    <a:pt x="7806" y="4620"/>
                  </a:lnTo>
                  <a:lnTo>
                    <a:pt x="7783" y="4655"/>
                  </a:lnTo>
                  <a:lnTo>
                    <a:pt x="7759" y="4696"/>
                  </a:lnTo>
                  <a:lnTo>
                    <a:pt x="7724" y="4703"/>
                  </a:lnTo>
                  <a:lnTo>
                    <a:pt x="7664" y="4696"/>
                  </a:lnTo>
                  <a:lnTo>
                    <a:pt x="7605" y="4676"/>
                  </a:lnTo>
                  <a:lnTo>
                    <a:pt x="7522" y="4669"/>
                  </a:lnTo>
                  <a:lnTo>
                    <a:pt x="7463" y="4683"/>
                  </a:lnTo>
                  <a:lnTo>
                    <a:pt x="7404" y="4696"/>
                  </a:lnTo>
                  <a:lnTo>
                    <a:pt x="7345" y="4703"/>
                  </a:lnTo>
                  <a:lnTo>
                    <a:pt x="7274" y="4703"/>
                  </a:lnTo>
                  <a:lnTo>
                    <a:pt x="7203" y="4696"/>
                  </a:lnTo>
                  <a:lnTo>
                    <a:pt x="7144" y="4689"/>
                  </a:lnTo>
                  <a:lnTo>
                    <a:pt x="7002" y="4655"/>
                  </a:lnTo>
                  <a:lnTo>
                    <a:pt x="6907" y="4641"/>
                  </a:lnTo>
                  <a:lnTo>
                    <a:pt x="6907" y="4641"/>
                  </a:lnTo>
                  <a:lnTo>
                    <a:pt x="6907" y="4634"/>
                  </a:lnTo>
                  <a:lnTo>
                    <a:pt x="6872" y="4586"/>
                  </a:lnTo>
                  <a:lnTo>
                    <a:pt x="6813" y="4538"/>
                  </a:lnTo>
                  <a:lnTo>
                    <a:pt x="6754" y="4503"/>
                  </a:lnTo>
                  <a:lnTo>
                    <a:pt x="6695" y="4462"/>
                  </a:lnTo>
                  <a:lnTo>
                    <a:pt x="6624" y="4344"/>
                  </a:lnTo>
                  <a:lnTo>
                    <a:pt x="6399" y="4178"/>
                  </a:lnTo>
                  <a:lnTo>
                    <a:pt x="6292" y="4082"/>
                  </a:lnTo>
                  <a:lnTo>
                    <a:pt x="6103" y="3771"/>
                  </a:lnTo>
                  <a:lnTo>
                    <a:pt x="6020" y="3674"/>
                  </a:lnTo>
                  <a:lnTo>
                    <a:pt x="5914" y="3605"/>
                  </a:lnTo>
                  <a:lnTo>
                    <a:pt x="5748" y="3536"/>
                  </a:lnTo>
                  <a:lnTo>
                    <a:pt x="5677" y="3495"/>
                  </a:lnTo>
                  <a:lnTo>
                    <a:pt x="5607" y="3439"/>
                  </a:lnTo>
                  <a:lnTo>
                    <a:pt x="5476" y="3253"/>
                  </a:lnTo>
                  <a:lnTo>
                    <a:pt x="5453" y="3225"/>
                  </a:lnTo>
                  <a:lnTo>
                    <a:pt x="5370" y="3177"/>
                  </a:lnTo>
                  <a:lnTo>
                    <a:pt x="5346" y="3156"/>
                  </a:lnTo>
                  <a:lnTo>
                    <a:pt x="5334" y="3136"/>
                  </a:lnTo>
                  <a:lnTo>
                    <a:pt x="5334" y="3087"/>
                  </a:lnTo>
                  <a:lnTo>
                    <a:pt x="5311" y="3066"/>
                  </a:lnTo>
                  <a:lnTo>
                    <a:pt x="5252" y="3039"/>
                  </a:lnTo>
                  <a:lnTo>
                    <a:pt x="5169" y="3032"/>
                  </a:lnTo>
                  <a:lnTo>
                    <a:pt x="5003" y="3032"/>
                  </a:lnTo>
                  <a:lnTo>
                    <a:pt x="4790" y="2984"/>
                  </a:lnTo>
                  <a:lnTo>
                    <a:pt x="4708" y="2977"/>
                  </a:lnTo>
                  <a:lnTo>
                    <a:pt x="4637" y="2977"/>
                  </a:lnTo>
                  <a:lnTo>
                    <a:pt x="4495" y="3004"/>
                  </a:lnTo>
                  <a:lnTo>
                    <a:pt x="4424" y="2990"/>
                  </a:lnTo>
                  <a:lnTo>
                    <a:pt x="4388" y="2963"/>
                  </a:lnTo>
                  <a:lnTo>
                    <a:pt x="4270" y="2839"/>
                  </a:lnTo>
                  <a:lnTo>
                    <a:pt x="4164" y="2714"/>
                  </a:lnTo>
                  <a:lnTo>
                    <a:pt x="4045" y="2590"/>
                  </a:lnTo>
                  <a:lnTo>
                    <a:pt x="3927" y="2466"/>
                  </a:lnTo>
                  <a:lnTo>
                    <a:pt x="3821" y="2341"/>
                  </a:lnTo>
                  <a:lnTo>
                    <a:pt x="3702" y="2217"/>
                  </a:lnTo>
                  <a:lnTo>
                    <a:pt x="3596" y="2093"/>
                  </a:lnTo>
                  <a:lnTo>
                    <a:pt x="3478" y="1961"/>
                  </a:lnTo>
                  <a:lnTo>
                    <a:pt x="3442" y="1920"/>
                  </a:lnTo>
                  <a:lnTo>
                    <a:pt x="3371" y="1865"/>
                  </a:lnTo>
                  <a:lnTo>
                    <a:pt x="3300" y="1837"/>
                  </a:lnTo>
                  <a:lnTo>
                    <a:pt x="3194" y="1823"/>
                  </a:lnTo>
                  <a:lnTo>
                    <a:pt x="2969" y="1789"/>
                  </a:lnTo>
                  <a:lnTo>
                    <a:pt x="2756" y="1754"/>
                  </a:lnTo>
                  <a:lnTo>
                    <a:pt x="2532" y="1720"/>
                  </a:lnTo>
                  <a:lnTo>
                    <a:pt x="2307" y="1685"/>
                  </a:lnTo>
                  <a:lnTo>
                    <a:pt x="2082" y="1651"/>
                  </a:lnTo>
                  <a:lnTo>
                    <a:pt x="1857" y="1616"/>
                  </a:lnTo>
                  <a:lnTo>
                    <a:pt x="1633" y="1582"/>
                  </a:lnTo>
                  <a:lnTo>
                    <a:pt x="1408" y="1547"/>
                  </a:lnTo>
                  <a:lnTo>
                    <a:pt x="1302" y="1533"/>
                  </a:lnTo>
                  <a:lnTo>
                    <a:pt x="1148" y="1492"/>
                  </a:lnTo>
                  <a:lnTo>
                    <a:pt x="1018" y="1430"/>
                  </a:lnTo>
                  <a:lnTo>
                    <a:pt x="959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17" y="1388"/>
                  </a:lnTo>
                  <a:lnTo>
                    <a:pt x="746" y="1271"/>
                  </a:lnTo>
                  <a:lnTo>
                    <a:pt x="734" y="1250"/>
                  </a:lnTo>
                  <a:lnTo>
                    <a:pt x="675" y="1243"/>
                  </a:lnTo>
                  <a:lnTo>
                    <a:pt x="616" y="1229"/>
                  </a:lnTo>
                  <a:lnTo>
                    <a:pt x="556" y="1209"/>
                  </a:lnTo>
                  <a:lnTo>
                    <a:pt x="485" y="1160"/>
                  </a:lnTo>
                  <a:lnTo>
                    <a:pt x="213" y="1077"/>
                  </a:lnTo>
                  <a:lnTo>
                    <a:pt x="119" y="1029"/>
                  </a:lnTo>
                  <a:lnTo>
                    <a:pt x="72" y="995"/>
                  </a:lnTo>
                  <a:lnTo>
                    <a:pt x="24" y="946"/>
                  </a:lnTo>
                  <a:lnTo>
                    <a:pt x="1" y="898"/>
                  </a:lnTo>
                  <a:lnTo>
                    <a:pt x="24" y="850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 flipH="1">
              <a:off x="3722376" y="3026915"/>
              <a:ext cx="489638" cy="471345"/>
            </a:xfrm>
            <a:custGeom>
              <a:avLst/>
              <a:gdLst/>
              <a:ahLst/>
              <a:cxnLst/>
              <a:rect l="l" t="t" r="r" b="b"/>
              <a:pathLst>
                <a:path w="8043" h="4945" extrusionOk="0">
                  <a:moveTo>
                    <a:pt x="142" y="97"/>
                  </a:moveTo>
                  <a:lnTo>
                    <a:pt x="260" y="0"/>
                  </a:lnTo>
                  <a:lnTo>
                    <a:pt x="284" y="35"/>
                  </a:lnTo>
                  <a:lnTo>
                    <a:pt x="521" y="159"/>
                  </a:lnTo>
                  <a:lnTo>
                    <a:pt x="674" y="221"/>
                  </a:lnTo>
                  <a:lnTo>
                    <a:pt x="722" y="249"/>
                  </a:lnTo>
                  <a:lnTo>
                    <a:pt x="757" y="276"/>
                  </a:lnTo>
                  <a:lnTo>
                    <a:pt x="793" y="325"/>
                  </a:lnTo>
                  <a:lnTo>
                    <a:pt x="828" y="345"/>
                  </a:lnTo>
                  <a:lnTo>
                    <a:pt x="852" y="352"/>
                  </a:lnTo>
                  <a:lnTo>
                    <a:pt x="875" y="359"/>
                  </a:lnTo>
                  <a:lnTo>
                    <a:pt x="887" y="366"/>
                  </a:lnTo>
                  <a:lnTo>
                    <a:pt x="911" y="387"/>
                  </a:lnTo>
                  <a:lnTo>
                    <a:pt x="935" y="408"/>
                  </a:lnTo>
                  <a:lnTo>
                    <a:pt x="923" y="435"/>
                  </a:lnTo>
                  <a:lnTo>
                    <a:pt x="911" y="456"/>
                  </a:lnTo>
                  <a:lnTo>
                    <a:pt x="911" y="477"/>
                  </a:lnTo>
                  <a:lnTo>
                    <a:pt x="935" y="490"/>
                  </a:lnTo>
                  <a:lnTo>
                    <a:pt x="970" y="525"/>
                  </a:lnTo>
                  <a:lnTo>
                    <a:pt x="1017" y="532"/>
                  </a:lnTo>
                  <a:lnTo>
                    <a:pt x="1041" y="553"/>
                  </a:lnTo>
                  <a:lnTo>
                    <a:pt x="1065" y="580"/>
                  </a:lnTo>
                  <a:lnTo>
                    <a:pt x="1088" y="629"/>
                  </a:lnTo>
                  <a:lnTo>
                    <a:pt x="1076" y="663"/>
                  </a:lnTo>
                  <a:lnTo>
                    <a:pt x="1065" y="691"/>
                  </a:lnTo>
                  <a:lnTo>
                    <a:pt x="1053" y="711"/>
                  </a:lnTo>
                  <a:lnTo>
                    <a:pt x="1076" y="739"/>
                  </a:lnTo>
                  <a:lnTo>
                    <a:pt x="1159" y="780"/>
                  </a:lnTo>
                  <a:lnTo>
                    <a:pt x="1230" y="836"/>
                  </a:lnTo>
                  <a:lnTo>
                    <a:pt x="1384" y="960"/>
                  </a:lnTo>
                  <a:lnTo>
                    <a:pt x="1585" y="1077"/>
                  </a:lnTo>
                  <a:lnTo>
                    <a:pt x="1798" y="1105"/>
                  </a:lnTo>
                  <a:lnTo>
                    <a:pt x="1987" y="1098"/>
                  </a:lnTo>
                  <a:lnTo>
                    <a:pt x="2165" y="1071"/>
                  </a:lnTo>
                  <a:lnTo>
                    <a:pt x="2188" y="1057"/>
                  </a:lnTo>
                  <a:lnTo>
                    <a:pt x="2212" y="1036"/>
                  </a:lnTo>
                  <a:lnTo>
                    <a:pt x="2200" y="1008"/>
                  </a:lnTo>
                  <a:lnTo>
                    <a:pt x="2176" y="981"/>
                  </a:lnTo>
                  <a:lnTo>
                    <a:pt x="2176" y="953"/>
                  </a:lnTo>
                  <a:lnTo>
                    <a:pt x="2165" y="912"/>
                  </a:lnTo>
                  <a:lnTo>
                    <a:pt x="2153" y="898"/>
                  </a:lnTo>
                  <a:lnTo>
                    <a:pt x="2129" y="877"/>
                  </a:lnTo>
                  <a:lnTo>
                    <a:pt x="2117" y="856"/>
                  </a:lnTo>
                  <a:lnTo>
                    <a:pt x="2105" y="829"/>
                  </a:lnTo>
                  <a:lnTo>
                    <a:pt x="2094" y="780"/>
                  </a:lnTo>
                  <a:lnTo>
                    <a:pt x="2070" y="760"/>
                  </a:lnTo>
                  <a:lnTo>
                    <a:pt x="2448" y="760"/>
                  </a:lnTo>
                  <a:lnTo>
                    <a:pt x="2472" y="760"/>
                  </a:lnTo>
                  <a:lnTo>
                    <a:pt x="2508" y="767"/>
                  </a:lnTo>
                  <a:lnTo>
                    <a:pt x="2531" y="787"/>
                  </a:lnTo>
                  <a:lnTo>
                    <a:pt x="2567" y="794"/>
                  </a:lnTo>
                  <a:lnTo>
                    <a:pt x="2614" y="822"/>
                  </a:lnTo>
                  <a:lnTo>
                    <a:pt x="2614" y="856"/>
                  </a:lnTo>
                  <a:lnTo>
                    <a:pt x="2685" y="843"/>
                  </a:lnTo>
                  <a:lnTo>
                    <a:pt x="2697" y="829"/>
                  </a:lnTo>
                  <a:lnTo>
                    <a:pt x="2709" y="815"/>
                  </a:lnTo>
                  <a:lnTo>
                    <a:pt x="2744" y="808"/>
                  </a:lnTo>
                  <a:lnTo>
                    <a:pt x="2791" y="815"/>
                  </a:lnTo>
                  <a:lnTo>
                    <a:pt x="2839" y="850"/>
                  </a:lnTo>
                  <a:lnTo>
                    <a:pt x="2874" y="870"/>
                  </a:lnTo>
                  <a:lnTo>
                    <a:pt x="2898" y="884"/>
                  </a:lnTo>
                  <a:lnTo>
                    <a:pt x="2921" y="891"/>
                  </a:lnTo>
                  <a:lnTo>
                    <a:pt x="2969" y="870"/>
                  </a:lnTo>
                  <a:lnTo>
                    <a:pt x="3028" y="850"/>
                  </a:lnTo>
                  <a:lnTo>
                    <a:pt x="3099" y="822"/>
                  </a:lnTo>
                  <a:lnTo>
                    <a:pt x="3134" y="808"/>
                  </a:lnTo>
                  <a:lnTo>
                    <a:pt x="3182" y="801"/>
                  </a:lnTo>
                  <a:lnTo>
                    <a:pt x="3288" y="815"/>
                  </a:lnTo>
                  <a:lnTo>
                    <a:pt x="3312" y="822"/>
                  </a:lnTo>
                  <a:lnTo>
                    <a:pt x="3335" y="829"/>
                  </a:lnTo>
                  <a:lnTo>
                    <a:pt x="3359" y="856"/>
                  </a:lnTo>
                  <a:lnTo>
                    <a:pt x="3383" y="870"/>
                  </a:lnTo>
                  <a:lnTo>
                    <a:pt x="3406" y="884"/>
                  </a:lnTo>
                  <a:lnTo>
                    <a:pt x="3489" y="891"/>
                  </a:lnTo>
                  <a:lnTo>
                    <a:pt x="3525" y="905"/>
                  </a:lnTo>
                  <a:lnTo>
                    <a:pt x="3560" y="919"/>
                  </a:lnTo>
                  <a:lnTo>
                    <a:pt x="3596" y="925"/>
                  </a:lnTo>
                  <a:lnTo>
                    <a:pt x="3631" y="925"/>
                  </a:lnTo>
                  <a:lnTo>
                    <a:pt x="3667" y="919"/>
                  </a:lnTo>
                  <a:lnTo>
                    <a:pt x="3714" y="919"/>
                  </a:lnTo>
                  <a:lnTo>
                    <a:pt x="3761" y="925"/>
                  </a:lnTo>
                  <a:lnTo>
                    <a:pt x="3808" y="953"/>
                  </a:lnTo>
                  <a:lnTo>
                    <a:pt x="3891" y="1022"/>
                  </a:lnTo>
                  <a:lnTo>
                    <a:pt x="3998" y="1105"/>
                  </a:lnTo>
                  <a:lnTo>
                    <a:pt x="4104" y="1209"/>
                  </a:lnTo>
                  <a:lnTo>
                    <a:pt x="4187" y="1312"/>
                  </a:lnTo>
                  <a:lnTo>
                    <a:pt x="4211" y="1395"/>
                  </a:lnTo>
                  <a:lnTo>
                    <a:pt x="4305" y="1450"/>
                  </a:lnTo>
                  <a:lnTo>
                    <a:pt x="4329" y="1526"/>
                  </a:lnTo>
                  <a:lnTo>
                    <a:pt x="4400" y="1575"/>
                  </a:lnTo>
                  <a:lnTo>
                    <a:pt x="4778" y="1754"/>
                  </a:lnTo>
                  <a:lnTo>
                    <a:pt x="4920" y="1844"/>
                  </a:lnTo>
                  <a:lnTo>
                    <a:pt x="5003" y="1941"/>
                  </a:lnTo>
                  <a:lnTo>
                    <a:pt x="5038" y="1968"/>
                  </a:lnTo>
                  <a:lnTo>
                    <a:pt x="5086" y="1975"/>
                  </a:lnTo>
                  <a:lnTo>
                    <a:pt x="5192" y="1968"/>
                  </a:lnTo>
                  <a:lnTo>
                    <a:pt x="5500" y="1906"/>
                  </a:lnTo>
                  <a:lnTo>
                    <a:pt x="5571" y="1885"/>
                  </a:lnTo>
                  <a:lnTo>
                    <a:pt x="5618" y="1865"/>
                  </a:lnTo>
                  <a:lnTo>
                    <a:pt x="5653" y="1844"/>
                  </a:lnTo>
                  <a:lnTo>
                    <a:pt x="5713" y="1837"/>
                  </a:lnTo>
                  <a:lnTo>
                    <a:pt x="5760" y="1837"/>
                  </a:lnTo>
                  <a:lnTo>
                    <a:pt x="5866" y="1885"/>
                  </a:lnTo>
                  <a:lnTo>
                    <a:pt x="5843" y="1927"/>
                  </a:lnTo>
                  <a:lnTo>
                    <a:pt x="5441" y="2127"/>
                  </a:lnTo>
                  <a:lnTo>
                    <a:pt x="5346" y="2182"/>
                  </a:lnTo>
                  <a:lnTo>
                    <a:pt x="5240" y="2252"/>
                  </a:lnTo>
                  <a:lnTo>
                    <a:pt x="5192" y="2279"/>
                  </a:lnTo>
                  <a:lnTo>
                    <a:pt x="5133" y="2293"/>
                  </a:lnTo>
                  <a:lnTo>
                    <a:pt x="5062" y="2321"/>
                  </a:lnTo>
                  <a:lnTo>
                    <a:pt x="5015" y="2355"/>
                  </a:lnTo>
                  <a:lnTo>
                    <a:pt x="4968" y="2417"/>
                  </a:lnTo>
                  <a:lnTo>
                    <a:pt x="4920" y="2466"/>
                  </a:lnTo>
                  <a:lnTo>
                    <a:pt x="4991" y="2624"/>
                  </a:lnTo>
                  <a:lnTo>
                    <a:pt x="5074" y="2714"/>
                  </a:lnTo>
                  <a:lnTo>
                    <a:pt x="5074" y="2776"/>
                  </a:lnTo>
                  <a:lnTo>
                    <a:pt x="4968" y="2901"/>
                  </a:lnTo>
                  <a:lnTo>
                    <a:pt x="5062" y="2928"/>
                  </a:lnTo>
                  <a:lnTo>
                    <a:pt x="5109" y="2956"/>
                  </a:lnTo>
                  <a:lnTo>
                    <a:pt x="5157" y="3004"/>
                  </a:lnTo>
                  <a:lnTo>
                    <a:pt x="5287" y="3011"/>
                  </a:lnTo>
                  <a:lnTo>
                    <a:pt x="5358" y="2984"/>
                  </a:lnTo>
                  <a:lnTo>
                    <a:pt x="5488" y="2921"/>
                  </a:lnTo>
                  <a:lnTo>
                    <a:pt x="5618" y="2866"/>
                  </a:lnTo>
                  <a:lnTo>
                    <a:pt x="5677" y="2873"/>
                  </a:lnTo>
                  <a:lnTo>
                    <a:pt x="5760" y="2935"/>
                  </a:lnTo>
                  <a:lnTo>
                    <a:pt x="5855" y="2984"/>
                  </a:lnTo>
                  <a:lnTo>
                    <a:pt x="5937" y="3025"/>
                  </a:lnTo>
                  <a:lnTo>
                    <a:pt x="6221" y="3101"/>
                  </a:lnTo>
                  <a:lnTo>
                    <a:pt x="6339" y="3129"/>
                  </a:lnTo>
                  <a:lnTo>
                    <a:pt x="6647" y="3177"/>
                  </a:lnTo>
                  <a:lnTo>
                    <a:pt x="6742" y="3177"/>
                  </a:lnTo>
                  <a:lnTo>
                    <a:pt x="6813" y="3163"/>
                  </a:lnTo>
                  <a:lnTo>
                    <a:pt x="7025" y="3073"/>
                  </a:lnTo>
                  <a:lnTo>
                    <a:pt x="7085" y="3039"/>
                  </a:lnTo>
                  <a:lnTo>
                    <a:pt x="7203" y="3025"/>
                  </a:lnTo>
                  <a:lnTo>
                    <a:pt x="7250" y="3142"/>
                  </a:lnTo>
                  <a:lnTo>
                    <a:pt x="7108" y="3322"/>
                  </a:lnTo>
                  <a:lnTo>
                    <a:pt x="7120" y="3357"/>
                  </a:lnTo>
                  <a:lnTo>
                    <a:pt x="7144" y="3377"/>
                  </a:lnTo>
                  <a:lnTo>
                    <a:pt x="7155" y="3405"/>
                  </a:lnTo>
                  <a:lnTo>
                    <a:pt x="7215" y="3488"/>
                  </a:lnTo>
                  <a:lnTo>
                    <a:pt x="7262" y="3543"/>
                  </a:lnTo>
                  <a:lnTo>
                    <a:pt x="7309" y="3557"/>
                  </a:lnTo>
                  <a:lnTo>
                    <a:pt x="7357" y="3598"/>
                  </a:lnTo>
                  <a:lnTo>
                    <a:pt x="7368" y="3612"/>
                  </a:lnTo>
                  <a:lnTo>
                    <a:pt x="7357" y="3633"/>
                  </a:lnTo>
                  <a:lnTo>
                    <a:pt x="7345" y="3653"/>
                  </a:lnTo>
                  <a:lnTo>
                    <a:pt x="7345" y="3667"/>
                  </a:lnTo>
                  <a:lnTo>
                    <a:pt x="7357" y="3681"/>
                  </a:lnTo>
                  <a:lnTo>
                    <a:pt x="7380" y="3688"/>
                  </a:lnTo>
                  <a:lnTo>
                    <a:pt x="7439" y="3702"/>
                  </a:lnTo>
                  <a:lnTo>
                    <a:pt x="7487" y="3709"/>
                  </a:lnTo>
                  <a:lnTo>
                    <a:pt x="7569" y="3702"/>
                  </a:lnTo>
                  <a:lnTo>
                    <a:pt x="7629" y="3702"/>
                  </a:lnTo>
                  <a:lnTo>
                    <a:pt x="7688" y="3695"/>
                  </a:lnTo>
                  <a:lnTo>
                    <a:pt x="7735" y="3681"/>
                  </a:lnTo>
                  <a:lnTo>
                    <a:pt x="7806" y="3674"/>
                  </a:lnTo>
                  <a:lnTo>
                    <a:pt x="7853" y="3688"/>
                  </a:lnTo>
                  <a:lnTo>
                    <a:pt x="7912" y="3736"/>
                  </a:lnTo>
                  <a:lnTo>
                    <a:pt x="7912" y="3840"/>
                  </a:lnTo>
                  <a:lnTo>
                    <a:pt x="7901" y="3909"/>
                  </a:lnTo>
                  <a:lnTo>
                    <a:pt x="7912" y="3930"/>
                  </a:lnTo>
                  <a:lnTo>
                    <a:pt x="8019" y="3985"/>
                  </a:lnTo>
                  <a:lnTo>
                    <a:pt x="8043" y="4026"/>
                  </a:lnTo>
                  <a:lnTo>
                    <a:pt x="8043" y="4054"/>
                  </a:lnTo>
                  <a:lnTo>
                    <a:pt x="8031" y="4144"/>
                  </a:lnTo>
                  <a:lnTo>
                    <a:pt x="7960" y="4227"/>
                  </a:lnTo>
                  <a:lnTo>
                    <a:pt x="7676" y="4358"/>
                  </a:lnTo>
                  <a:lnTo>
                    <a:pt x="7487" y="4503"/>
                  </a:lnTo>
                  <a:lnTo>
                    <a:pt x="7309" y="4662"/>
                  </a:lnTo>
                  <a:lnTo>
                    <a:pt x="7215" y="4724"/>
                  </a:lnTo>
                  <a:lnTo>
                    <a:pt x="7073" y="4765"/>
                  </a:lnTo>
                  <a:lnTo>
                    <a:pt x="6895" y="4800"/>
                  </a:lnTo>
                  <a:lnTo>
                    <a:pt x="6789" y="4814"/>
                  </a:lnTo>
                  <a:lnTo>
                    <a:pt x="6730" y="4841"/>
                  </a:lnTo>
                  <a:lnTo>
                    <a:pt x="6588" y="4869"/>
                  </a:lnTo>
                  <a:lnTo>
                    <a:pt x="6446" y="4869"/>
                  </a:lnTo>
                  <a:lnTo>
                    <a:pt x="6304" y="4910"/>
                  </a:lnTo>
                  <a:lnTo>
                    <a:pt x="6067" y="4931"/>
                  </a:lnTo>
                  <a:lnTo>
                    <a:pt x="5866" y="4938"/>
                  </a:lnTo>
                  <a:lnTo>
                    <a:pt x="5772" y="4945"/>
                  </a:lnTo>
                  <a:lnTo>
                    <a:pt x="5677" y="4938"/>
                  </a:lnTo>
                  <a:lnTo>
                    <a:pt x="5594" y="4917"/>
                  </a:lnTo>
                  <a:lnTo>
                    <a:pt x="5535" y="4876"/>
                  </a:lnTo>
                  <a:lnTo>
                    <a:pt x="5464" y="4828"/>
                  </a:lnTo>
                  <a:lnTo>
                    <a:pt x="5393" y="4786"/>
                  </a:lnTo>
                  <a:lnTo>
                    <a:pt x="5204" y="4703"/>
                  </a:lnTo>
                  <a:lnTo>
                    <a:pt x="5145" y="4676"/>
                  </a:lnTo>
                  <a:lnTo>
                    <a:pt x="5098" y="4620"/>
                  </a:lnTo>
                  <a:lnTo>
                    <a:pt x="5015" y="4565"/>
                  </a:lnTo>
                  <a:lnTo>
                    <a:pt x="4766" y="4413"/>
                  </a:lnTo>
                  <a:lnTo>
                    <a:pt x="4577" y="4261"/>
                  </a:lnTo>
                  <a:lnTo>
                    <a:pt x="4329" y="4040"/>
                  </a:lnTo>
                  <a:lnTo>
                    <a:pt x="4033" y="3888"/>
                  </a:lnTo>
                  <a:lnTo>
                    <a:pt x="3749" y="3619"/>
                  </a:lnTo>
                  <a:lnTo>
                    <a:pt x="3631" y="3502"/>
                  </a:lnTo>
                  <a:lnTo>
                    <a:pt x="3536" y="3412"/>
                  </a:lnTo>
                  <a:lnTo>
                    <a:pt x="3465" y="3370"/>
                  </a:lnTo>
                  <a:lnTo>
                    <a:pt x="3276" y="3294"/>
                  </a:lnTo>
                  <a:lnTo>
                    <a:pt x="3241" y="3281"/>
                  </a:lnTo>
                  <a:lnTo>
                    <a:pt x="3099" y="3191"/>
                  </a:lnTo>
                  <a:lnTo>
                    <a:pt x="3052" y="3142"/>
                  </a:lnTo>
                  <a:lnTo>
                    <a:pt x="2992" y="3073"/>
                  </a:lnTo>
                  <a:lnTo>
                    <a:pt x="2874" y="2825"/>
                  </a:lnTo>
                  <a:lnTo>
                    <a:pt x="2815" y="2776"/>
                  </a:lnTo>
                  <a:lnTo>
                    <a:pt x="2768" y="2749"/>
                  </a:lnTo>
                  <a:lnTo>
                    <a:pt x="2720" y="2742"/>
                  </a:lnTo>
                  <a:lnTo>
                    <a:pt x="2685" y="2749"/>
                  </a:lnTo>
                  <a:lnTo>
                    <a:pt x="2567" y="2783"/>
                  </a:lnTo>
                  <a:lnTo>
                    <a:pt x="2531" y="2790"/>
                  </a:lnTo>
                  <a:lnTo>
                    <a:pt x="2401" y="2769"/>
                  </a:lnTo>
                  <a:lnTo>
                    <a:pt x="2070" y="2624"/>
                  </a:lnTo>
                  <a:lnTo>
                    <a:pt x="1940" y="2535"/>
                  </a:lnTo>
                  <a:lnTo>
                    <a:pt x="1916" y="2500"/>
                  </a:lnTo>
                  <a:lnTo>
                    <a:pt x="1940" y="2431"/>
                  </a:lnTo>
                  <a:lnTo>
                    <a:pt x="2034" y="2376"/>
                  </a:lnTo>
                  <a:lnTo>
                    <a:pt x="2117" y="2341"/>
                  </a:lnTo>
                  <a:lnTo>
                    <a:pt x="2153" y="2286"/>
                  </a:lnTo>
                  <a:lnTo>
                    <a:pt x="2129" y="2245"/>
                  </a:lnTo>
                  <a:lnTo>
                    <a:pt x="2082" y="2176"/>
                  </a:lnTo>
                  <a:lnTo>
                    <a:pt x="2011" y="2093"/>
                  </a:lnTo>
                  <a:lnTo>
                    <a:pt x="1845" y="1968"/>
                  </a:lnTo>
                  <a:lnTo>
                    <a:pt x="1691" y="1892"/>
                  </a:lnTo>
                  <a:lnTo>
                    <a:pt x="1632" y="1858"/>
                  </a:lnTo>
                  <a:lnTo>
                    <a:pt x="1609" y="1851"/>
                  </a:lnTo>
                  <a:lnTo>
                    <a:pt x="1538" y="1837"/>
                  </a:lnTo>
                  <a:lnTo>
                    <a:pt x="1538" y="1823"/>
                  </a:lnTo>
                  <a:lnTo>
                    <a:pt x="1431" y="1651"/>
                  </a:lnTo>
                  <a:lnTo>
                    <a:pt x="1301" y="1519"/>
                  </a:lnTo>
                  <a:lnTo>
                    <a:pt x="1266" y="1485"/>
                  </a:lnTo>
                  <a:lnTo>
                    <a:pt x="1171" y="1450"/>
                  </a:lnTo>
                  <a:lnTo>
                    <a:pt x="1065" y="1423"/>
                  </a:lnTo>
                  <a:lnTo>
                    <a:pt x="970" y="1361"/>
                  </a:lnTo>
                  <a:lnTo>
                    <a:pt x="781" y="1292"/>
                  </a:lnTo>
                  <a:lnTo>
                    <a:pt x="710" y="1257"/>
                  </a:lnTo>
                  <a:lnTo>
                    <a:pt x="603" y="1146"/>
                  </a:lnTo>
                  <a:lnTo>
                    <a:pt x="568" y="1077"/>
                  </a:lnTo>
                  <a:lnTo>
                    <a:pt x="544" y="1001"/>
                  </a:lnTo>
                  <a:lnTo>
                    <a:pt x="532" y="815"/>
                  </a:lnTo>
                  <a:lnTo>
                    <a:pt x="509" y="725"/>
                  </a:lnTo>
                  <a:lnTo>
                    <a:pt x="461" y="642"/>
                  </a:lnTo>
                  <a:lnTo>
                    <a:pt x="178" y="421"/>
                  </a:lnTo>
                  <a:lnTo>
                    <a:pt x="95" y="338"/>
                  </a:lnTo>
                  <a:lnTo>
                    <a:pt x="12" y="221"/>
                  </a:lnTo>
                  <a:lnTo>
                    <a:pt x="0" y="152"/>
                  </a:lnTo>
                  <a:lnTo>
                    <a:pt x="142" y="97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 flipH="1">
              <a:off x="4402772" y="3211831"/>
              <a:ext cx="856181" cy="476683"/>
            </a:xfrm>
            <a:custGeom>
              <a:avLst/>
              <a:gdLst/>
              <a:ahLst/>
              <a:cxnLst/>
              <a:rect l="l" t="t" r="r" b="b"/>
              <a:pathLst>
                <a:path w="14064" h="5001" extrusionOk="0">
                  <a:moveTo>
                    <a:pt x="1" y="1534"/>
                  </a:moveTo>
                  <a:lnTo>
                    <a:pt x="25" y="1513"/>
                  </a:lnTo>
                  <a:lnTo>
                    <a:pt x="95" y="1465"/>
                  </a:lnTo>
                  <a:lnTo>
                    <a:pt x="166" y="1403"/>
                  </a:lnTo>
                  <a:lnTo>
                    <a:pt x="226" y="1382"/>
                  </a:lnTo>
                  <a:lnTo>
                    <a:pt x="261" y="1382"/>
                  </a:lnTo>
                  <a:lnTo>
                    <a:pt x="308" y="1396"/>
                  </a:lnTo>
                  <a:lnTo>
                    <a:pt x="368" y="1410"/>
                  </a:lnTo>
                  <a:lnTo>
                    <a:pt x="486" y="1410"/>
                  </a:lnTo>
                  <a:lnTo>
                    <a:pt x="533" y="1410"/>
                  </a:lnTo>
                  <a:lnTo>
                    <a:pt x="545" y="1423"/>
                  </a:lnTo>
                  <a:lnTo>
                    <a:pt x="545" y="1437"/>
                  </a:lnTo>
                  <a:lnTo>
                    <a:pt x="569" y="1437"/>
                  </a:lnTo>
                  <a:lnTo>
                    <a:pt x="604" y="1437"/>
                  </a:lnTo>
                  <a:lnTo>
                    <a:pt x="640" y="1437"/>
                  </a:lnTo>
                  <a:lnTo>
                    <a:pt x="746" y="1458"/>
                  </a:lnTo>
                  <a:lnTo>
                    <a:pt x="841" y="1458"/>
                  </a:lnTo>
                  <a:lnTo>
                    <a:pt x="876" y="1451"/>
                  </a:lnTo>
                  <a:lnTo>
                    <a:pt x="900" y="1437"/>
                  </a:lnTo>
                  <a:lnTo>
                    <a:pt x="935" y="1430"/>
                  </a:lnTo>
                  <a:lnTo>
                    <a:pt x="983" y="1430"/>
                  </a:lnTo>
                  <a:lnTo>
                    <a:pt x="1042" y="1444"/>
                  </a:lnTo>
                  <a:lnTo>
                    <a:pt x="1113" y="1444"/>
                  </a:lnTo>
                  <a:lnTo>
                    <a:pt x="1136" y="1451"/>
                  </a:lnTo>
                  <a:lnTo>
                    <a:pt x="1148" y="1465"/>
                  </a:lnTo>
                  <a:lnTo>
                    <a:pt x="1136" y="1486"/>
                  </a:lnTo>
                  <a:lnTo>
                    <a:pt x="1148" y="1506"/>
                  </a:lnTo>
                  <a:lnTo>
                    <a:pt x="1184" y="1513"/>
                  </a:lnTo>
                  <a:lnTo>
                    <a:pt x="1243" y="1499"/>
                  </a:lnTo>
                  <a:lnTo>
                    <a:pt x="1325" y="1472"/>
                  </a:lnTo>
                  <a:lnTo>
                    <a:pt x="1373" y="1472"/>
                  </a:lnTo>
                  <a:lnTo>
                    <a:pt x="1586" y="1430"/>
                  </a:lnTo>
                  <a:lnTo>
                    <a:pt x="1633" y="1430"/>
                  </a:lnTo>
                  <a:lnTo>
                    <a:pt x="1692" y="1437"/>
                  </a:lnTo>
                  <a:lnTo>
                    <a:pt x="1739" y="1451"/>
                  </a:lnTo>
                  <a:lnTo>
                    <a:pt x="1763" y="1465"/>
                  </a:lnTo>
                  <a:lnTo>
                    <a:pt x="1905" y="1472"/>
                  </a:lnTo>
                  <a:lnTo>
                    <a:pt x="1917" y="1430"/>
                  </a:lnTo>
                  <a:lnTo>
                    <a:pt x="1940" y="1403"/>
                  </a:lnTo>
                  <a:lnTo>
                    <a:pt x="1988" y="1396"/>
                  </a:lnTo>
                  <a:lnTo>
                    <a:pt x="2011" y="1396"/>
                  </a:lnTo>
                  <a:lnTo>
                    <a:pt x="2082" y="1382"/>
                  </a:lnTo>
                  <a:lnTo>
                    <a:pt x="2283" y="1347"/>
                  </a:lnTo>
                  <a:lnTo>
                    <a:pt x="2354" y="1320"/>
                  </a:lnTo>
                  <a:lnTo>
                    <a:pt x="2402" y="1292"/>
                  </a:lnTo>
                  <a:lnTo>
                    <a:pt x="2449" y="1223"/>
                  </a:lnTo>
                  <a:lnTo>
                    <a:pt x="2603" y="1044"/>
                  </a:lnTo>
                  <a:lnTo>
                    <a:pt x="2792" y="885"/>
                  </a:lnTo>
                  <a:lnTo>
                    <a:pt x="2875" y="836"/>
                  </a:lnTo>
                  <a:lnTo>
                    <a:pt x="2958" y="809"/>
                  </a:lnTo>
                  <a:lnTo>
                    <a:pt x="3052" y="795"/>
                  </a:lnTo>
                  <a:lnTo>
                    <a:pt x="3241" y="740"/>
                  </a:lnTo>
                  <a:lnTo>
                    <a:pt x="3466" y="698"/>
                  </a:lnTo>
                  <a:lnTo>
                    <a:pt x="3502" y="678"/>
                  </a:lnTo>
                  <a:lnTo>
                    <a:pt x="3490" y="657"/>
                  </a:lnTo>
                  <a:lnTo>
                    <a:pt x="3443" y="636"/>
                  </a:lnTo>
                  <a:lnTo>
                    <a:pt x="1929" y="270"/>
                  </a:lnTo>
                  <a:lnTo>
                    <a:pt x="2283" y="139"/>
                  </a:lnTo>
                  <a:lnTo>
                    <a:pt x="2354" y="132"/>
                  </a:lnTo>
                  <a:lnTo>
                    <a:pt x="2437" y="132"/>
                  </a:lnTo>
                  <a:lnTo>
                    <a:pt x="2473" y="160"/>
                  </a:lnTo>
                  <a:lnTo>
                    <a:pt x="2508" y="160"/>
                  </a:lnTo>
                  <a:lnTo>
                    <a:pt x="2603" y="97"/>
                  </a:lnTo>
                  <a:lnTo>
                    <a:pt x="2638" y="77"/>
                  </a:lnTo>
                  <a:lnTo>
                    <a:pt x="2674" y="77"/>
                  </a:lnTo>
                  <a:lnTo>
                    <a:pt x="2686" y="91"/>
                  </a:lnTo>
                  <a:lnTo>
                    <a:pt x="2686" y="111"/>
                  </a:lnTo>
                  <a:lnTo>
                    <a:pt x="2662" y="139"/>
                  </a:lnTo>
                  <a:lnTo>
                    <a:pt x="2650" y="160"/>
                  </a:lnTo>
                  <a:lnTo>
                    <a:pt x="2650" y="180"/>
                  </a:lnTo>
                  <a:lnTo>
                    <a:pt x="2674" y="201"/>
                  </a:lnTo>
                  <a:lnTo>
                    <a:pt x="2828" y="277"/>
                  </a:lnTo>
                  <a:lnTo>
                    <a:pt x="2851" y="270"/>
                  </a:lnTo>
                  <a:lnTo>
                    <a:pt x="2863" y="249"/>
                  </a:lnTo>
                  <a:lnTo>
                    <a:pt x="2863" y="222"/>
                  </a:lnTo>
                  <a:lnTo>
                    <a:pt x="2887" y="201"/>
                  </a:lnTo>
                  <a:lnTo>
                    <a:pt x="2910" y="201"/>
                  </a:lnTo>
                  <a:lnTo>
                    <a:pt x="2958" y="208"/>
                  </a:lnTo>
                  <a:lnTo>
                    <a:pt x="3005" y="229"/>
                  </a:lnTo>
                  <a:lnTo>
                    <a:pt x="3064" y="242"/>
                  </a:lnTo>
                  <a:lnTo>
                    <a:pt x="3123" y="249"/>
                  </a:lnTo>
                  <a:lnTo>
                    <a:pt x="3159" y="242"/>
                  </a:lnTo>
                  <a:lnTo>
                    <a:pt x="3206" y="194"/>
                  </a:lnTo>
                  <a:lnTo>
                    <a:pt x="3265" y="173"/>
                  </a:lnTo>
                  <a:lnTo>
                    <a:pt x="3324" y="173"/>
                  </a:lnTo>
                  <a:lnTo>
                    <a:pt x="3419" y="201"/>
                  </a:lnTo>
                  <a:lnTo>
                    <a:pt x="3431" y="187"/>
                  </a:lnTo>
                  <a:lnTo>
                    <a:pt x="3419" y="160"/>
                  </a:lnTo>
                  <a:lnTo>
                    <a:pt x="3431" y="132"/>
                  </a:lnTo>
                  <a:lnTo>
                    <a:pt x="3478" y="104"/>
                  </a:lnTo>
                  <a:lnTo>
                    <a:pt x="3513" y="104"/>
                  </a:lnTo>
                  <a:lnTo>
                    <a:pt x="3537" y="132"/>
                  </a:lnTo>
                  <a:lnTo>
                    <a:pt x="3537" y="160"/>
                  </a:lnTo>
                  <a:lnTo>
                    <a:pt x="3549" y="173"/>
                  </a:lnTo>
                  <a:lnTo>
                    <a:pt x="3584" y="160"/>
                  </a:lnTo>
                  <a:lnTo>
                    <a:pt x="3632" y="118"/>
                  </a:lnTo>
                  <a:lnTo>
                    <a:pt x="3703" y="91"/>
                  </a:lnTo>
                  <a:lnTo>
                    <a:pt x="3726" y="91"/>
                  </a:lnTo>
                  <a:lnTo>
                    <a:pt x="3738" y="111"/>
                  </a:lnTo>
                  <a:lnTo>
                    <a:pt x="3726" y="153"/>
                  </a:lnTo>
                  <a:lnTo>
                    <a:pt x="3726" y="180"/>
                  </a:lnTo>
                  <a:lnTo>
                    <a:pt x="3738" y="201"/>
                  </a:lnTo>
                  <a:lnTo>
                    <a:pt x="3774" y="208"/>
                  </a:lnTo>
                  <a:lnTo>
                    <a:pt x="3785" y="194"/>
                  </a:lnTo>
                  <a:lnTo>
                    <a:pt x="3797" y="173"/>
                  </a:lnTo>
                  <a:lnTo>
                    <a:pt x="3785" y="153"/>
                  </a:lnTo>
                  <a:lnTo>
                    <a:pt x="3785" y="132"/>
                  </a:lnTo>
                  <a:lnTo>
                    <a:pt x="3797" y="111"/>
                  </a:lnTo>
                  <a:lnTo>
                    <a:pt x="3868" y="97"/>
                  </a:lnTo>
                  <a:lnTo>
                    <a:pt x="3927" y="97"/>
                  </a:lnTo>
                  <a:lnTo>
                    <a:pt x="3998" y="70"/>
                  </a:lnTo>
                  <a:lnTo>
                    <a:pt x="4093" y="84"/>
                  </a:lnTo>
                  <a:lnTo>
                    <a:pt x="4164" y="91"/>
                  </a:lnTo>
                  <a:lnTo>
                    <a:pt x="4247" y="70"/>
                  </a:lnTo>
                  <a:lnTo>
                    <a:pt x="4270" y="63"/>
                  </a:lnTo>
                  <a:lnTo>
                    <a:pt x="4294" y="77"/>
                  </a:lnTo>
                  <a:lnTo>
                    <a:pt x="4330" y="91"/>
                  </a:lnTo>
                  <a:lnTo>
                    <a:pt x="4377" y="84"/>
                  </a:lnTo>
                  <a:lnTo>
                    <a:pt x="4412" y="63"/>
                  </a:lnTo>
                  <a:lnTo>
                    <a:pt x="4460" y="49"/>
                  </a:lnTo>
                  <a:lnTo>
                    <a:pt x="4495" y="49"/>
                  </a:lnTo>
                  <a:lnTo>
                    <a:pt x="4625" y="104"/>
                  </a:lnTo>
                  <a:lnTo>
                    <a:pt x="4673" y="111"/>
                  </a:lnTo>
                  <a:lnTo>
                    <a:pt x="4708" y="111"/>
                  </a:lnTo>
                  <a:lnTo>
                    <a:pt x="4755" y="97"/>
                  </a:lnTo>
                  <a:lnTo>
                    <a:pt x="4791" y="91"/>
                  </a:lnTo>
                  <a:lnTo>
                    <a:pt x="4862" y="91"/>
                  </a:lnTo>
                  <a:lnTo>
                    <a:pt x="4885" y="77"/>
                  </a:lnTo>
                  <a:lnTo>
                    <a:pt x="4921" y="49"/>
                  </a:lnTo>
                  <a:lnTo>
                    <a:pt x="4933" y="15"/>
                  </a:lnTo>
                  <a:lnTo>
                    <a:pt x="4968" y="1"/>
                  </a:lnTo>
                  <a:lnTo>
                    <a:pt x="5004" y="1"/>
                  </a:lnTo>
                  <a:lnTo>
                    <a:pt x="5027" y="21"/>
                  </a:lnTo>
                  <a:lnTo>
                    <a:pt x="5051" y="77"/>
                  </a:lnTo>
                  <a:lnTo>
                    <a:pt x="5075" y="97"/>
                  </a:lnTo>
                  <a:lnTo>
                    <a:pt x="5110" y="104"/>
                  </a:lnTo>
                  <a:lnTo>
                    <a:pt x="5146" y="84"/>
                  </a:lnTo>
                  <a:lnTo>
                    <a:pt x="5169" y="70"/>
                  </a:lnTo>
                  <a:lnTo>
                    <a:pt x="5205" y="63"/>
                  </a:lnTo>
                  <a:lnTo>
                    <a:pt x="5228" y="84"/>
                  </a:lnTo>
                  <a:lnTo>
                    <a:pt x="5240" y="104"/>
                  </a:lnTo>
                  <a:lnTo>
                    <a:pt x="5264" y="125"/>
                  </a:lnTo>
                  <a:lnTo>
                    <a:pt x="5311" y="132"/>
                  </a:lnTo>
                  <a:lnTo>
                    <a:pt x="5382" y="111"/>
                  </a:lnTo>
                  <a:lnTo>
                    <a:pt x="5512" y="63"/>
                  </a:lnTo>
                  <a:lnTo>
                    <a:pt x="5536" y="63"/>
                  </a:lnTo>
                  <a:lnTo>
                    <a:pt x="5583" y="111"/>
                  </a:lnTo>
                  <a:lnTo>
                    <a:pt x="5630" y="118"/>
                  </a:lnTo>
                  <a:lnTo>
                    <a:pt x="5725" y="104"/>
                  </a:lnTo>
                  <a:lnTo>
                    <a:pt x="5796" y="91"/>
                  </a:lnTo>
                  <a:lnTo>
                    <a:pt x="5891" y="104"/>
                  </a:lnTo>
                  <a:lnTo>
                    <a:pt x="5950" y="104"/>
                  </a:lnTo>
                  <a:lnTo>
                    <a:pt x="5985" y="111"/>
                  </a:lnTo>
                  <a:lnTo>
                    <a:pt x="6021" y="132"/>
                  </a:lnTo>
                  <a:lnTo>
                    <a:pt x="6056" y="153"/>
                  </a:lnTo>
                  <a:lnTo>
                    <a:pt x="6222" y="201"/>
                  </a:lnTo>
                  <a:lnTo>
                    <a:pt x="6305" y="194"/>
                  </a:lnTo>
                  <a:lnTo>
                    <a:pt x="6328" y="166"/>
                  </a:lnTo>
                  <a:lnTo>
                    <a:pt x="6316" y="104"/>
                  </a:lnTo>
                  <a:lnTo>
                    <a:pt x="6328" y="91"/>
                  </a:lnTo>
                  <a:lnTo>
                    <a:pt x="6352" y="97"/>
                  </a:lnTo>
                  <a:lnTo>
                    <a:pt x="6376" y="111"/>
                  </a:lnTo>
                  <a:lnTo>
                    <a:pt x="6411" y="132"/>
                  </a:lnTo>
                  <a:lnTo>
                    <a:pt x="6458" y="146"/>
                  </a:lnTo>
                  <a:lnTo>
                    <a:pt x="6506" y="132"/>
                  </a:lnTo>
                  <a:lnTo>
                    <a:pt x="6659" y="56"/>
                  </a:lnTo>
                  <a:lnTo>
                    <a:pt x="6683" y="49"/>
                  </a:lnTo>
                  <a:lnTo>
                    <a:pt x="6707" y="63"/>
                  </a:lnTo>
                  <a:lnTo>
                    <a:pt x="6695" y="132"/>
                  </a:lnTo>
                  <a:lnTo>
                    <a:pt x="6719" y="173"/>
                  </a:lnTo>
                  <a:lnTo>
                    <a:pt x="6742" y="194"/>
                  </a:lnTo>
                  <a:lnTo>
                    <a:pt x="6790" y="187"/>
                  </a:lnTo>
                  <a:lnTo>
                    <a:pt x="6813" y="118"/>
                  </a:lnTo>
                  <a:lnTo>
                    <a:pt x="6837" y="97"/>
                  </a:lnTo>
                  <a:lnTo>
                    <a:pt x="6872" y="97"/>
                  </a:lnTo>
                  <a:lnTo>
                    <a:pt x="6920" y="118"/>
                  </a:lnTo>
                  <a:lnTo>
                    <a:pt x="6967" y="139"/>
                  </a:lnTo>
                  <a:lnTo>
                    <a:pt x="7050" y="166"/>
                  </a:lnTo>
                  <a:lnTo>
                    <a:pt x="7369" y="201"/>
                  </a:lnTo>
                  <a:lnTo>
                    <a:pt x="7440" y="208"/>
                  </a:lnTo>
                  <a:lnTo>
                    <a:pt x="7452" y="208"/>
                  </a:lnTo>
                  <a:lnTo>
                    <a:pt x="7464" y="222"/>
                  </a:lnTo>
                  <a:lnTo>
                    <a:pt x="7487" y="222"/>
                  </a:lnTo>
                  <a:lnTo>
                    <a:pt x="7535" y="229"/>
                  </a:lnTo>
                  <a:lnTo>
                    <a:pt x="7594" y="236"/>
                  </a:lnTo>
                  <a:lnTo>
                    <a:pt x="7641" y="236"/>
                  </a:lnTo>
                  <a:lnTo>
                    <a:pt x="7677" y="208"/>
                  </a:lnTo>
                  <a:lnTo>
                    <a:pt x="7688" y="215"/>
                  </a:lnTo>
                  <a:lnTo>
                    <a:pt x="7736" y="194"/>
                  </a:lnTo>
                  <a:lnTo>
                    <a:pt x="7878" y="187"/>
                  </a:lnTo>
                  <a:lnTo>
                    <a:pt x="7972" y="173"/>
                  </a:lnTo>
                  <a:lnTo>
                    <a:pt x="8020" y="146"/>
                  </a:lnTo>
                  <a:lnTo>
                    <a:pt x="8079" y="97"/>
                  </a:lnTo>
                  <a:lnTo>
                    <a:pt x="8126" y="84"/>
                  </a:lnTo>
                  <a:lnTo>
                    <a:pt x="8209" y="97"/>
                  </a:lnTo>
                  <a:lnTo>
                    <a:pt x="8351" y="111"/>
                  </a:lnTo>
                  <a:lnTo>
                    <a:pt x="8398" y="125"/>
                  </a:lnTo>
                  <a:lnTo>
                    <a:pt x="8422" y="160"/>
                  </a:lnTo>
                  <a:lnTo>
                    <a:pt x="8422" y="201"/>
                  </a:lnTo>
                  <a:lnTo>
                    <a:pt x="8398" y="242"/>
                  </a:lnTo>
                  <a:lnTo>
                    <a:pt x="8410" y="298"/>
                  </a:lnTo>
                  <a:lnTo>
                    <a:pt x="8410" y="291"/>
                  </a:lnTo>
                  <a:lnTo>
                    <a:pt x="8457" y="291"/>
                  </a:lnTo>
                  <a:lnTo>
                    <a:pt x="8504" y="298"/>
                  </a:lnTo>
                  <a:lnTo>
                    <a:pt x="8564" y="312"/>
                  </a:lnTo>
                  <a:lnTo>
                    <a:pt x="8611" y="332"/>
                  </a:lnTo>
                  <a:lnTo>
                    <a:pt x="8623" y="353"/>
                  </a:lnTo>
                  <a:lnTo>
                    <a:pt x="8611" y="374"/>
                  </a:lnTo>
                  <a:lnTo>
                    <a:pt x="8611" y="422"/>
                  </a:lnTo>
                  <a:lnTo>
                    <a:pt x="8635" y="463"/>
                  </a:lnTo>
                  <a:lnTo>
                    <a:pt x="8646" y="450"/>
                  </a:lnTo>
                  <a:lnTo>
                    <a:pt x="8694" y="374"/>
                  </a:lnTo>
                  <a:lnTo>
                    <a:pt x="8753" y="339"/>
                  </a:lnTo>
                  <a:lnTo>
                    <a:pt x="8788" y="346"/>
                  </a:lnTo>
                  <a:lnTo>
                    <a:pt x="8824" y="374"/>
                  </a:lnTo>
                  <a:lnTo>
                    <a:pt x="8847" y="422"/>
                  </a:lnTo>
                  <a:lnTo>
                    <a:pt x="9001" y="367"/>
                  </a:lnTo>
                  <a:lnTo>
                    <a:pt x="9072" y="374"/>
                  </a:lnTo>
                  <a:lnTo>
                    <a:pt x="9214" y="450"/>
                  </a:lnTo>
                  <a:lnTo>
                    <a:pt x="9273" y="470"/>
                  </a:lnTo>
                  <a:lnTo>
                    <a:pt x="9344" y="477"/>
                  </a:lnTo>
                  <a:lnTo>
                    <a:pt x="9474" y="484"/>
                  </a:lnTo>
                  <a:lnTo>
                    <a:pt x="9510" y="491"/>
                  </a:lnTo>
                  <a:lnTo>
                    <a:pt x="9604" y="533"/>
                  </a:lnTo>
                  <a:lnTo>
                    <a:pt x="9628" y="533"/>
                  </a:lnTo>
                  <a:lnTo>
                    <a:pt x="9652" y="533"/>
                  </a:lnTo>
                  <a:lnTo>
                    <a:pt x="9687" y="526"/>
                  </a:lnTo>
                  <a:lnTo>
                    <a:pt x="9723" y="526"/>
                  </a:lnTo>
                  <a:lnTo>
                    <a:pt x="9758" y="512"/>
                  </a:lnTo>
                  <a:lnTo>
                    <a:pt x="9782" y="512"/>
                  </a:lnTo>
                  <a:lnTo>
                    <a:pt x="9794" y="533"/>
                  </a:lnTo>
                  <a:lnTo>
                    <a:pt x="9782" y="546"/>
                  </a:lnTo>
                  <a:lnTo>
                    <a:pt x="9758" y="560"/>
                  </a:lnTo>
                  <a:lnTo>
                    <a:pt x="9734" y="567"/>
                  </a:lnTo>
                  <a:lnTo>
                    <a:pt x="9711" y="574"/>
                  </a:lnTo>
                  <a:lnTo>
                    <a:pt x="9711" y="588"/>
                  </a:lnTo>
                  <a:lnTo>
                    <a:pt x="9805" y="588"/>
                  </a:lnTo>
                  <a:lnTo>
                    <a:pt x="9853" y="615"/>
                  </a:lnTo>
                  <a:lnTo>
                    <a:pt x="9865" y="664"/>
                  </a:lnTo>
                  <a:lnTo>
                    <a:pt x="9865" y="726"/>
                  </a:lnTo>
                  <a:lnTo>
                    <a:pt x="9912" y="719"/>
                  </a:lnTo>
                  <a:lnTo>
                    <a:pt x="9924" y="712"/>
                  </a:lnTo>
                  <a:lnTo>
                    <a:pt x="9900" y="712"/>
                  </a:lnTo>
                  <a:lnTo>
                    <a:pt x="9959" y="650"/>
                  </a:lnTo>
                  <a:lnTo>
                    <a:pt x="9995" y="636"/>
                  </a:lnTo>
                  <a:lnTo>
                    <a:pt x="10054" y="664"/>
                  </a:lnTo>
                  <a:lnTo>
                    <a:pt x="10077" y="760"/>
                  </a:lnTo>
                  <a:lnTo>
                    <a:pt x="10113" y="767"/>
                  </a:lnTo>
                  <a:lnTo>
                    <a:pt x="10148" y="754"/>
                  </a:lnTo>
                  <a:lnTo>
                    <a:pt x="10160" y="740"/>
                  </a:lnTo>
                  <a:lnTo>
                    <a:pt x="10184" y="664"/>
                  </a:lnTo>
                  <a:lnTo>
                    <a:pt x="10231" y="650"/>
                  </a:lnTo>
                  <a:lnTo>
                    <a:pt x="10349" y="664"/>
                  </a:lnTo>
                  <a:lnTo>
                    <a:pt x="10397" y="691"/>
                  </a:lnTo>
                  <a:lnTo>
                    <a:pt x="10432" y="740"/>
                  </a:lnTo>
                  <a:lnTo>
                    <a:pt x="10480" y="774"/>
                  </a:lnTo>
                  <a:lnTo>
                    <a:pt x="10574" y="760"/>
                  </a:lnTo>
                  <a:lnTo>
                    <a:pt x="10610" y="726"/>
                  </a:lnTo>
                  <a:lnTo>
                    <a:pt x="10645" y="712"/>
                  </a:lnTo>
                  <a:lnTo>
                    <a:pt x="10681" y="678"/>
                  </a:lnTo>
                  <a:lnTo>
                    <a:pt x="10728" y="678"/>
                  </a:lnTo>
                  <a:lnTo>
                    <a:pt x="10799" y="691"/>
                  </a:lnTo>
                  <a:lnTo>
                    <a:pt x="11130" y="795"/>
                  </a:lnTo>
                  <a:lnTo>
                    <a:pt x="11165" y="829"/>
                  </a:lnTo>
                  <a:lnTo>
                    <a:pt x="11177" y="850"/>
                  </a:lnTo>
                  <a:lnTo>
                    <a:pt x="11248" y="871"/>
                  </a:lnTo>
                  <a:lnTo>
                    <a:pt x="11272" y="912"/>
                  </a:lnTo>
                  <a:lnTo>
                    <a:pt x="11248" y="919"/>
                  </a:lnTo>
                  <a:lnTo>
                    <a:pt x="11225" y="933"/>
                  </a:lnTo>
                  <a:lnTo>
                    <a:pt x="11213" y="954"/>
                  </a:lnTo>
                  <a:lnTo>
                    <a:pt x="11225" y="975"/>
                  </a:lnTo>
                  <a:lnTo>
                    <a:pt x="11307" y="988"/>
                  </a:lnTo>
                  <a:lnTo>
                    <a:pt x="11343" y="1002"/>
                  </a:lnTo>
                  <a:lnTo>
                    <a:pt x="11367" y="1030"/>
                  </a:lnTo>
                  <a:lnTo>
                    <a:pt x="11437" y="1050"/>
                  </a:lnTo>
                  <a:lnTo>
                    <a:pt x="11508" y="1085"/>
                  </a:lnTo>
                  <a:lnTo>
                    <a:pt x="11568" y="1106"/>
                  </a:lnTo>
                  <a:lnTo>
                    <a:pt x="11603" y="1099"/>
                  </a:lnTo>
                  <a:lnTo>
                    <a:pt x="11627" y="1085"/>
                  </a:lnTo>
                  <a:lnTo>
                    <a:pt x="11662" y="1085"/>
                  </a:lnTo>
                  <a:lnTo>
                    <a:pt x="11721" y="1099"/>
                  </a:lnTo>
                  <a:lnTo>
                    <a:pt x="11792" y="1133"/>
                  </a:lnTo>
                  <a:lnTo>
                    <a:pt x="11851" y="1161"/>
                  </a:lnTo>
                  <a:lnTo>
                    <a:pt x="11875" y="1168"/>
                  </a:lnTo>
                  <a:lnTo>
                    <a:pt x="11911" y="1154"/>
                  </a:lnTo>
                  <a:lnTo>
                    <a:pt x="11934" y="1147"/>
                  </a:lnTo>
                  <a:lnTo>
                    <a:pt x="11958" y="1140"/>
                  </a:lnTo>
                  <a:lnTo>
                    <a:pt x="11982" y="1154"/>
                  </a:lnTo>
                  <a:lnTo>
                    <a:pt x="11982" y="1189"/>
                  </a:lnTo>
                  <a:lnTo>
                    <a:pt x="12005" y="1202"/>
                  </a:lnTo>
                  <a:lnTo>
                    <a:pt x="12041" y="1216"/>
                  </a:lnTo>
                  <a:lnTo>
                    <a:pt x="12076" y="1216"/>
                  </a:lnTo>
                  <a:lnTo>
                    <a:pt x="12100" y="1202"/>
                  </a:lnTo>
                  <a:lnTo>
                    <a:pt x="12112" y="1182"/>
                  </a:lnTo>
                  <a:lnTo>
                    <a:pt x="12123" y="1168"/>
                  </a:lnTo>
                  <a:lnTo>
                    <a:pt x="12147" y="1161"/>
                  </a:lnTo>
                  <a:lnTo>
                    <a:pt x="12242" y="1168"/>
                  </a:lnTo>
                  <a:lnTo>
                    <a:pt x="12313" y="1154"/>
                  </a:lnTo>
                  <a:lnTo>
                    <a:pt x="12431" y="1189"/>
                  </a:lnTo>
                  <a:lnTo>
                    <a:pt x="12431" y="1202"/>
                  </a:lnTo>
                  <a:lnTo>
                    <a:pt x="12407" y="1223"/>
                  </a:lnTo>
                  <a:lnTo>
                    <a:pt x="12407" y="1237"/>
                  </a:lnTo>
                  <a:lnTo>
                    <a:pt x="12443" y="1251"/>
                  </a:lnTo>
                  <a:lnTo>
                    <a:pt x="12537" y="1258"/>
                  </a:lnTo>
                  <a:lnTo>
                    <a:pt x="12608" y="1265"/>
                  </a:lnTo>
                  <a:lnTo>
                    <a:pt x="12703" y="1244"/>
                  </a:lnTo>
                  <a:lnTo>
                    <a:pt x="12727" y="1251"/>
                  </a:lnTo>
                  <a:lnTo>
                    <a:pt x="12750" y="1265"/>
                  </a:lnTo>
                  <a:lnTo>
                    <a:pt x="12774" y="1285"/>
                  </a:lnTo>
                  <a:lnTo>
                    <a:pt x="12798" y="1285"/>
                  </a:lnTo>
                  <a:lnTo>
                    <a:pt x="12821" y="1271"/>
                  </a:lnTo>
                  <a:lnTo>
                    <a:pt x="12809" y="1244"/>
                  </a:lnTo>
                  <a:lnTo>
                    <a:pt x="12833" y="1230"/>
                  </a:lnTo>
                  <a:lnTo>
                    <a:pt x="12880" y="1230"/>
                  </a:lnTo>
                  <a:lnTo>
                    <a:pt x="12892" y="1251"/>
                  </a:lnTo>
                  <a:lnTo>
                    <a:pt x="12916" y="1271"/>
                  </a:lnTo>
                  <a:lnTo>
                    <a:pt x="12928" y="1285"/>
                  </a:lnTo>
                  <a:lnTo>
                    <a:pt x="12951" y="1285"/>
                  </a:lnTo>
                  <a:lnTo>
                    <a:pt x="12963" y="1265"/>
                  </a:lnTo>
                  <a:lnTo>
                    <a:pt x="12999" y="1251"/>
                  </a:lnTo>
                  <a:lnTo>
                    <a:pt x="13058" y="1251"/>
                  </a:lnTo>
                  <a:lnTo>
                    <a:pt x="13093" y="1271"/>
                  </a:lnTo>
                  <a:lnTo>
                    <a:pt x="13117" y="1285"/>
                  </a:lnTo>
                  <a:lnTo>
                    <a:pt x="13141" y="1278"/>
                  </a:lnTo>
                  <a:lnTo>
                    <a:pt x="13152" y="1265"/>
                  </a:lnTo>
                  <a:lnTo>
                    <a:pt x="13152" y="1237"/>
                  </a:lnTo>
                  <a:lnTo>
                    <a:pt x="13141" y="1209"/>
                  </a:lnTo>
                  <a:lnTo>
                    <a:pt x="13188" y="1161"/>
                  </a:lnTo>
                  <a:lnTo>
                    <a:pt x="13212" y="1230"/>
                  </a:lnTo>
                  <a:lnTo>
                    <a:pt x="13223" y="1244"/>
                  </a:lnTo>
                  <a:lnTo>
                    <a:pt x="13247" y="1244"/>
                  </a:lnTo>
                  <a:lnTo>
                    <a:pt x="13282" y="1230"/>
                  </a:lnTo>
                  <a:lnTo>
                    <a:pt x="13306" y="1223"/>
                  </a:lnTo>
                  <a:lnTo>
                    <a:pt x="13436" y="1237"/>
                  </a:lnTo>
                  <a:lnTo>
                    <a:pt x="13460" y="1223"/>
                  </a:lnTo>
                  <a:lnTo>
                    <a:pt x="13495" y="1182"/>
                  </a:lnTo>
                  <a:lnTo>
                    <a:pt x="13519" y="1168"/>
                  </a:lnTo>
                  <a:lnTo>
                    <a:pt x="13543" y="1168"/>
                  </a:lnTo>
                  <a:lnTo>
                    <a:pt x="13649" y="1209"/>
                  </a:lnTo>
                  <a:lnTo>
                    <a:pt x="13696" y="1216"/>
                  </a:lnTo>
                  <a:lnTo>
                    <a:pt x="13720" y="1209"/>
                  </a:lnTo>
                  <a:lnTo>
                    <a:pt x="13744" y="1196"/>
                  </a:lnTo>
                  <a:lnTo>
                    <a:pt x="13744" y="1175"/>
                  </a:lnTo>
                  <a:lnTo>
                    <a:pt x="13756" y="1161"/>
                  </a:lnTo>
                  <a:lnTo>
                    <a:pt x="13767" y="1161"/>
                  </a:lnTo>
                  <a:lnTo>
                    <a:pt x="13803" y="1168"/>
                  </a:lnTo>
                  <a:lnTo>
                    <a:pt x="13850" y="1182"/>
                  </a:lnTo>
                  <a:lnTo>
                    <a:pt x="13886" y="1202"/>
                  </a:lnTo>
                  <a:lnTo>
                    <a:pt x="13886" y="1230"/>
                  </a:lnTo>
                  <a:lnTo>
                    <a:pt x="13874" y="1244"/>
                  </a:lnTo>
                  <a:lnTo>
                    <a:pt x="13874" y="1265"/>
                  </a:lnTo>
                  <a:lnTo>
                    <a:pt x="13897" y="1278"/>
                  </a:lnTo>
                  <a:lnTo>
                    <a:pt x="13933" y="1306"/>
                  </a:lnTo>
                  <a:lnTo>
                    <a:pt x="13957" y="1347"/>
                  </a:lnTo>
                  <a:lnTo>
                    <a:pt x="13992" y="1368"/>
                  </a:lnTo>
                  <a:lnTo>
                    <a:pt x="14004" y="1458"/>
                  </a:lnTo>
                  <a:lnTo>
                    <a:pt x="14004" y="1741"/>
                  </a:lnTo>
                  <a:lnTo>
                    <a:pt x="14016" y="2819"/>
                  </a:lnTo>
                  <a:lnTo>
                    <a:pt x="14063" y="2860"/>
                  </a:lnTo>
                  <a:lnTo>
                    <a:pt x="14039" y="2922"/>
                  </a:lnTo>
                  <a:lnTo>
                    <a:pt x="14028" y="2950"/>
                  </a:lnTo>
                  <a:lnTo>
                    <a:pt x="13637" y="3281"/>
                  </a:lnTo>
                  <a:lnTo>
                    <a:pt x="13578" y="3316"/>
                  </a:lnTo>
                  <a:lnTo>
                    <a:pt x="13389" y="3406"/>
                  </a:lnTo>
                  <a:lnTo>
                    <a:pt x="13330" y="3440"/>
                  </a:lnTo>
                  <a:lnTo>
                    <a:pt x="13271" y="3502"/>
                  </a:lnTo>
                  <a:lnTo>
                    <a:pt x="13223" y="3544"/>
                  </a:lnTo>
                  <a:lnTo>
                    <a:pt x="13176" y="3578"/>
                  </a:lnTo>
                  <a:lnTo>
                    <a:pt x="13141" y="3654"/>
                  </a:lnTo>
                  <a:lnTo>
                    <a:pt x="13129" y="3682"/>
                  </a:lnTo>
                  <a:lnTo>
                    <a:pt x="13129" y="3730"/>
                  </a:lnTo>
                  <a:lnTo>
                    <a:pt x="13117" y="3785"/>
                  </a:lnTo>
                  <a:lnTo>
                    <a:pt x="12916" y="3917"/>
                  </a:lnTo>
                  <a:lnTo>
                    <a:pt x="12537" y="4110"/>
                  </a:lnTo>
                  <a:lnTo>
                    <a:pt x="12431" y="4193"/>
                  </a:lnTo>
                  <a:lnTo>
                    <a:pt x="12289" y="4214"/>
                  </a:lnTo>
                  <a:lnTo>
                    <a:pt x="12242" y="4234"/>
                  </a:lnTo>
                  <a:lnTo>
                    <a:pt x="12218" y="4262"/>
                  </a:lnTo>
                  <a:lnTo>
                    <a:pt x="12194" y="4290"/>
                  </a:lnTo>
                  <a:lnTo>
                    <a:pt x="12159" y="4324"/>
                  </a:lnTo>
                  <a:lnTo>
                    <a:pt x="12088" y="4352"/>
                  </a:lnTo>
                  <a:lnTo>
                    <a:pt x="12005" y="4386"/>
                  </a:lnTo>
                  <a:lnTo>
                    <a:pt x="11804" y="4421"/>
                  </a:lnTo>
                  <a:lnTo>
                    <a:pt x="11721" y="4421"/>
                  </a:lnTo>
                  <a:lnTo>
                    <a:pt x="11674" y="4414"/>
                  </a:lnTo>
                  <a:lnTo>
                    <a:pt x="11615" y="4407"/>
                  </a:lnTo>
                  <a:lnTo>
                    <a:pt x="11568" y="4386"/>
                  </a:lnTo>
                  <a:lnTo>
                    <a:pt x="11532" y="4372"/>
                  </a:lnTo>
                  <a:lnTo>
                    <a:pt x="11473" y="4317"/>
                  </a:lnTo>
                  <a:lnTo>
                    <a:pt x="11390" y="4283"/>
                  </a:lnTo>
                  <a:lnTo>
                    <a:pt x="11307" y="4227"/>
                  </a:lnTo>
                  <a:lnTo>
                    <a:pt x="11248" y="4200"/>
                  </a:lnTo>
                  <a:lnTo>
                    <a:pt x="11130" y="4165"/>
                  </a:lnTo>
                  <a:lnTo>
                    <a:pt x="11083" y="4151"/>
                  </a:lnTo>
                  <a:lnTo>
                    <a:pt x="11059" y="4124"/>
                  </a:lnTo>
                  <a:lnTo>
                    <a:pt x="11035" y="4089"/>
                  </a:lnTo>
                  <a:lnTo>
                    <a:pt x="11035" y="4069"/>
                  </a:lnTo>
                  <a:lnTo>
                    <a:pt x="11059" y="4020"/>
                  </a:lnTo>
                  <a:lnTo>
                    <a:pt x="11047" y="3999"/>
                  </a:lnTo>
                  <a:lnTo>
                    <a:pt x="11012" y="3958"/>
                  </a:lnTo>
                  <a:lnTo>
                    <a:pt x="11000" y="3924"/>
                  </a:lnTo>
                  <a:lnTo>
                    <a:pt x="10988" y="3903"/>
                  </a:lnTo>
                  <a:lnTo>
                    <a:pt x="10941" y="3861"/>
                  </a:lnTo>
                  <a:lnTo>
                    <a:pt x="10917" y="3854"/>
                  </a:lnTo>
                  <a:lnTo>
                    <a:pt x="10882" y="3854"/>
                  </a:lnTo>
                  <a:lnTo>
                    <a:pt x="10846" y="3848"/>
                  </a:lnTo>
                  <a:lnTo>
                    <a:pt x="10834" y="3834"/>
                  </a:lnTo>
                  <a:lnTo>
                    <a:pt x="10822" y="3820"/>
                  </a:lnTo>
                  <a:lnTo>
                    <a:pt x="10787" y="3813"/>
                  </a:lnTo>
                  <a:lnTo>
                    <a:pt x="10740" y="3820"/>
                  </a:lnTo>
                  <a:lnTo>
                    <a:pt x="10681" y="3841"/>
                  </a:lnTo>
                  <a:lnTo>
                    <a:pt x="10633" y="3882"/>
                  </a:lnTo>
                  <a:lnTo>
                    <a:pt x="10574" y="3910"/>
                  </a:lnTo>
                  <a:lnTo>
                    <a:pt x="10491" y="3834"/>
                  </a:lnTo>
                  <a:lnTo>
                    <a:pt x="10491" y="3813"/>
                  </a:lnTo>
                  <a:lnTo>
                    <a:pt x="10397" y="3806"/>
                  </a:lnTo>
                  <a:lnTo>
                    <a:pt x="10349" y="3799"/>
                  </a:lnTo>
                  <a:lnTo>
                    <a:pt x="10231" y="3827"/>
                  </a:lnTo>
                  <a:lnTo>
                    <a:pt x="10172" y="3848"/>
                  </a:lnTo>
                  <a:lnTo>
                    <a:pt x="10066" y="3903"/>
                  </a:lnTo>
                  <a:lnTo>
                    <a:pt x="9746" y="4020"/>
                  </a:lnTo>
                  <a:lnTo>
                    <a:pt x="9652" y="4041"/>
                  </a:lnTo>
                  <a:lnTo>
                    <a:pt x="9522" y="4048"/>
                  </a:lnTo>
                  <a:lnTo>
                    <a:pt x="9474" y="4062"/>
                  </a:lnTo>
                  <a:lnTo>
                    <a:pt x="9297" y="4158"/>
                  </a:lnTo>
                  <a:lnTo>
                    <a:pt x="9261" y="4193"/>
                  </a:lnTo>
                  <a:lnTo>
                    <a:pt x="9250" y="4234"/>
                  </a:lnTo>
                  <a:lnTo>
                    <a:pt x="9238" y="4303"/>
                  </a:lnTo>
                  <a:lnTo>
                    <a:pt x="9226" y="4338"/>
                  </a:lnTo>
                  <a:lnTo>
                    <a:pt x="9202" y="4372"/>
                  </a:lnTo>
                  <a:lnTo>
                    <a:pt x="9155" y="4386"/>
                  </a:lnTo>
                  <a:lnTo>
                    <a:pt x="9108" y="4393"/>
                  </a:lnTo>
                  <a:lnTo>
                    <a:pt x="9048" y="4400"/>
                  </a:lnTo>
                  <a:lnTo>
                    <a:pt x="9025" y="4442"/>
                  </a:lnTo>
                  <a:lnTo>
                    <a:pt x="9013" y="4511"/>
                  </a:lnTo>
                  <a:lnTo>
                    <a:pt x="8989" y="4524"/>
                  </a:lnTo>
                  <a:lnTo>
                    <a:pt x="8954" y="4538"/>
                  </a:lnTo>
                  <a:lnTo>
                    <a:pt x="8918" y="4531"/>
                  </a:lnTo>
                  <a:lnTo>
                    <a:pt x="8883" y="4511"/>
                  </a:lnTo>
                  <a:lnTo>
                    <a:pt x="8859" y="4511"/>
                  </a:lnTo>
                  <a:lnTo>
                    <a:pt x="8836" y="4559"/>
                  </a:lnTo>
                  <a:lnTo>
                    <a:pt x="8836" y="4593"/>
                  </a:lnTo>
                  <a:lnTo>
                    <a:pt x="8847" y="4635"/>
                  </a:lnTo>
                  <a:lnTo>
                    <a:pt x="8859" y="4669"/>
                  </a:lnTo>
                  <a:lnTo>
                    <a:pt x="8824" y="4690"/>
                  </a:lnTo>
                  <a:lnTo>
                    <a:pt x="8705" y="4711"/>
                  </a:lnTo>
                  <a:lnTo>
                    <a:pt x="8670" y="4732"/>
                  </a:lnTo>
                  <a:lnTo>
                    <a:pt x="8599" y="4821"/>
                  </a:lnTo>
                  <a:lnTo>
                    <a:pt x="8575" y="4842"/>
                  </a:lnTo>
                  <a:lnTo>
                    <a:pt x="8315" y="4849"/>
                  </a:lnTo>
                  <a:lnTo>
                    <a:pt x="8244" y="4863"/>
                  </a:lnTo>
                  <a:lnTo>
                    <a:pt x="8079" y="4897"/>
                  </a:lnTo>
                  <a:lnTo>
                    <a:pt x="8043" y="4911"/>
                  </a:lnTo>
                  <a:lnTo>
                    <a:pt x="8020" y="4932"/>
                  </a:lnTo>
                  <a:lnTo>
                    <a:pt x="8008" y="4959"/>
                  </a:lnTo>
                  <a:lnTo>
                    <a:pt x="7996" y="4980"/>
                  </a:lnTo>
                  <a:lnTo>
                    <a:pt x="7960" y="4994"/>
                  </a:lnTo>
                  <a:lnTo>
                    <a:pt x="7807" y="5001"/>
                  </a:lnTo>
                  <a:lnTo>
                    <a:pt x="7085" y="4566"/>
                  </a:lnTo>
                  <a:lnTo>
                    <a:pt x="6967" y="4511"/>
                  </a:lnTo>
                  <a:lnTo>
                    <a:pt x="6849" y="4442"/>
                  </a:lnTo>
                  <a:lnTo>
                    <a:pt x="6825" y="4407"/>
                  </a:lnTo>
                  <a:lnTo>
                    <a:pt x="6790" y="4372"/>
                  </a:lnTo>
                  <a:lnTo>
                    <a:pt x="6730" y="4317"/>
                  </a:lnTo>
                  <a:lnTo>
                    <a:pt x="6683" y="4290"/>
                  </a:lnTo>
                  <a:lnTo>
                    <a:pt x="6612" y="4283"/>
                  </a:lnTo>
                  <a:lnTo>
                    <a:pt x="6553" y="4290"/>
                  </a:lnTo>
                  <a:lnTo>
                    <a:pt x="6506" y="4296"/>
                  </a:lnTo>
                  <a:lnTo>
                    <a:pt x="6458" y="4303"/>
                  </a:lnTo>
                  <a:lnTo>
                    <a:pt x="6411" y="4296"/>
                  </a:lnTo>
                  <a:lnTo>
                    <a:pt x="6245" y="4186"/>
                  </a:lnTo>
                  <a:lnTo>
                    <a:pt x="6175" y="4158"/>
                  </a:lnTo>
                  <a:lnTo>
                    <a:pt x="6139" y="4124"/>
                  </a:lnTo>
                  <a:lnTo>
                    <a:pt x="6092" y="4069"/>
                  </a:lnTo>
                  <a:lnTo>
                    <a:pt x="6080" y="4048"/>
                  </a:lnTo>
                  <a:lnTo>
                    <a:pt x="6080" y="4027"/>
                  </a:lnTo>
                  <a:lnTo>
                    <a:pt x="6080" y="3999"/>
                  </a:lnTo>
                  <a:lnTo>
                    <a:pt x="6068" y="3979"/>
                  </a:lnTo>
                  <a:lnTo>
                    <a:pt x="6044" y="3972"/>
                  </a:lnTo>
                  <a:lnTo>
                    <a:pt x="5985" y="3972"/>
                  </a:lnTo>
                  <a:lnTo>
                    <a:pt x="5973" y="3958"/>
                  </a:lnTo>
                  <a:lnTo>
                    <a:pt x="5985" y="3937"/>
                  </a:lnTo>
                  <a:lnTo>
                    <a:pt x="5973" y="3910"/>
                  </a:lnTo>
                  <a:lnTo>
                    <a:pt x="5962" y="3896"/>
                  </a:lnTo>
                  <a:lnTo>
                    <a:pt x="5938" y="3889"/>
                  </a:lnTo>
                  <a:lnTo>
                    <a:pt x="5914" y="3903"/>
                  </a:lnTo>
                  <a:lnTo>
                    <a:pt x="5903" y="3917"/>
                  </a:lnTo>
                  <a:lnTo>
                    <a:pt x="5903" y="3951"/>
                  </a:lnTo>
                  <a:lnTo>
                    <a:pt x="5891" y="3972"/>
                  </a:lnTo>
                  <a:lnTo>
                    <a:pt x="5867" y="3993"/>
                  </a:lnTo>
                  <a:lnTo>
                    <a:pt x="5820" y="3999"/>
                  </a:lnTo>
                  <a:lnTo>
                    <a:pt x="5772" y="3999"/>
                  </a:lnTo>
                  <a:lnTo>
                    <a:pt x="5761" y="3979"/>
                  </a:lnTo>
                  <a:lnTo>
                    <a:pt x="5784" y="3951"/>
                  </a:lnTo>
                  <a:lnTo>
                    <a:pt x="5820" y="3924"/>
                  </a:lnTo>
                  <a:lnTo>
                    <a:pt x="5843" y="3889"/>
                  </a:lnTo>
                  <a:lnTo>
                    <a:pt x="5891" y="3848"/>
                  </a:lnTo>
                  <a:lnTo>
                    <a:pt x="5903" y="3827"/>
                  </a:lnTo>
                  <a:lnTo>
                    <a:pt x="5962" y="3772"/>
                  </a:lnTo>
                  <a:lnTo>
                    <a:pt x="5950" y="3744"/>
                  </a:lnTo>
                  <a:lnTo>
                    <a:pt x="5962" y="3689"/>
                  </a:lnTo>
                  <a:lnTo>
                    <a:pt x="5962" y="3668"/>
                  </a:lnTo>
                  <a:lnTo>
                    <a:pt x="5950" y="3647"/>
                  </a:lnTo>
                  <a:lnTo>
                    <a:pt x="5914" y="3627"/>
                  </a:lnTo>
                  <a:lnTo>
                    <a:pt x="5737" y="3385"/>
                  </a:lnTo>
                  <a:lnTo>
                    <a:pt x="5713" y="3323"/>
                  </a:lnTo>
                  <a:lnTo>
                    <a:pt x="5690" y="3267"/>
                  </a:lnTo>
                  <a:lnTo>
                    <a:pt x="5642" y="3219"/>
                  </a:lnTo>
                  <a:lnTo>
                    <a:pt x="5560" y="3109"/>
                  </a:lnTo>
                  <a:lnTo>
                    <a:pt x="5536" y="3033"/>
                  </a:lnTo>
                  <a:lnTo>
                    <a:pt x="5500" y="2991"/>
                  </a:lnTo>
                  <a:lnTo>
                    <a:pt x="5394" y="2915"/>
                  </a:lnTo>
                  <a:lnTo>
                    <a:pt x="5370" y="2867"/>
                  </a:lnTo>
                  <a:lnTo>
                    <a:pt x="5358" y="2805"/>
                  </a:lnTo>
                  <a:lnTo>
                    <a:pt x="5335" y="2618"/>
                  </a:lnTo>
                  <a:lnTo>
                    <a:pt x="5276" y="2611"/>
                  </a:lnTo>
                  <a:lnTo>
                    <a:pt x="5169" y="2660"/>
                  </a:lnTo>
                  <a:lnTo>
                    <a:pt x="5039" y="2687"/>
                  </a:lnTo>
                  <a:lnTo>
                    <a:pt x="4968" y="2736"/>
                  </a:lnTo>
                  <a:lnTo>
                    <a:pt x="4921" y="2743"/>
                  </a:lnTo>
                  <a:lnTo>
                    <a:pt x="4850" y="2749"/>
                  </a:lnTo>
                  <a:lnTo>
                    <a:pt x="4791" y="2722"/>
                  </a:lnTo>
                  <a:lnTo>
                    <a:pt x="4708" y="2687"/>
                  </a:lnTo>
                  <a:lnTo>
                    <a:pt x="4637" y="2646"/>
                  </a:lnTo>
                  <a:lnTo>
                    <a:pt x="4460" y="2563"/>
                  </a:lnTo>
                  <a:lnTo>
                    <a:pt x="4140" y="2466"/>
                  </a:lnTo>
                  <a:lnTo>
                    <a:pt x="3951" y="2425"/>
                  </a:lnTo>
                  <a:lnTo>
                    <a:pt x="3821" y="2383"/>
                  </a:lnTo>
                  <a:lnTo>
                    <a:pt x="3726" y="2349"/>
                  </a:lnTo>
                  <a:lnTo>
                    <a:pt x="3573" y="2259"/>
                  </a:lnTo>
                  <a:lnTo>
                    <a:pt x="3513" y="2211"/>
                  </a:lnTo>
                  <a:lnTo>
                    <a:pt x="3478" y="2204"/>
                  </a:lnTo>
                  <a:lnTo>
                    <a:pt x="3454" y="2204"/>
                  </a:lnTo>
                  <a:lnTo>
                    <a:pt x="3419" y="2211"/>
                  </a:lnTo>
                  <a:lnTo>
                    <a:pt x="3064" y="2204"/>
                  </a:lnTo>
                  <a:lnTo>
                    <a:pt x="2922" y="2211"/>
                  </a:lnTo>
                  <a:lnTo>
                    <a:pt x="2875" y="2204"/>
                  </a:lnTo>
                  <a:lnTo>
                    <a:pt x="2828" y="2211"/>
                  </a:lnTo>
                  <a:lnTo>
                    <a:pt x="2792" y="2218"/>
                  </a:lnTo>
                  <a:lnTo>
                    <a:pt x="2745" y="2231"/>
                  </a:lnTo>
                  <a:lnTo>
                    <a:pt x="2709" y="2238"/>
                  </a:lnTo>
                  <a:lnTo>
                    <a:pt x="2650" y="2245"/>
                  </a:lnTo>
                  <a:lnTo>
                    <a:pt x="2591" y="2238"/>
                  </a:lnTo>
                  <a:lnTo>
                    <a:pt x="2532" y="2231"/>
                  </a:lnTo>
                  <a:lnTo>
                    <a:pt x="2414" y="2197"/>
                  </a:lnTo>
                  <a:lnTo>
                    <a:pt x="2153" y="2162"/>
                  </a:lnTo>
                  <a:lnTo>
                    <a:pt x="2082" y="2149"/>
                  </a:lnTo>
                  <a:lnTo>
                    <a:pt x="1929" y="2128"/>
                  </a:lnTo>
                  <a:lnTo>
                    <a:pt x="1881" y="2114"/>
                  </a:lnTo>
                  <a:lnTo>
                    <a:pt x="1846" y="2100"/>
                  </a:lnTo>
                  <a:lnTo>
                    <a:pt x="1787" y="2066"/>
                  </a:lnTo>
                  <a:lnTo>
                    <a:pt x="1728" y="2045"/>
                  </a:lnTo>
                  <a:lnTo>
                    <a:pt x="1574" y="2031"/>
                  </a:lnTo>
                  <a:lnTo>
                    <a:pt x="1503" y="2031"/>
                  </a:lnTo>
                  <a:lnTo>
                    <a:pt x="1467" y="2024"/>
                  </a:lnTo>
                  <a:lnTo>
                    <a:pt x="1396" y="2024"/>
                  </a:lnTo>
                  <a:lnTo>
                    <a:pt x="1325" y="2017"/>
                  </a:lnTo>
                  <a:lnTo>
                    <a:pt x="1184" y="1990"/>
                  </a:lnTo>
                  <a:lnTo>
                    <a:pt x="1018" y="1969"/>
                  </a:lnTo>
                  <a:lnTo>
                    <a:pt x="793" y="1948"/>
                  </a:lnTo>
                  <a:lnTo>
                    <a:pt x="722" y="1935"/>
                  </a:lnTo>
                  <a:lnTo>
                    <a:pt x="675" y="1914"/>
                  </a:lnTo>
                  <a:lnTo>
                    <a:pt x="592" y="1865"/>
                  </a:lnTo>
                  <a:lnTo>
                    <a:pt x="427" y="1796"/>
                  </a:lnTo>
                  <a:lnTo>
                    <a:pt x="415" y="1748"/>
                  </a:lnTo>
                  <a:lnTo>
                    <a:pt x="308" y="1693"/>
                  </a:lnTo>
                  <a:lnTo>
                    <a:pt x="155" y="1638"/>
                  </a:lnTo>
                  <a:lnTo>
                    <a:pt x="119" y="1617"/>
                  </a:lnTo>
                  <a:lnTo>
                    <a:pt x="25" y="1582"/>
                  </a:lnTo>
                  <a:lnTo>
                    <a:pt x="1" y="1548"/>
                  </a:lnTo>
                  <a:lnTo>
                    <a:pt x="1" y="1534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 flipH="1">
              <a:off x="5045781" y="2970296"/>
              <a:ext cx="938914" cy="610318"/>
            </a:xfrm>
            <a:custGeom>
              <a:avLst/>
              <a:gdLst/>
              <a:ahLst/>
              <a:cxnLst/>
              <a:rect l="l" t="t" r="r" b="b"/>
              <a:pathLst>
                <a:path w="15423" h="6403" extrusionOk="0">
                  <a:moveTo>
                    <a:pt x="83" y="6195"/>
                  </a:moveTo>
                  <a:lnTo>
                    <a:pt x="107" y="6140"/>
                  </a:lnTo>
                  <a:lnTo>
                    <a:pt x="36" y="6057"/>
                  </a:lnTo>
                  <a:lnTo>
                    <a:pt x="36" y="6009"/>
                  </a:lnTo>
                  <a:lnTo>
                    <a:pt x="71" y="5953"/>
                  </a:lnTo>
                  <a:lnTo>
                    <a:pt x="107" y="5905"/>
                  </a:lnTo>
                  <a:lnTo>
                    <a:pt x="142" y="5884"/>
                  </a:lnTo>
                  <a:lnTo>
                    <a:pt x="190" y="5864"/>
                  </a:lnTo>
                  <a:lnTo>
                    <a:pt x="225" y="5836"/>
                  </a:lnTo>
                  <a:lnTo>
                    <a:pt x="237" y="5808"/>
                  </a:lnTo>
                  <a:lnTo>
                    <a:pt x="213" y="5719"/>
                  </a:lnTo>
                  <a:lnTo>
                    <a:pt x="225" y="5670"/>
                  </a:lnTo>
                  <a:lnTo>
                    <a:pt x="261" y="5622"/>
                  </a:lnTo>
                  <a:lnTo>
                    <a:pt x="343" y="5539"/>
                  </a:lnTo>
                  <a:lnTo>
                    <a:pt x="379" y="5491"/>
                  </a:lnTo>
                  <a:lnTo>
                    <a:pt x="402" y="5449"/>
                  </a:lnTo>
                  <a:lnTo>
                    <a:pt x="402" y="5353"/>
                  </a:lnTo>
                  <a:lnTo>
                    <a:pt x="414" y="5304"/>
                  </a:lnTo>
                  <a:lnTo>
                    <a:pt x="734" y="4793"/>
                  </a:lnTo>
                  <a:lnTo>
                    <a:pt x="805" y="4717"/>
                  </a:lnTo>
                  <a:lnTo>
                    <a:pt x="816" y="4690"/>
                  </a:lnTo>
                  <a:lnTo>
                    <a:pt x="828" y="4676"/>
                  </a:lnTo>
                  <a:lnTo>
                    <a:pt x="899" y="4648"/>
                  </a:lnTo>
                  <a:lnTo>
                    <a:pt x="935" y="4614"/>
                  </a:lnTo>
                  <a:lnTo>
                    <a:pt x="958" y="4600"/>
                  </a:lnTo>
                  <a:lnTo>
                    <a:pt x="994" y="4579"/>
                  </a:lnTo>
                  <a:lnTo>
                    <a:pt x="994" y="4544"/>
                  </a:lnTo>
                  <a:lnTo>
                    <a:pt x="935" y="4503"/>
                  </a:lnTo>
                  <a:lnTo>
                    <a:pt x="923" y="4482"/>
                  </a:lnTo>
                  <a:lnTo>
                    <a:pt x="911" y="4448"/>
                  </a:lnTo>
                  <a:lnTo>
                    <a:pt x="923" y="4323"/>
                  </a:lnTo>
                  <a:lnTo>
                    <a:pt x="946" y="4289"/>
                  </a:lnTo>
                  <a:lnTo>
                    <a:pt x="1006" y="4268"/>
                  </a:lnTo>
                  <a:lnTo>
                    <a:pt x="1077" y="4261"/>
                  </a:lnTo>
                  <a:lnTo>
                    <a:pt x="1124" y="4241"/>
                  </a:lnTo>
                  <a:lnTo>
                    <a:pt x="1159" y="4213"/>
                  </a:lnTo>
                  <a:lnTo>
                    <a:pt x="1230" y="4116"/>
                  </a:lnTo>
                  <a:lnTo>
                    <a:pt x="1254" y="4047"/>
                  </a:lnTo>
                  <a:lnTo>
                    <a:pt x="1313" y="3964"/>
                  </a:lnTo>
                  <a:lnTo>
                    <a:pt x="1313" y="3923"/>
                  </a:lnTo>
                  <a:lnTo>
                    <a:pt x="1266" y="3888"/>
                  </a:lnTo>
                  <a:lnTo>
                    <a:pt x="1195" y="3847"/>
                  </a:lnTo>
                  <a:lnTo>
                    <a:pt x="1148" y="3805"/>
                  </a:lnTo>
                  <a:lnTo>
                    <a:pt x="1171" y="3757"/>
                  </a:lnTo>
                  <a:lnTo>
                    <a:pt x="1195" y="3736"/>
                  </a:lnTo>
                  <a:lnTo>
                    <a:pt x="1195" y="3695"/>
                  </a:lnTo>
                  <a:lnTo>
                    <a:pt x="1207" y="3674"/>
                  </a:lnTo>
                  <a:lnTo>
                    <a:pt x="1242" y="3660"/>
                  </a:lnTo>
                  <a:lnTo>
                    <a:pt x="1372" y="3612"/>
                  </a:lnTo>
                  <a:lnTo>
                    <a:pt x="1502" y="3584"/>
                  </a:lnTo>
                  <a:lnTo>
                    <a:pt x="1538" y="3571"/>
                  </a:lnTo>
                  <a:lnTo>
                    <a:pt x="1609" y="3529"/>
                  </a:lnTo>
                  <a:lnTo>
                    <a:pt x="1656" y="3515"/>
                  </a:lnTo>
                  <a:lnTo>
                    <a:pt x="1692" y="3509"/>
                  </a:lnTo>
                  <a:lnTo>
                    <a:pt x="1727" y="3495"/>
                  </a:lnTo>
                  <a:lnTo>
                    <a:pt x="1751" y="3467"/>
                  </a:lnTo>
                  <a:lnTo>
                    <a:pt x="1763" y="3439"/>
                  </a:lnTo>
                  <a:lnTo>
                    <a:pt x="1786" y="3412"/>
                  </a:lnTo>
                  <a:lnTo>
                    <a:pt x="1822" y="3398"/>
                  </a:lnTo>
                  <a:lnTo>
                    <a:pt x="1904" y="3370"/>
                  </a:lnTo>
                  <a:lnTo>
                    <a:pt x="1940" y="3357"/>
                  </a:lnTo>
                  <a:lnTo>
                    <a:pt x="1964" y="3329"/>
                  </a:lnTo>
                  <a:lnTo>
                    <a:pt x="1987" y="3308"/>
                  </a:lnTo>
                  <a:lnTo>
                    <a:pt x="2011" y="3288"/>
                  </a:lnTo>
                  <a:lnTo>
                    <a:pt x="2058" y="3281"/>
                  </a:lnTo>
                  <a:lnTo>
                    <a:pt x="2082" y="3267"/>
                  </a:lnTo>
                  <a:lnTo>
                    <a:pt x="2141" y="3225"/>
                  </a:lnTo>
                  <a:lnTo>
                    <a:pt x="2153" y="3205"/>
                  </a:lnTo>
                  <a:lnTo>
                    <a:pt x="2165" y="3191"/>
                  </a:lnTo>
                  <a:lnTo>
                    <a:pt x="2247" y="3170"/>
                  </a:lnTo>
                  <a:lnTo>
                    <a:pt x="2283" y="3156"/>
                  </a:lnTo>
                  <a:lnTo>
                    <a:pt x="2295" y="3136"/>
                  </a:lnTo>
                  <a:lnTo>
                    <a:pt x="2318" y="3094"/>
                  </a:lnTo>
                  <a:lnTo>
                    <a:pt x="2342" y="3080"/>
                  </a:lnTo>
                  <a:lnTo>
                    <a:pt x="2389" y="3046"/>
                  </a:lnTo>
                  <a:lnTo>
                    <a:pt x="2460" y="3032"/>
                  </a:lnTo>
                  <a:lnTo>
                    <a:pt x="2638" y="3032"/>
                  </a:lnTo>
                  <a:lnTo>
                    <a:pt x="2685" y="3011"/>
                  </a:lnTo>
                  <a:lnTo>
                    <a:pt x="2709" y="2963"/>
                  </a:lnTo>
                  <a:lnTo>
                    <a:pt x="2721" y="2859"/>
                  </a:lnTo>
                  <a:lnTo>
                    <a:pt x="2756" y="2825"/>
                  </a:lnTo>
                  <a:lnTo>
                    <a:pt x="2803" y="2770"/>
                  </a:lnTo>
                  <a:lnTo>
                    <a:pt x="2874" y="2742"/>
                  </a:lnTo>
                  <a:lnTo>
                    <a:pt x="2945" y="2749"/>
                  </a:lnTo>
                  <a:lnTo>
                    <a:pt x="3028" y="2763"/>
                  </a:lnTo>
                  <a:lnTo>
                    <a:pt x="3123" y="2756"/>
                  </a:lnTo>
                  <a:lnTo>
                    <a:pt x="3276" y="2707"/>
                  </a:lnTo>
                  <a:lnTo>
                    <a:pt x="3324" y="2680"/>
                  </a:lnTo>
                  <a:lnTo>
                    <a:pt x="3347" y="2673"/>
                  </a:lnTo>
                  <a:lnTo>
                    <a:pt x="3430" y="2694"/>
                  </a:lnTo>
                  <a:lnTo>
                    <a:pt x="3466" y="2700"/>
                  </a:lnTo>
                  <a:lnTo>
                    <a:pt x="3548" y="2694"/>
                  </a:lnTo>
                  <a:lnTo>
                    <a:pt x="3631" y="2707"/>
                  </a:lnTo>
                  <a:lnTo>
                    <a:pt x="3667" y="2735"/>
                  </a:lnTo>
                  <a:lnTo>
                    <a:pt x="3702" y="2763"/>
                  </a:lnTo>
                  <a:lnTo>
                    <a:pt x="3749" y="2790"/>
                  </a:lnTo>
                  <a:lnTo>
                    <a:pt x="3749" y="2638"/>
                  </a:lnTo>
                  <a:lnTo>
                    <a:pt x="3690" y="2576"/>
                  </a:lnTo>
                  <a:lnTo>
                    <a:pt x="3596" y="2521"/>
                  </a:lnTo>
                  <a:lnTo>
                    <a:pt x="3430" y="2438"/>
                  </a:lnTo>
                  <a:lnTo>
                    <a:pt x="3265" y="2348"/>
                  </a:lnTo>
                  <a:lnTo>
                    <a:pt x="3099" y="2258"/>
                  </a:lnTo>
                  <a:lnTo>
                    <a:pt x="2933" y="2169"/>
                  </a:lnTo>
                  <a:lnTo>
                    <a:pt x="2768" y="2079"/>
                  </a:lnTo>
                  <a:lnTo>
                    <a:pt x="2614" y="1996"/>
                  </a:lnTo>
                  <a:lnTo>
                    <a:pt x="2449" y="1906"/>
                  </a:lnTo>
                  <a:lnTo>
                    <a:pt x="2283" y="1816"/>
                  </a:lnTo>
                  <a:lnTo>
                    <a:pt x="2212" y="1775"/>
                  </a:lnTo>
                  <a:lnTo>
                    <a:pt x="2165" y="1761"/>
                  </a:lnTo>
                  <a:lnTo>
                    <a:pt x="2082" y="1754"/>
                  </a:lnTo>
                  <a:lnTo>
                    <a:pt x="2046" y="1747"/>
                  </a:lnTo>
                  <a:lnTo>
                    <a:pt x="1999" y="1727"/>
                  </a:lnTo>
                  <a:lnTo>
                    <a:pt x="1763" y="1554"/>
                  </a:lnTo>
                  <a:lnTo>
                    <a:pt x="1668" y="1464"/>
                  </a:lnTo>
                  <a:lnTo>
                    <a:pt x="1644" y="1368"/>
                  </a:lnTo>
                  <a:lnTo>
                    <a:pt x="1774" y="1292"/>
                  </a:lnTo>
                  <a:lnTo>
                    <a:pt x="1916" y="1257"/>
                  </a:lnTo>
                  <a:lnTo>
                    <a:pt x="1975" y="1236"/>
                  </a:lnTo>
                  <a:lnTo>
                    <a:pt x="2023" y="1195"/>
                  </a:lnTo>
                  <a:lnTo>
                    <a:pt x="2283" y="801"/>
                  </a:lnTo>
                  <a:lnTo>
                    <a:pt x="2389" y="718"/>
                  </a:lnTo>
                  <a:lnTo>
                    <a:pt x="2531" y="677"/>
                  </a:lnTo>
                  <a:lnTo>
                    <a:pt x="2614" y="684"/>
                  </a:lnTo>
                  <a:lnTo>
                    <a:pt x="2685" y="691"/>
                  </a:lnTo>
                  <a:lnTo>
                    <a:pt x="2756" y="691"/>
                  </a:lnTo>
                  <a:lnTo>
                    <a:pt x="2827" y="663"/>
                  </a:lnTo>
                  <a:lnTo>
                    <a:pt x="2898" y="622"/>
                  </a:lnTo>
                  <a:lnTo>
                    <a:pt x="2922" y="566"/>
                  </a:lnTo>
                  <a:lnTo>
                    <a:pt x="2945" y="456"/>
                  </a:lnTo>
                  <a:lnTo>
                    <a:pt x="2981" y="401"/>
                  </a:lnTo>
                  <a:lnTo>
                    <a:pt x="3134" y="249"/>
                  </a:lnTo>
                  <a:lnTo>
                    <a:pt x="3146" y="200"/>
                  </a:lnTo>
                  <a:lnTo>
                    <a:pt x="3158" y="62"/>
                  </a:lnTo>
                  <a:lnTo>
                    <a:pt x="3194" y="7"/>
                  </a:lnTo>
                  <a:lnTo>
                    <a:pt x="3217" y="0"/>
                  </a:lnTo>
                  <a:lnTo>
                    <a:pt x="3217" y="0"/>
                  </a:lnTo>
                  <a:lnTo>
                    <a:pt x="3229" y="0"/>
                  </a:lnTo>
                  <a:lnTo>
                    <a:pt x="3288" y="14"/>
                  </a:lnTo>
                  <a:lnTo>
                    <a:pt x="3347" y="42"/>
                  </a:lnTo>
                  <a:lnTo>
                    <a:pt x="3525" y="187"/>
                  </a:lnTo>
                  <a:lnTo>
                    <a:pt x="3690" y="256"/>
                  </a:lnTo>
                  <a:lnTo>
                    <a:pt x="3832" y="263"/>
                  </a:lnTo>
                  <a:lnTo>
                    <a:pt x="3974" y="228"/>
                  </a:lnTo>
                  <a:lnTo>
                    <a:pt x="4116" y="180"/>
                  </a:lnTo>
                  <a:lnTo>
                    <a:pt x="4211" y="214"/>
                  </a:lnTo>
                  <a:lnTo>
                    <a:pt x="4258" y="235"/>
                  </a:lnTo>
                  <a:lnTo>
                    <a:pt x="4305" y="228"/>
                  </a:lnTo>
                  <a:lnTo>
                    <a:pt x="4329" y="200"/>
                  </a:lnTo>
                  <a:lnTo>
                    <a:pt x="4341" y="124"/>
                  </a:lnTo>
                  <a:lnTo>
                    <a:pt x="4353" y="90"/>
                  </a:lnTo>
                  <a:lnTo>
                    <a:pt x="4435" y="173"/>
                  </a:lnTo>
                  <a:lnTo>
                    <a:pt x="4495" y="187"/>
                  </a:lnTo>
                  <a:lnTo>
                    <a:pt x="4566" y="152"/>
                  </a:lnTo>
                  <a:lnTo>
                    <a:pt x="4625" y="97"/>
                  </a:lnTo>
                  <a:lnTo>
                    <a:pt x="4660" y="76"/>
                  </a:lnTo>
                  <a:lnTo>
                    <a:pt x="4707" y="83"/>
                  </a:lnTo>
                  <a:lnTo>
                    <a:pt x="4743" y="111"/>
                  </a:lnTo>
                  <a:lnTo>
                    <a:pt x="4778" y="166"/>
                  </a:lnTo>
                  <a:lnTo>
                    <a:pt x="4814" y="187"/>
                  </a:lnTo>
                  <a:lnTo>
                    <a:pt x="4897" y="249"/>
                  </a:lnTo>
                  <a:lnTo>
                    <a:pt x="4956" y="263"/>
                  </a:lnTo>
                  <a:lnTo>
                    <a:pt x="5003" y="263"/>
                  </a:lnTo>
                  <a:lnTo>
                    <a:pt x="5027" y="242"/>
                  </a:lnTo>
                  <a:lnTo>
                    <a:pt x="5015" y="221"/>
                  </a:lnTo>
                  <a:lnTo>
                    <a:pt x="4991" y="200"/>
                  </a:lnTo>
                  <a:lnTo>
                    <a:pt x="4979" y="173"/>
                  </a:lnTo>
                  <a:lnTo>
                    <a:pt x="5027" y="145"/>
                  </a:lnTo>
                  <a:lnTo>
                    <a:pt x="5110" y="166"/>
                  </a:lnTo>
                  <a:lnTo>
                    <a:pt x="5263" y="214"/>
                  </a:lnTo>
                  <a:lnTo>
                    <a:pt x="5299" y="180"/>
                  </a:lnTo>
                  <a:lnTo>
                    <a:pt x="5299" y="131"/>
                  </a:lnTo>
                  <a:lnTo>
                    <a:pt x="5322" y="83"/>
                  </a:lnTo>
                  <a:lnTo>
                    <a:pt x="5417" y="62"/>
                  </a:lnTo>
                  <a:lnTo>
                    <a:pt x="5583" y="42"/>
                  </a:lnTo>
                  <a:lnTo>
                    <a:pt x="5665" y="42"/>
                  </a:lnTo>
                  <a:lnTo>
                    <a:pt x="5713" y="62"/>
                  </a:lnTo>
                  <a:lnTo>
                    <a:pt x="5713" y="97"/>
                  </a:lnTo>
                  <a:lnTo>
                    <a:pt x="5665" y="131"/>
                  </a:lnTo>
                  <a:lnTo>
                    <a:pt x="5642" y="159"/>
                  </a:lnTo>
                  <a:lnTo>
                    <a:pt x="5689" y="187"/>
                  </a:lnTo>
                  <a:lnTo>
                    <a:pt x="5713" y="221"/>
                  </a:lnTo>
                  <a:lnTo>
                    <a:pt x="5725" y="256"/>
                  </a:lnTo>
                  <a:lnTo>
                    <a:pt x="5760" y="269"/>
                  </a:lnTo>
                  <a:lnTo>
                    <a:pt x="5926" y="276"/>
                  </a:lnTo>
                  <a:lnTo>
                    <a:pt x="6008" y="283"/>
                  </a:lnTo>
                  <a:lnTo>
                    <a:pt x="6032" y="311"/>
                  </a:lnTo>
                  <a:lnTo>
                    <a:pt x="6020" y="339"/>
                  </a:lnTo>
                  <a:lnTo>
                    <a:pt x="5985" y="373"/>
                  </a:lnTo>
                  <a:lnTo>
                    <a:pt x="6008" y="366"/>
                  </a:lnTo>
                  <a:lnTo>
                    <a:pt x="6056" y="380"/>
                  </a:lnTo>
                  <a:lnTo>
                    <a:pt x="6091" y="394"/>
                  </a:lnTo>
                  <a:lnTo>
                    <a:pt x="6115" y="421"/>
                  </a:lnTo>
                  <a:lnTo>
                    <a:pt x="6139" y="421"/>
                  </a:lnTo>
                  <a:lnTo>
                    <a:pt x="6174" y="428"/>
                  </a:lnTo>
                  <a:lnTo>
                    <a:pt x="6233" y="435"/>
                  </a:lnTo>
                  <a:lnTo>
                    <a:pt x="6292" y="463"/>
                  </a:lnTo>
                  <a:lnTo>
                    <a:pt x="6340" y="497"/>
                  </a:lnTo>
                  <a:lnTo>
                    <a:pt x="6363" y="532"/>
                  </a:lnTo>
                  <a:lnTo>
                    <a:pt x="6387" y="546"/>
                  </a:lnTo>
                  <a:lnTo>
                    <a:pt x="6434" y="532"/>
                  </a:lnTo>
                  <a:lnTo>
                    <a:pt x="6470" y="518"/>
                  </a:lnTo>
                  <a:lnTo>
                    <a:pt x="6517" y="518"/>
                  </a:lnTo>
                  <a:lnTo>
                    <a:pt x="6552" y="532"/>
                  </a:lnTo>
                  <a:lnTo>
                    <a:pt x="6588" y="553"/>
                  </a:lnTo>
                  <a:lnTo>
                    <a:pt x="6647" y="566"/>
                  </a:lnTo>
                  <a:lnTo>
                    <a:pt x="6765" y="573"/>
                  </a:lnTo>
                  <a:lnTo>
                    <a:pt x="6824" y="566"/>
                  </a:lnTo>
                  <a:lnTo>
                    <a:pt x="6884" y="546"/>
                  </a:lnTo>
                  <a:lnTo>
                    <a:pt x="6931" y="539"/>
                  </a:lnTo>
                  <a:lnTo>
                    <a:pt x="7014" y="580"/>
                  </a:lnTo>
                  <a:lnTo>
                    <a:pt x="7096" y="587"/>
                  </a:lnTo>
                  <a:lnTo>
                    <a:pt x="7132" y="594"/>
                  </a:lnTo>
                  <a:lnTo>
                    <a:pt x="7132" y="622"/>
                  </a:lnTo>
                  <a:lnTo>
                    <a:pt x="7132" y="649"/>
                  </a:lnTo>
                  <a:lnTo>
                    <a:pt x="7144" y="677"/>
                  </a:lnTo>
                  <a:lnTo>
                    <a:pt x="7191" y="684"/>
                  </a:lnTo>
                  <a:lnTo>
                    <a:pt x="7238" y="684"/>
                  </a:lnTo>
                  <a:lnTo>
                    <a:pt x="7309" y="677"/>
                  </a:lnTo>
                  <a:lnTo>
                    <a:pt x="7357" y="670"/>
                  </a:lnTo>
                  <a:lnTo>
                    <a:pt x="7404" y="698"/>
                  </a:lnTo>
                  <a:lnTo>
                    <a:pt x="7380" y="739"/>
                  </a:lnTo>
                  <a:lnTo>
                    <a:pt x="7380" y="781"/>
                  </a:lnTo>
                  <a:lnTo>
                    <a:pt x="7463" y="781"/>
                  </a:lnTo>
                  <a:lnTo>
                    <a:pt x="7510" y="753"/>
                  </a:lnTo>
                  <a:lnTo>
                    <a:pt x="7546" y="732"/>
                  </a:lnTo>
                  <a:lnTo>
                    <a:pt x="7593" y="739"/>
                  </a:lnTo>
                  <a:lnTo>
                    <a:pt x="7723" y="781"/>
                  </a:lnTo>
                  <a:lnTo>
                    <a:pt x="7771" y="781"/>
                  </a:lnTo>
                  <a:lnTo>
                    <a:pt x="7782" y="781"/>
                  </a:lnTo>
                  <a:lnTo>
                    <a:pt x="7806" y="774"/>
                  </a:lnTo>
                  <a:lnTo>
                    <a:pt x="7806" y="767"/>
                  </a:lnTo>
                  <a:lnTo>
                    <a:pt x="7806" y="753"/>
                  </a:lnTo>
                  <a:lnTo>
                    <a:pt x="7818" y="746"/>
                  </a:lnTo>
                  <a:lnTo>
                    <a:pt x="7842" y="739"/>
                  </a:lnTo>
                  <a:lnTo>
                    <a:pt x="7865" y="739"/>
                  </a:lnTo>
                  <a:lnTo>
                    <a:pt x="7889" y="739"/>
                  </a:lnTo>
                  <a:lnTo>
                    <a:pt x="7913" y="746"/>
                  </a:lnTo>
                  <a:lnTo>
                    <a:pt x="7936" y="781"/>
                  </a:lnTo>
                  <a:lnTo>
                    <a:pt x="7936" y="870"/>
                  </a:lnTo>
                  <a:lnTo>
                    <a:pt x="7984" y="891"/>
                  </a:lnTo>
                  <a:lnTo>
                    <a:pt x="8232" y="870"/>
                  </a:lnTo>
                  <a:lnTo>
                    <a:pt x="8279" y="856"/>
                  </a:lnTo>
                  <a:lnTo>
                    <a:pt x="8326" y="877"/>
                  </a:lnTo>
                  <a:lnTo>
                    <a:pt x="8374" y="932"/>
                  </a:lnTo>
                  <a:lnTo>
                    <a:pt x="8409" y="946"/>
                  </a:lnTo>
                  <a:lnTo>
                    <a:pt x="8468" y="960"/>
                  </a:lnTo>
                  <a:lnTo>
                    <a:pt x="8504" y="946"/>
                  </a:lnTo>
                  <a:lnTo>
                    <a:pt x="8516" y="926"/>
                  </a:lnTo>
                  <a:lnTo>
                    <a:pt x="8539" y="919"/>
                  </a:lnTo>
                  <a:lnTo>
                    <a:pt x="8528" y="856"/>
                  </a:lnTo>
                  <a:lnTo>
                    <a:pt x="8551" y="856"/>
                  </a:lnTo>
                  <a:lnTo>
                    <a:pt x="8587" y="836"/>
                  </a:lnTo>
                  <a:lnTo>
                    <a:pt x="8622" y="822"/>
                  </a:lnTo>
                  <a:lnTo>
                    <a:pt x="8658" y="815"/>
                  </a:lnTo>
                  <a:lnTo>
                    <a:pt x="8705" y="822"/>
                  </a:lnTo>
                  <a:lnTo>
                    <a:pt x="8800" y="863"/>
                  </a:lnTo>
                  <a:lnTo>
                    <a:pt x="8823" y="863"/>
                  </a:lnTo>
                  <a:lnTo>
                    <a:pt x="8835" y="856"/>
                  </a:lnTo>
                  <a:lnTo>
                    <a:pt x="8835" y="829"/>
                  </a:lnTo>
                  <a:lnTo>
                    <a:pt x="8835" y="815"/>
                  </a:lnTo>
                  <a:lnTo>
                    <a:pt x="8859" y="801"/>
                  </a:lnTo>
                  <a:lnTo>
                    <a:pt x="8918" y="787"/>
                  </a:lnTo>
                  <a:lnTo>
                    <a:pt x="8965" y="760"/>
                  </a:lnTo>
                  <a:lnTo>
                    <a:pt x="9001" y="753"/>
                  </a:lnTo>
                  <a:lnTo>
                    <a:pt x="9036" y="753"/>
                  </a:lnTo>
                  <a:lnTo>
                    <a:pt x="9083" y="753"/>
                  </a:lnTo>
                  <a:lnTo>
                    <a:pt x="9107" y="739"/>
                  </a:lnTo>
                  <a:lnTo>
                    <a:pt x="9143" y="705"/>
                  </a:lnTo>
                  <a:lnTo>
                    <a:pt x="9190" y="691"/>
                  </a:lnTo>
                  <a:lnTo>
                    <a:pt x="9237" y="698"/>
                  </a:lnTo>
                  <a:lnTo>
                    <a:pt x="9273" y="725"/>
                  </a:lnTo>
                  <a:lnTo>
                    <a:pt x="9273" y="760"/>
                  </a:lnTo>
                  <a:lnTo>
                    <a:pt x="9308" y="760"/>
                  </a:lnTo>
                  <a:lnTo>
                    <a:pt x="9367" y="732"/>
                  </a:lnTo>
                  <a:lnTo>
                    <a:pt x="9450" y="725"/>
                  </a:lnTo>
                  <a:lnTo>
                    <a:pt x="9592" y="760"/>
                  </a:lnTo>
                  <a:lnTo>
                    <a:pt x="9675" y="767"/>
                  </a:lnTo>
                  <a:lnTo>
                    <a:pt x="9734" y="781"/>
                  </a:lnTo>
                  <a:lnTo>
                    <a:pt x="9769" y="787"/>
                  </a:lnTo>
                  <a:lnTo>
                    <a:pt x="9805" y="781"/>
                  </a:lnTo>
                  <a:lnTo>
                    <a:pt x="9840" y="753"/>
                  </a:lnTo>
                  <a:lnTo>
                    <a:pt x="9876" y="732"/>
                  </a:lnTo>
                  <a:lnTo>
                    <a:pt x="9935" y="725"/>
                  </a:lnTo>
                  <a:lnTo>
                    <a:pt x="10006" y="732"/>
                  </a:lnTo>
                  <a:lnTo>
                    <a:pt x="10124" y="767"/>
                  </a:lnTo>
                  <a:lnTo>
                    <a:pt x="10207" y="774"/>
                  </a:lnTo>
                  <a:lnTo>
                    <a:pt x="10302" y="774"/>
                  </a:lnTo>
                  <a:lnTo>
                    <a:pt x="10361" y="774"/>
                  </a:lnTo>
                  <a:lnTo>
                    <a:pt x="10432" y="774"/>
                  </a:lnTo>
                  <a:lnTo>
                    <a:pt x="10467" y="787"/>
                  </a:lnTo>
                  <a:lnTo>
                    <a:pt x="10479" y="808"/>
                  </a:lnTo>
                  <a:lnTo>
                    <a:pt x="10455" y="829"/>
                  </a:lnTo>
                  <a:lnTo>
                    <a:pt x="10444" y="850"/>
                  </a:lnTo>
                  <a:lnTo>
                    <a:pt x="10455" y="939"/>
                  </a:lnTo>
                  <a:lnTo>
                    <a:pt x="10526" y="974"/>
                  </a:lnTo>
                  <a:lnTo>
                    <a:pt x="10574" y="974"/>
                  </a:lnTo>
                  <a:lnTo>
                    <a:pt x="10597" y="995"/>
                  </a:lnTo>
                  <a:lnTo>
                    <a:pt x="10621" y="1112"/>
                  </a:lnTo>
                  <a:lnTo>
                    <a:pt x="10645" y="1133"/>
                  </a:lnTo>
                  <a:lnTo>
                    <a:pt x="10680" y="1119"/>
                  </a:lnTo>
                  <a:lnTo>
                    <a:pt x="10739" y="1084"/>
                  </a:lnTo>
                  <a:lnTo>
                    <a:pt x="10822" y="1050"/>
                  </a:lnTo>
                  <a:lnTo>
                    <a:pt x="10881" y="1050"/>
                  </a:lnTo>
                  <a:lnTo>
                    <a:pt x="10952" y="1064"/>
                  </a:lnTo>
                  <a:lnTo>
                    <a:pt x="11047" y="1071"/>
                  </a:lnTo>
                  <a:lnTo>
                    <a:pt x="11307" y="1071"/>
                  </a:lnTo>
                  <a:lnTo>
                    <a:pt x="11366" y="1071"/>
                  </a:lnTo>
                  <a:lnTo>
                    <a:pt x="11413" y="1119"/>
                  </a:lnTo>
                  <a:lnTo>
                    <a:pt x="11437" y="1133"/>
                  </a:lnTo>
                  <a:lnTo>
                    <a:pt x="11449" y="1126"/>
                  </a:lnTo>
                  <a:lnTo>
                    <a:pt x="11461" y="1112"/>
                  </a:lnTo>
                  <a:lnTo>
                    <a:pt x="11484" y="1091"/>
                  </a:lnTo>
                  <a:lnTo>
                    <a:pt x="11508" y="1064"/>
                  </a:lnTo>
                  <a:lnTo>
                    <a:pt x="11543" y="1057"/>
                  </a:lnTo>
                  <a:lnTo>
                    <a:pt x="11614" y="1064"/>
                  </a:lnTo>
                  <a:lnTo>
                    <a:pt x="11662" y="1077"/>
                  </a:lnTo>
                  <a:lnTo>
                    <a:pt x="11697" y="1105"/>
                  </a:lnTo>
                  <a:lnTo>
                    <a:pt x="11804" y="1195"/>
                  </a:lnTo>
                  <a:lnTo>
                    <a:pt x="11839" y="1188"/>
                  </a:lnTo>
                  <a:lnTo>
                    <a:pt x="11886" y="1181"/>
                  </a:lnTo>
                  <a:lnTo>
                    <a:pt x="11934" y="1167"/>
                  </a:lnTo>
                  <a:lnTo>
                    <a:pt x="11946" y="1153"/>
                  </a:lnTo>
                  <a:lnTo>
                    <a:pt x="11981" y="1140"/>
                  </a:lnTo>
                  <a:lnTo>
                    <a:pt x="12076" y="1133"/>
                  </a:lnTo>
                  <a:lnTo>
                    <a:pt x="12182" y="1140"/>
                  </a:lnTo>
                  <a:lnTo>
                    <a:pt x="12265" y="1147"/>
                  </a:lnTo>
                  <a:lnTo>
                    <a:pt x="12241" y="1174"/>
                  </a:lnTo>
                  <a:lnTo>
                    <a:pt x="12158" y="1236"/>
                  </a:lnTo>
                  <a:lnTo>
                    <a:pt x="12170" y="1278"/>
                  </a:lnTo>
                  <a:lnTo>
                    <a:pt x="12206" y="1374"/>
                  </a:lnTo>
                  <a:lnTo>
                    <a:pt x="12253" y="1395"/>
                  </a:lnTo>
                  <a:lnTo>
                    <a:pt x="12407" y="1388"/>
                  </a:lnTo>
                  <a:lnTo>
                    <a:pt x="12407" y="1444"/>
                  </a:lnTo>
                  <a:lnTo>
                    <a:pt x="12419" y="1457"/>
                  </a:lnTo>
                  <a:lnTo>
                    <a:pt x="12442" y="1485"/>
                  </a:lnTo>
                  <a:lnTo>
                    <a:pt x="12466" y="1513"/>
                  </a:lnTo>
                  <a:lnTo>
                    <a:pt x="12525" y="1547"/>
                  </a:lnTo>
                  <a:lnTo>
                    <a:pt x="12513" y="1575"/>
                  </a:lnTo>
                  <a:lnTo>
                    <a:pt x="12490" y="1602"/>
                  </a:lnTo>
                  <a:lnTo>
                    <a:pt x="12430" y="1630"/>
                  </a:lnTo>
                  <a:lnTo>
                    <a:pt x="12395" y="1658"/>
                  </a:lnTo>
                  <a:lnTo>
                    <a:pt x="12383" y="1671"/>
                  </a:lnTo>
                  <a:lnTo>
                    <a:pt x="12395" y="1685"/>
                  </a:lnTo>
                  <a:lnTo>
                    <a:pt x="12419" y="1685"/>
                  </a:lnTo>
                  <a:lnTo>
                    <a:pt x="12454" y="1692"/>
                  </a:lnTo>
                  <a:lnTo>
                    <a:pt x="12490" y="1706"/>
                  </a:lnTo>
                  <a:lnTo>
                    <a:pt x="12490" y="1747"/>
                  </a:lnTo>
                  <a:lnTo>
                    <a:pt x="12430" y="1810"/>
                  </a:lnTo>
                  <a:lnTo>
                    <a:pt x="12419" y="1837"/>
                  </a:lnTo>
                  <a:lnTo>
                    <a:pt x="12442" y="1865"/>
                  </a:lnTo>
                  <a:lnTo>
                    <a:pt x="12478" y="1879"/>
                  </a:lnTo>
                  <a:lnTo>
                    <a:pt x="12501" y="1872"/>
                  </a:lnTo>
                  <a:lnTo>
                    <a:pt x="12513" y="1851"/>
                  </a:lnTo>
                  <a:lnTo>
                    <a:pt x="12525" y="1830"/>
                  </a:lnTo>
                  <a:lnTo>
                    <a:pt x="12537" y="1816"/>
                  </a:lnTo>
                  <a:lnTo>
                    <a:pt x="12561" y="1810"/>
                  </a:lnTo>
                  <a:lnTo>
                    <a:pt x="12572" y="1823"/>
                  </a:lnTo>
                  <a:lnTo>
                    <a:pt x="12572" y="1851"/>
                  </a:lnTo>
                  <a:lnTo>
                    <a:pt x="12561" y="1879"/>
                  </a:lnTo>
                  <a:lnTo>
                    <a:pt x="12572" y="1906"/>
                  </a:lnTo>
                  <a:lnTo>
                    <a:pt x="12620" y="1920"/>
                  </a:lnTo>
                  <a:lnTo>
                    <a:pt x="12655" y="1913"/>
                  </a:lnTo>
                  <a:lnTo>
                    <a:pt x="12702" y="1886"/>
                  </a:lnTo>
                  <a:lnTo>
                    <a:pt x="12726" y="1886"/>
                  </a:lnTo>
                  <a:lnTo>
                    <a:pt x="12738" y="1892"/>
                  </a:lnTo>
                  <a:lnTo>
                    <a:pt x="12750" y="1913"/>
                  </a:lnTo>
                  <a:lnTo>
                    <a:pt x="12844" y="1941"/>
                  </a:lnTo>
                  <a:lnTo>
                    <a:pt x="12892" y="1968"/>
                  </a:lnTo>
                  <a:lnTo>
                    <a:pt x="12974" y="2024"/>
                  </a:lnTo>
                  <a:lnTo>
                    <a:pt x="13045" y="2093"/>
                  </a:lnTo>
                  <a:lnTo>
                    <a:pt x="13081" y="2107"/>
                  </a:lnTo>
                  <a:lnTo>
                    <a:pt x="13105" y="2120"/>
                  </a:lnTo>
                  <a:lnTo>
                    <a:pt x="13128" y="2134"/>
                  </a:lnTo>
                  <a:lnTo>
                    <a:pt x="13105" y="2148"/>
                  </a:lnTo>
                  <a:lnTo>
                    <a:pt x="13081" y="2155"/>
                  </a:lnTo>
                  <a:lnTo>
                    <a:pt x="13022" y="2155"/>
                  </a:lnTo>
                  <a:lnTo>
                    <a:pt x="12986" y="2162"/>
                  </a:lnTo>
                  <a:lnTo>
                    <a:pt x="12951" y="2183"/>
                  </a:lnTo>
                  <a:lnTo>
                    <a:pt x="12951" y="2203"/>
                  </a:lnTo>
                  <a:lnTo>
                    <a:pt x="12963" y="2224"/>
                  </a:lnTo>
                  <a:lnTo>
                    <a:pt x="12998" y="2231"/>
                  </a:lnTo>
                  <a:lnTo>
                    <a:pt x="13045" y="2245"/>
                  </a:lnTo>
                  <a:lnTo>
                    <a:pt x="13057" y="2252"/>
                  </a:lnTo>
                  <a:lnTo>
                    <a:pt x="13045" y="2279"/>
                  </a:lnTo>
                  <a:lnTo>
                    <a:pt x="13022" y="2314"/>
                  </a:lnTo>
                  <a:lnTo>
                    <a:pt x="12998" y="2355"/>
                  </a:lnTo>
                  <a:lnTo>
                    <a:pt x="12998" y="2410"/>
                  </a:lnTo>
                  <a:lnTo>
                    <a:pt x="13022" y="2452"/>
                  </a:lnTo>
                  <a:lnTo>
                    <a:pt x="13223" y="2521"/>
                  </a:lnTo>
                  <a:lnTo>
                    <a:pt x="13246" y="2549"/>
                  </a:lnTo>
                  <a:lnTo>
                    <a:pt x="13258" y="2576"/>
                  </a:lnTo>
                  <a:lnTo>
                    <a:pt x="13270" y="2604"/>
                  </a:lnTo>
                  <a:lnTo>
                    <a:pt x="13317" y="2631"/>
                  </a:lnTo>
                  <a:lnTo>
                    <a:pt x="13412" y="2666"/>
                  </a:lnTo>
                  <a:lnTo>
                    <a:pt x="13731" y="2742"/>
                  </a:lnTo>
                  <a:lnTo>
                    <a:pt x="13850" y="2804"/>
                  </a:lnTo>
                  <a:lnTo>
                    <a:pt x="15364" y="3170"/>
                  </a:lnTo>
                  <a:lnTo>
                    <a:pt x="15411" y="3191"/>
                  </a:lnTo>
                  <a:lnTo>
                    <a:pt x="15423" y="3212"/>
                  </a:lnTo>
                  <a:lnTo>
                    <a:pt x="15387" y="3232"/>
                  </a:lnTo>
                  <a:lnTo>
                    <a:pt x="15162" y="3274"/>
                  </a:lnTo>
                  <a:lnTo>
                    <a:pt x="14973" y="3329"/>
                  </a:lnTo>
                  <a:lnTo>
                    <a:pt x="14879" y="3343"/>
                  </a:lnTo>
                  <a:lnTo>
                    <a:pt x="14796" y="3370"/>
                  </a:lnTo>
                  <a:lnTo>
                    <a:pt x="14713" y="3419"/>
                  </a:lnTo>
                  <a:lnTo>
                    <a:pt x="14524" y="3578"/>
                  </a:lnTo>
                  <a:lnTo>
                    <a:pt x="14370" y="3757"/>
                  </a:lnTo>
                  <a:lnTo>
                    <a:pt x="14323" y="3826"/>
                  </a:lnTo>
                  <a:lnTo>
                    <a:pt x="14275" y="3854"/>
                  </a:lnTo>
                  <a:lnTo>
                    <a:pt x="14204" y="3881"/>
                  </a:lnTo>
                  <a:lnTo>
                    <a:pt x="14003" y="3916"/>
                  </a:lnTo>
                  <a:lnTo>
                    <a:pt x="13932" y="3930"/>
                  </a:lnTo>
                  <a:lnTo>
                    <a:pt x="13909" y="3930"/>
                  </a:lnTo>
                  <a:lnTo>
                    <a:pt x="13861" y="3937"/>
                  </a:lnTo>
                  <a:lnTo>
                    <a:pt x="13838" y="3964"/>
                  </a:lnTo>
                  <a:lnTo>
                    <a:pt x="13826" y="4006"/>
                  </a:lnTo>
                  <a:lnTo>
                    <a:pt x="13684" y="3999"/>
                  </a:lnTo>
                  <a:lnTo>
                    <a:pt x="13660" y="3985"/>
                  </a:lnTo>
                  <a:lnTo>
                    <a:pt x="13613" y="3971"/>
                  </a:lnTo>
                  <a:lnTo>
                    <a:pt x="13554" y="3964"/>
                  </a:lnTo>
                  <a:lnTo>
                    <a:pt x="13507" y="3964"/>
                  </a:lnTo>
                  <a:lnTo>
                    <a:pt x="13294" y="4006"/>
                  </a:lnTo>
                  <a:lnTo>
                    <a:pt x="13246" y="4006"/>
                  </a:lnTo>
                  <a:lnTo>
                    <a:pt x="13164" y="4033"/>
                  </a:lnTo>
                  <a:lnTo>
                    <a:pt x="13105" y="4047"/>
                  </a:lnTo>
                  <a:lnTo>
                    <a:pt x="13069" y="4040"/>
                  </a:lnTo>
                  <a:lnTo>
                    <a:pt x="13057" y="4020"/>
                  </a:lnTo>
                  <a:lnTo>
                    <a:pt x="13069" y="3999"/>
                  </a:lnTo>
                  <a:lnTo>
                    <a:pt x="13057" y="3985"/>
                  </a:lnTo>
                  <a:lnTo>
                    <a:pt x="13034" y="3978"/>
                  </a:lnTo>
                  <a:lnTo>
                    <a:pt x="12963" y="3978"/>
                  </a:lnTo>
                  <a:lnTo>
                    <a:pt x="12904" y="3964"/>
                  </a:lnTo>
                  <a:lnTo>
                    <a:pt x="12856" y="3964"/>
                  </a:lnTo>
                  <a:lnTo>
                    <a:pt x="12821" y="3971"/>
                  </a:lnTo>
                  <a:lnTo>
                    <a:pt x="12797" y="3985"/>
                  </a:lnTo>
                  <a:lnTo>
                    <a:pt x="12762" y="3992"/>
                  </a:lnTo>
                  <a:lnTo>
                    <a:pt x="12667" y="3992"/>
                  </a:lnTo>
                  <a:lnTo>
                    <a:pt x="12561" y="3971"/>
                  </a:lnTo>
                  <a:lnTo>
                    <a:pt x="12525" y="3971"/>
                  </a:lnTo>
                  <a:lnTo>
                    <a:pt x="12490" y="3971"/>
                  </a:lnTo>
                  <a:lnTo>
                    <a:pt x="12466" y="3971"/>
                  </a:lnTo>
                  <a:lnTo>
                    <a:pt x="12466" y="3957"/>
                  </a:lnTo>
                  <a:lnTo>
                    <a:pt x="12454" y="3944"/>
                  </a:lnTo>
                  <a:lnTo>
                    <a:pt x="12407" y="3944"/>
                  </a:lnTo>
                  <a:lnTo>
                    <a:pt x="12289" y="3944"/>
                  </a:lnTo>
                  <a:lnTo>
                    <a:pt x="12229" y="3930"/>
                  </a:lnTo>
                  <a:lnTo>
                    <a:pt x="12182" y="3916"/>
                  </a:lnTo>
                  <a:lnTo>
                    <a:pt x="12147" y="3916"/>
                  </a:lnTo>
                  <a:lnTo>
                    <a:pt x="12087" y="3937"/>
                  </a:lnTo>
                  <a:lnTo>
                    <a:pt x="12016" y="3999"/>
                  </a:lnTo>
                  <a:lnTo>
                    <a:pt x="11946" y="4047"/>
                  </a:lnTo>
                  <a:lnTo>
                    <a:pt x="11922" y="4068"/>
                  </a:lnTo>
                  <a:lnTo>
                    <a:pt x="11922" y="4082"/>
                  </a:lnTo>
                  <a:lnTo>
                    <a:pt x="11946" y="4116"/>
                  </a:lnTo>
                  <a:lnTo>
                    <a:pt x="12040" y="4151"/>
                  </a:lnTo>
                  <a:lnTo>
                    <a:pt x="12076" y="4172"/>
                  </a:lnTo>
                  <a:lnTo>
                    <a:pt x="12229" y="4227"/>
                  </a:lnTo>
                  <a:lnTo>
                    <a:pt x="12336" y="4282"/>
                  </a:lnTo>
                  <a:lnTo>
                    <a:pt x="12348" y="4330"/>
                  </a:lnTo>
                  <a:lnTo>
                    <a:pt x="12359" y="4427"/>
                  </a:lnTo>
                  <a:lnTo>
                    <a:pt x="12395" y="4538"/>
                  </a:lnTo>
                  <a:lnTo>
                    <a:pt x="12561" y="4772"/>
                  </a:lnTo>
                  <a:lnTo>
                    <a:pt x="12572" y="4814"/>
                  </a:lnTo>
                  <a:lnTo>
                    <a:pt x="12549" y="4848"/>
                  </a:lnTo>
                  <a:lnTo>
                    <a:pt x="12135" y="5042"/>
                  </a:lnTo>
                  <a:lnTo>
                    <a:pt x="11946" y="5104"/>
                  </a:lnTo>
                  <a:lnTo>
                    <a:pt x="11827" y="5125"/>
                  </a:lnTo>
                  <a:lnTo>
                    <a:pt x="11650" y="5132"/>
                  </a:lnTo>
                  <a:lnTo>
                    <a:pt x="11472" y="5166"/>
                  </a:lnTo>
                  <a:lnTo>
                    <a:pt x="11354" y="5201"/>
                  </a:lnTo>
                  <a:lnTo>
                    <a:pt x="11342" y="5207"/>
                  </a:lnTo>
                  <a:lnTo>
                    <a:pt x="11342" y="5207"/>
                  </a:lnTo>
                  <a:lnTo>
                    <a:pt x="11212" y="5207"/>
                  </a:lnTo>
                  <a:lnTo>
                    <a:pt x="11141" y="5194"/>
                  </a:lnTo>
                  <a:lnTo>
                    <a:pt x="10976" y="5145"/>
                  </a:lnTo>
                  <a:lnTo>
                    <a:pt x="10905" y="5138"/>
                  </a:lnTo>
                  <a:lnTo>
                    <a:pt x="10846" y="5138"/>
                  </a:lnTo>
                  <a:lnTo>
                    <a:pt x="10763" y="5145"/>
                  </a:lnTo>
                  <a:lnTo>
                    <a:pt x="10609" y="5138"/>
                  </a:lnTo>
                  <a:lnTo>
                    <a:pt x="10337" y="5069"/>
                  </a:lnTo>
                  <a:lnTo>
                    <a:pt x="10195" y="5062"/>
                  </a:lnTo>
                  <a:lnTo>
                    <a:pt x="9911" y="5097"/>
                  </a:lnTo>
                  <a:lnTo>
                    <a:pt x="9627" y="5166"/>
                  </a:lnTo>
                  <a:lnTo>
                    <a:pt x="9474" y="5180"/>
                  </a:lnTo>
                  <a:lnTo>
                    <a:pt x="9284" y="5180"/>
                  </a:lnTo>
                  <a:lnTo>
                    <a:pt x="8811" y="5180"/>
                  </a:lnTo>
                  <a:lnTo>
                    <a:pt x="8125" y="5180"/>
                  </a:lnTo>
                  <a:lnTo>
                    <a:pt x="7345" y="5180"/>
                  </a:lnTo>
                  <a:lnTo>
                    <a:pt x="6564" y="5180"/>
                  </a:lnTo>
                  <a:lnTo>
                    <a:pt x="5878" y="5180"/>
                  </a:lnTo>
                  <a:lnTo>
                    <a:pt x="5393" y="5180"/>
                  </a:lnTo>
                  <a:lnTo>
                    <a:pt x="5216" y="5180"/>
                  </a:lnTo>
                  <a:lnTo>
                    <a:pt x="4932" y="5180"/>
                  </a:lnTo>
                  <a:lnTo>
                    <a:pt x="4991" y="5159"/>
                  </a:lnTo>
                  <a:lnTo>
                    <a:pt x="5027" y="5145"/>
                  </a:lnTo>
                  <a:lnTo>
                    <a:pt x="5039" y="5132"/>
                  </a:lnTo>
                  <a:lnTo>
                    <a:pt x="5027" y="5104"/>
                  </a:lnTo>
                  <a:lnTo>
                    <a:pt x="5039" y="5083"/>
                  </a:lnTo>
                  <a:lnTo>
                    <a:pt x="5074" y="5069"/>
                  </a:lnTo>
                  <a:lnTo>
                    <a:pt x="5216" y="5069"/>
                  </a:lnTo>
                  <a:lnTo>
                    <a:pt x="5228" y="5028"/>
                  </a:lnTo>
                  <a:lnTo>
                    <a:pt x="5216" y="4980"/>
                  </a:lnTo>
                  <a:lnTo>
                    <a:pt x="5251" y="4952"/>
                  </a:lnTo>
                  <a:lnTo>
                    <a:pt x="5346" y="4945"/>
                  </a:lnTo>
                  <a:lnTo>
                    <a:pt x="5370" y="4938"/>
                  </a:lnTo>
                  <a:lnTo>
                    <a:pt x="5299" y="4869"/>
                  </a:lnTo>
                  <a:lnTo>
                    <a:pt x="5074" y="4538"/>
                  </a:lnTo>
                  <a:lnTo>
                    <a:pt x="5039" y="4524"/>
                  </a:lnTo>
                  <a:lnTo>
                    <a:pt x="5015" y="4538"/>
                  </a:lnTo>
                  <a:lnTo>
                    <a:pt x="5015" y="4579"/>
                  </a:lnTo>
                  <a:lnTo>
                    <a:pt x="5015" y="4600"/>
                  </a:lnTo>
                  <a:lnTo>
                    <a:pt x="4979" y="4614"/>
                  </a:lnTo>
                  <a:lnTo>
                    <a:pt x="4956" y="4620"/>
                  </a:lnTo>
                  <a:lnTo>
                    <a:pt x="4873" y="4634"/>
                  </a:lnTo>
                  <a:lnTo>
                    <a:pt x="4790" y="4655"/>
                  </a:lnTo>
                  <a:lnTo>
                    <a:pt x="4731" y="4683"/>
                  </a:lnTo>
                  <a:lnTo>
                    <a:pt x="4696" y="4724"/>
                  </a:lnTo>
                  <a:lnTo>
                    <a:pt x="4601" y="4869"/>
                  </a:lnTo>
                  <a:lnTo>
                    <a:pt x="4530" y="4966"/>
                  </a:lnTo>
                  <a:lnTo>
                    <a:pt x="4424" y="5049"/>
                  </a:lnTo>
                  <a:lnTo>
                    <a:pt x="4294" y="5111"/>
                  </a:lnTo>
                  <a:lnTo>
                    <a:pt x="4175" y="5138"/>
                  </a:lnTo>
                  <a:lnTo>
                    <a:pt x="4033" y="5132"/>
                  </a:lnTo>
                  <a:lnTo>
                    <a:pt x="3891" y="5111"/>
                  </a:lnTo>
                  <a:lnTo>
                    <a:pt x="3773" y="5090"/>
                  </a:lnTo>
                  <a:lnTo>
                    <a:pt x="3619" y="5035"/>
                  </a:lnTo>
                  <a:lnTo>
                    <a:pt x="3501" y="4973"/>
                  </a:lnTo>
                  <a:lnTo>
                    <a:pt x="3040" y="4614"/>
                  </a:lnTo>
                  <a:lnTo>
                    <a:pt x="2744" y="4434"/>
                  </a:lnTo>
                  <a:lnTo>
                    <a:pt x="2602" y="4393"/>
                  </a:lnTo>
                  <a:lnTo>
                    <a:pt x="2496" y="4337"/>
                  </a:lnTo>
                  <a:lnTo>
                    <a:pt x="2437" y="4317"/>
                  </a:lnTo>
                  <a:lnTo>
                    <a:pt x="2295" y="4303"/>
                  </a:lnTo>
                  <a:lnTo>
                    <a:pt x="2259" y="4296"/>
                  </a:lnTo>
                  <a:lnTo>
                    <a:pt x="2200" y="4254"/>
                  </a:lnTo>
                  <a:lnTo>
                    <a:pt x="2165" y="4241"/>
                  </a:lnTo>
                  <a:lnTo>
                    <a:pt x="2106" y="4247"/>
                  </a:lnTo>
                  <a:lnTo>
                    <a:pt x="1940" y="4282"/>
                  </a:lnTo>
                  <a:lnTo>
                    <a:pt x="1881" y="4296"/>
                  </a:lnTo>
                  <a:lnTo>
                    <a:pt x="1786" y="4351"/>
                  </a:lnTo>
                  <a:lnTo>
                    <a:pt x="1703" y="4434"/>
                  </a:lnTo>
                  <a:lnTo>
                    <a:pt x="1585" y="4614"/>
                  </a:lnTo>
                  <a:lnTo>
                    <a:pt x="1491" y="4703"/>
                  </a:lnTo>
                  <a:lnTo>
                    <a:pt x="1077" y="5028"/>
                  </a:lnTo>
                  <a:lnTo>
                    <a:pt x="935" y="5201"/>
                  </a:lnTo>
                  <a:lnTo>
                    <a:pt x="805" y="5435"/>
                  </a:lnTo>
                  <a:lnTo>
                    <a:pt x="769" y="5580"/>
                  </a:lnTo>
                  <a:lnTo>
                    <a:pt x="864" y="6223"/>
                  </a:lnTo>
                  <a:lnTo>
                    <a:pt x="840" y="6340"/>
                  </a:lnTo>
                  <a:lnTo>
                    <a:pt x="816" y="6395"/>
                  </a:lnTo>
                  <a:lnTo>
                    <a:pt x="734" y="6402"/>
                  </a:lnTo>
                  <a:lnTo>
                    <a:pt x="402" y="6347"/>
                  </a:lnTo>
                  <a:lnTo>
                    <a:pt x="154" y="6306"/>
                  </a:lnTo>
                  <a:lnTo>
                    <a:pt x="0" y="6292"/>
                  </a:lnTo>
                  <a:lnTo>
                    <a:pt x="83" y="6195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 flipH="1">
              <a:off x="4119793" y="2588453"/>
              <a:ext cx="427786" cy="452949"/>
            </a:xfrm>
            <a:custGeom>
              <a:avLst/>
              <a:gdLst/>
              <a:ahLst/>
              <a:cxnLst/>
              <a:rect l="l" t="t" r="r" b="b"/>
              <a:pathLst>
                <a:path w="7027" h="4752" extrusionOk="0">
                  <a:moveTo>
                    <a:pt x="60" y="2452"/>
                  </a:moveTo>
                  <a:lnTo>
                    <a:pt x="84" y="2459"/>
                  </a:lnTo>
                  <a:lnTo>
                    <a:pt x="95" y="2473"/>
                  </a:lnTo>
                  <a:lnTo>
                    <a:pt x="84" y="2487"/>
                  </a:lnTo>
                  <a:lnTo>
                    <a:pt x="84" y="2501"/>
                  </a:lnTo>
                  <a:lnTo>
                    <a:pt x="95" y="2507"/>
                  </a:lnTo>
                  <a:lnTo>
                    <a:pt x="143" y="2556"/>
                  </a:lnTo>
                  <a:lnTo>
                    <a:pt x="155" y="2576"/>
                  </a:lnTo>
                  <a:lnTo>
                    <a:pt x="190" y="2590"/>
                  </a:lnTo>
                  <a:lnTo>
                    <a:pt x="237" y="2604"/>
                  </a:lnTo>
                  <a:lnTo>
                    <a:pt x="391" y="2611"/>
                  </a:lnTo>
                  <a:lnTo>
                    <a:pt x="545" y="2576"/>
                  </a:lnTo>
                  <a:lnTo>
                    <a:pt x="640" y="2576"/>
                  </a:lnTo>
                  <a:lnTo>
                    <a:pt x="663" y="2535"/>
                  </a:lnTo>
                  <a:lnTo>
                    <a:pt x="675" y="2473"/>
                  </a:lnTo>
                  <a:lnTo>
                    <a:pt x="710" y="2459"/>
                  </a:lnTo>
                  <a:lnTo>
                    <a:pt x="746" y="2452"/>
                  </a:lnTo>
                  <a:lnTo>
                    <a:pt x="781" y="2452"/>
                  </a:lnTo>
                  <a:lnTo>
                    <a:pt x="817" y="2452"/>
                  </a:lnTo>
                  <a:lnTo>
                    <a:pt x="888" y="2466"/>
                  </a:lnTo>
                  <a:lnTo>
                    <a:pt x="935" y="2459"/>
                  </a:lnTo>
                  <a:lnTo>
                    <a:pt x="959" y="2438"/>
                  </a:lnTo>
                  <a:lnTo>
                    <a:pt x="982" y="2418"/>
                  </a:lnTo>
                  <a:lnTo>
                    <a:pt x="1053" y="2342"/>
                  </a:lnTo>
                  <a:lnTo>
                    <a:pt x="1207" y="2307"/>
                  </a:lnTo>
                  <a:lnTo>
                    <a:pt x="1219" y="2293"/>
                  </a:lnTo>
                  <a:lnTo>
                    <a:pt x="1195" y="2259"/>
                  </a:lnTo>
                  <a:lnTo>
                    <a:pt x="1231" y="2231"/>
                  </a:lnTo>
                  <a:lnTo>
                    <a:pt x="1278" y="2197"/>
                  </a:lnTo>
                  <a:lnTo>
                    <a:pt x="1337" y="2141"/>
                  </a:lnTo>
                  <a:lnTo>
                    <a:pt x="1373" y="2128"/>
                  </a:lnTo>
                  <a:lnTo>
                    <a:pt x="1491" y="2107"/>
                  </a:lnTo>
                  <a:lnTo>
                    <a:pt x="1799" y="2107"/>
                  </a:lnTo>
                  <a:lnTo>
                    <a:pt x="1881" y="2038"/>
                  </a:lnTo>
                  <a:lnTo>
                    <a:pt x="1881" y="2003"/>
                  </a:lnTo>
                  <a:lnTo>
                    <a:pt x="1763" y="1872"/>
                  </a:lnTo>
                  <a:lnTo>
                    <a:pt x="1775" y="1803"/>
                  </a:lnTo>
                  <a:lnTo>
                    <a:pt x="1633" y="1734"/>
                  </a:lnTo>
                  <a:lnTo>
                    <a:pt x="1621" y="1706"/>
                  </a:lnTo>
                  <a:lnTo>
                    <a:pt x="1680" y="1644"/>
                  </a:lnTo>
                  <a:lnTo>
                    <a:pt x="1692" y="1596"/>
                  </a:lnTo>
                  <a:lnTo>
                    <a:pt x="1668" y="1561"/>
                  </a:lnTo>
                  <a:lnTo>
                    <a:pt x="1680" y="1534"/>
                  </a:lnTo>
                  <a:lnTo>
                    <a:pt x="1775" y="1444"/>
                  </a:lnTo>
                  <a:lnTo>
                    <a:pt x="1810" y="1382"/>
                  </a:lnTo>
                  <a:lnTo>
                    <a:pt x="1799" y="1320"/>
                  </a:lnTo>
                  <a:lnTo>
                    <a:pt x="1858" y="1264"/>
                  </a:lnTo>
                  <a:lnTo>
                    <a:pt x="1870" y="1250"/>
                  </a:lnTo>
                  <a:lnTo>
                    <a:pt x="1940" y="1216"/>
                  </a:lnTo>
                  <a:lnTo>
                    <a:pt x="2035" y="1174"/>
                  </a:lnTo>
                  <a:lnTo>
                    <a:pt x="2059" y="1147"/>
                  </a:lnTo>
                  <a:lnTo>
                    <a:pt x="2071" y="1112"/>
                  </a:lnTo>
                  <a:lnTo>
                    <a:pt x="2071" y="1092"/>
                  </a:lnTo>
                  <a:lnTo>
                    <a:pt x="2047" y="1057"/>
                  </a:lnTo>
                  <a:lnTo>
                    <a:pt x="2023" y="1029"/>
                  </a:lnTo>
                  <a:lnTo>
                    <a:pt x="2059" y="1009"/>
                  </a:lnTo>
                  <a:lnTo>
                    <a:pt x="2059" y="988"/>
                  </a:lnTo>
                  <a:lnTo>
                    <a:pt x="2059" y="988"/>
                  </a:lnTo>
                  <a:lnTo>
                    <a:pt x="2094" y="974"/>
                  </a:lnTo>
                  <a:lnTo>
                    <a:pt x="2248" y="891"/>
                  </a:lnTo>
                  <a:lnTo>
                    <a:pt x="2295" y="843"/>
                  </a:lnTo>
                  <a:lnTo>
                    <a:pt x="2295" y="822"/>
                  </a:lnTo>
                  <a:lnTo>
                    <a:pt x="2319" y="815"/>
                  </a:lnTo>
                  <a:lnTo>
                    <a:pt x="2354" y="822"/>
                  </a:lnTo>
                  <a:lnTo>
                    <a:pt x="2402" y="822"/>
                  </a:lnTo>
                  <a:lnTo>
                    <a:pt x="2461" y="808"/>
                  </a:lnTo>
                  <a:lnTo>
                    <a:pt x="2544" y="760"/>
                  </a:lnTo>
                  <a:lnTo>
                    <a:pt x="2626" y="774"/>
                  </a:lnTo>
                  <a:lnTo>
                    <a:pt x="2827" y="719"/>
                  </a:lnTo>
                  <a:lnTo>
                    <a:pt x="2827" y="601"/>
                  </a:lnTo>
                  <a:lnTo>
                    <a:pt x="2851" y="587"/>
                  </a:lnTo>
                  <a:lnTo>
                    <a:pt x="2875" y="587"/>
                  </a:lnTo>
                  <a:lnTo>
                    <a:pt x="2910" y="594"/>
                  </a:lnTo>
                  <a:lnTo>
                    <a:pt x="2946" y="601"/>
                  </a:lnTo>
                  <a:lnTo>
                    <a:pt x="3029" y="650"/>
                  </a:lnTo>
                  <a:lnTo>
                    <a:pt x="3241" y="774"/>
                  </a:lnTo>
                  <a:lnTo>
                    <a:pt x="3241" y="815"/>
                  </a:lnTo>
                  <a:lnTo>
                    <a:pt x="3265" y="864"/>
                  </a:lnTo>
                  <a:lnTo>
                    <a:pt x="3372" y="884"/>
                  </a:lnTo>
                  <a:lnTo>
                    <a:pt x="3620" y="1016"/>
                  </a:lnTo>
                  <a:lnTo>
                    <a:pt x="3797" y="960"/>
                  </a:lnTo>
                  <a:lnTo>
                    <a:pt x="3856" y="953"/>
                  </a:lnTo>
                  <a:lnTo>
                    <a:pt x="3916" y="933"/>
                  </a:lnTo>
                  <a:lnTo>
                    <a:pt x="3963" y="912"/>
                  </a:lnTo>
                  <a:lnTo>
                    <a:pt x="3998" y="878"/>
                  </a:lnTo>
                  <a:lnTo>
                    <a:pt x="3998" y="836"/>
                  </a:lnTo>
                  <a:lnTo>
                    <a:pt x="4188" y="836"/>
                  </a:lnTo>
                  <a:lnTo>
                    <a:pt x="4223" y="829"/>
                  </a:lnTo>
                  <a:lnTo>
                    <a:pt x="4294" y="808"/>
                  </a:lnTo>
                  <a:lnTo>
                    <a:pt x="4424" y="767"/>
                  </a:lnTo>
                  <a:lnTo>
                    <a:pt x="4507" y="767"/>
                  </a:lnTo>
                  <a:lnTo>
                    <a:pt x="4554" y="767"/>
                  </a:lnTo>
                  <a:lnTo>
                    <a:pt x="4578" y="753"/>
                  </a:lnTo>
                  <a:lnTo>
                    <a:pt x="4578" y="732"/>
                  </a:lnTo>
                  <a:lnTo>
                    <a:pt x="4578" y="698"/>
                  </a:lnTo>
                  <a:lnTo>
                    <a:pt x="4578" y="677"/>
                  </a:lnTo>
                  <a:lnTo>
                    <a:pt x="4602" y="636"/>
                  </a:lnTo>
                  <a:lnTo>
                    <a:pt x="4767" y="539"/>
                  </a:lnTo>
                  <a:lnTo>
                    <a:pt x="4814" y="477"/>
                  </a:lnTo>
                  <a:lnTo>
                    <a:pt x="4826" y="456"/>
                  </a:lnTo>
                  <a:lnTo>
                    <a:pt x="4814" y="429"/>
                  </a:lnTo>
                  <a:lnTo>
                    <a:pt x="4767" y="380"/>
                  </a:lnTo>
                  <a:lnTo>
                    <a:pt x="4732" y="353"/>
                  </a:lnTo>
                  <a:lnTo>
                    <a:pt x="4720" y="325"/>
                  </a:lnTo>
                  <a:lnTo>
                    <a:pt x="4732" y="304"/>
                  </a:lnTo>
                  <a:lnTo>
                    <a:pt x="4755" y="284"/>
                  </a:lnTo>
                  <a:lnTo>
                    <a:pt x="4779" y="249"/>
                  </a:lnTo>
                  <a:lnTo>
                    <a:pt x="4779" y="208"/>
                  </a:lnTo>
                  <a:lnTo>
                    <a:pt x="4779" y="180"/>
                  </a:lnTo>
                  <a:lnTo>
                    <a:pt x="4779" y="166"/>
                  </a:lnTo>
                  <a:lnTo>
                    <a:pt x="4814" y="139"/>
                  </a:lnTo>
                  <a:lnTo>
                    <a:pt x="4814" y="118"/>
                  </a:lnTo>
                  <a:lnTo>
                    <a:pt x="4814" y="97"/>
                  </a:lnTo>
                  <a:lnTo>
                    <a:pt x="4814" y="83"/>
                  </a:lnTo>
                  <a:lnTo>
                    <a:pt x="4814" y="76"/>
                  </a:lnTo>
                  <a:lnTo>
                    <a:pt x="4826" y="69"/>
                  </a:lnTo>
                  <a:lnTo>
                    <a:pt x="4838" y="69"/>
                  </a:lnTo>
                  <a:lnTo>
                    <a:pt x="4862" y="63"/>
                  </a:lnTo>
                  <a:lnTo>
                    <a:pt x="4874" y="56"/>
                  </a:lnTo>
                  <a:lnTo>
                    <a:pt x="4874" y="42"/>
                  </a:lnTo>
                  <a:lnTo>
                    <a:pt x="4885" y="35"/>
                  </a:lnTo>
                  <a:lnTo>
                    <a:pt x="4897" y="21"/>
                  </a:lnTo>
                  <a:lnTo>
                    <a:pt x="4921" y="0"/>
                  </a:lnTo>
                  <a:lnTo>
                    <a:pt x="4945" y="0"/>
                  </a:lnTo>
                  <a:lnTo>
                    <a:pt x="5004" y="21"/>
                  </a:lnTo>
                  <a:lnTo>
                    <a:pt x="5122" y="83"/>
                  </a:lnTo>
                  <a:lnTo>
                    <a:pt x="5181" y="104"/>
                  </a:lnTo>
                  <a:lnTo>
                    <a:pt x="5217" y="118"/>
                  </a:lnTo>
                  <a:lnTo>
                    <a:pt x="5311" y="132"/>
                  </a:lnTo>
                  <a:lnTo>
                    <a:pt x="5489" y="111"/>
                  </a:lnTo>
                  <a:lnTo>
                    <a:pt x="5536" y="104"/>
                  </a:lnTo>
                  <a:lnTo>
                    <a:pt x="5595" y="90"/>
                  </a:lnTo>
                  <a:lnTo>
                    <a:pt x="5666" y="83"/>
                  </a:lnTo>
                  <a:lnTo>
                    <a:pt x="5690" y="83"/>
                  </a:lnTo>
                  <a:lnTo>
                    <a:pt x="5737" y="104"/>
                  </a:lnTo>
                  <a:lnTo>
                    <a:pt x="5820" y="132"/>
                  </a:lnTo>
                  <a:lnTo>
                    <a:pt x="6033" y="152"/>
                  </a:lnTo>
                  <a:lnTo>
                    <a:pt x="6092" y="166"/>
                  </a:lnTo>
                  <a:lnTo>
                    <a:pt x="6092" y="242"/>
                  </a:lnTo>
                  <a:lnTo>
                    <a:pt x="6092" y="256"/>
                  </a:lnTo>
                  <a:lnTo>
                    <a:pt x="6080" y="263"/>
                  </a:lnTo>
                  <a:lnTo>
                    <a:pt x="6068" y="270"/>
                  </a:lnTo>
                  <a:lnTo>
                    <a:pt x="6033" y="277"/>
                  </a:lnTo>
                  <a:lnTo>
                    <a:pt x="6044" y="290"/>
                  </a:lnTo>
                  <a:lnTo>
                    <a:pt x="6056" y="304"/>
                  </a:lnTo>
                  <a:lnTo>
                    <a:pt x="6080" y="332"/>
                  </a:lnTo>
                  <a:lnTo>
                    <a:pt x="6104" y="353"/>
                  </a:lnTo>
                  <a:lnTo>
                    <a:pt x="6115" y="373"/>
                  </a:lnTo>
                  <a:lnTo>
                    <a:pt x="6080" y="380"/>
                  </a:lnTo>
                  <a:lnTo>
                    <a:pt x="6056" y="408"/>
                  </a:lnTo>
                  <a:lnTo>
                    <a:pt x="6080" y="470"/>
                  </a:lnTo>
                  <a:lnTo>
                    <a:pt x="6151" y="567"/>
                  </a:lnTo>
                  <a:lnTo>
                    <a:pt x="6092" y="581"/>
                  </a:lnTo>
                  <a:lnTo>
                    <a:pt x="6068" y="594"/>
                  </a:lnTo>
                  <a:lnTo>
                    <a:pt x="6092" y="608"/>
                  </a:lnTo>
                  <a:lnTo>
                    <a:pt x="6163" y="615"/>
                  </a:lnTo>
                  <a:lnTo>
                    <a:pt x="6210" y="622"/>
                  </a:lnTo>
                  <a:lnTo>
                    <a:pt x="6222" y="643"/>
                  </a:lnTo>
                  <a:lnTo>
                    <a:pt x="6198" y="670"/>
                  </a:lnTo>
                  <a:lnTo>
                    <a:pt x="6151" y="677"/>
                  </a:lnTo>
                  <a:lnTo>
                    <a:pt x="6175" y="712"/>
                  </a:lnTo>
                  <a:lnTo>
                    <a:pt x="6175" y="753"/>
                  </a:lnTo>
                  <a:lnTo>
                    <a:pt x="6163" y="795"/>
                  </a:lnTo>
                  <a:lnTo>
                    <a:pt x="6151" y="829"/>
                  </a:lnTo>
                  <a:lnTo>
                    <a:pt x="6198" y="836"/>
                  </a:lnTo>
                  <a:lnTo>
                    <a:pt x="6210" y="850"/>
                  </a:lnTo>
                  <a:lnTo>
                    <a:pt x="6198" y="898"/>
                  </a:lnTo>
                  <a:lnTo>
                    <a:pt x="6210" y="912"/>
                  </a:lnTo>
                  <a:lnTo>
                    <a:pt x="6234" y="919"/>
                  </a:lnTo>
                  <a:lnTo>
                    <a:pt x="6269" y="933"/>
                  </a:lnTo>
                  <a:lnTo>
                    <a:pt x="6293" y="995"/>
                  </a:lnTo>
                  <a:lnTo>
                    <a:pt x="6364" y="1071"/>
                  </a:lnTo>
                  <a:lnTo>
                    <a:pt x="6376" y="1112"/>
                  </a:lnTo>
                  <a:lnTo>
                    <a:pt x="6387" y="1126"/>
                  </a:lnTo>
                  <a:lnTo>
                    <a:pt x="6447" y="1161"/>
                  </a:lnTo>
                  <a:lnTo>
                    <a:pt x="6470" y="1168"/>
                  </a:lnTo>
                  <a:lnTo>
                    <a:pt x="6494" y="1174"/>
                  </a:lnTo>
                  <a:lnTo>
                    <a:pt x="6482" y="1202"/>
                  </a:lnTo>
                  <a:lnTo>
                    <a:pt x="6482" y="1202"/>
                  </a:lnTo>
                  <a:lnTo>
                    <a:pt x="6458" y="1250"/>
                  </a:lnTo>
                  <a:lnTo>
                    <a:pt x="6435" y="1610"/>
                  </a:lnTo>
                  <a:lnTo>
                    <a:pt x="6482" y="1748"/>
                  </a:lnTo>
                  <a:lnTo>
                    <a:pt x="6482" y="1796"/>
                  </a:lnTo>
                  <a:lnTo>
                    <a:pt x="6470" y="1824"/>
                  </a:lnTo>
                  <a:lnTo>
                    <a:pt x="6423" y="1872"/>
                  </a:lnTo>
                  <a:lnTo>
                    <a:pt x="6411" y="1886"/>
                  </a:lnTo>
                  <a:lnTo>
                    <a:pt x="6423" y="1900"/>
                  </a:lnTo>
                  <a:lnTo>
                    <a:pt x="6517" y="1920"/>
                  </a:lnTo>
                  <a:lnTo>
                    <a:pt x="6541" y="1934"/>
                  </a:lnTo>
                  <a:lnTo>
                    <a:pt x="6529" y="1948"/>
                  </a:lnTo>
                  <a:lnTo>
                    <a:pt x="6482" y="2024"/>
                  </a:lnTo>
                  <a:lnTo>
                    <a:pt x="6494" y="2052"/>
                  </a:lnTo>
                  <a:lnTo>
                    <a:pt x="6494" y="2065"/>
                  </a:lnTo>
                  <a:lnTo>
                    <a:pt x="6506" y="2086"/>
                  </a:lnTo>
                  <a:lnTo>
                    <a:pt x="6482" y="2100"/>
                  </a:lnTo>
                  <a:lnTo>
                    <a:pt x="6529" y="2114"/>
                  </a:lnTo>
                  <a:lnTo>
                    <a:pt x="6553" y="2134"/>
                  </a:lnTo>
                  <a:lnTo>
                    <a:pt x="6565" y="2162"/>
                  </a:lnTo>
                  <a:lnTo>
                    <a:pt x="6565" y="2197"/>
                  </a:lnTo>
                  <a:lnTo>
                    <a:pt x="6541" y="2300"/>
                  </a:lnTo>
                  <a:lnTo>
                    <a:pt x="6553" y="2335"/>
                  </a:lnTo>
                  <a:lnTo>
                    <a:pt x="6600" y="2362"/>
                  </a:lnTo>
                  <a:lnTo>
                    <a:pt x="6612" y="2390"/>
                  </a:lnTo>
                  <a:lnTo>
                    <a:pt x="6636" y="2411"/>
                  </a:lnTo>
                  <a:lnTo>
                    <a:pt x="6671" y="2425"/>
                  </a:lnTo>
                  <a:lnTo>
                    <a:pt x="6719" y="2431"/>
                  </a:lnTo>
                  <a:lnTo>
                    <a:pt x="6766" y="2445"/>
                  </a:lnTo>
                  <a:lnTo>
                    <a:pt x="6790" y="2480"/>
                  </a:lnTo>
                  <a:lnTo>
                    <a:pt x="6778" y="2501"/>
                  </a:lnTo>
                  <a:lnTo>
                    <a:pt x="6719" y="2549"/>
                  </a:lnTo>
                  <a:lnTo>
                    <a:pt x="6719" y="2556"/>
                  </a:lnTo>
                  <a:lnTo>
                    <a:pt x="6730" y="2563"/>
                  </a:lnTo>
                  <a:lnTo>
                    <a:pt x="6730" y="2576"/>
                  </a:lnTo>
                  <a:lnTo>
                    <a:pt x="6719" y="2590"/>
                  </a:lnTo>
                  <a:lnTo>
                    <a:pt x="6707" y="2604"/>
                  </a:lnTo>
                  <a:lnTo>
                    <a:pt x="6671" y="2611"/>
                  </a:lnTo>
                  <a:lnTo>
                    <a:pt x="6648" y="2618"/>
                  </a:lnTo>
                  <a:lnTo>
                    <a:pt x="6648" y="2632"/>
                  </a:lnTo>
                  <a:lnTo>
                    <a:pt x="6659" y="2659"/>
                  </a:lnTo>
                  <a:lnTo>
                    <a:pt x="6719" y="2701"/>
                  </a:lnTo>
                  <a:lnTo>
                    <a:pt x="6742" y="2735"/>
                  </a:lnTo>
                  <a:lnTo>
                    <a:pt x="6707" y="2756"/>
                  </a:lnTo>
                  <a:lnTo>
                    <a:pt x="6695" y="2770"/>
                  </a:lnTo>
                  <a:lnTo>
                    <a:pt x="6742" y="2777"/>
                  </a:lnTo>
                  <a:lnTo>
                    <a:pt x="6695" y="2873"/>
                  </a:lnTo>
                  <a:lnTo>
                    <a:pt x="6707" y="2963"/>
                  </a:lnTo>
                  <a:lnTo>
                    <a:pt x="6742" y="3046"/>
                  </a:lnTo>
                  <a:lnTo>
                    <a:pt x="7014" y="3398"/>
                  </a:lnTo>
                  <a:lnTo>
                    <a:pt x="7026" y="3467"/>
                  </a:lnTo>
                  <a:lnTo>
                    <a:pt x="6991" y="3488"/>
                  </a:lnTo>
                  <a:lnTo>
                    <a:pt x="6908" y="3488"/>
                  </a:lnTo>
                  <a:lnTo>
                    <a:pt x="6801" y="3474"/>
                  </a:lnTo>
                  <a:lnTo>
                    <a:pt x="6707" y="3467"/>
                  </a:lnTo>
                  <a:lnTo>
                    <a:pt x="6612" y="3460"/>
                  </a:lnTo>
                  <a:lnTo>
                    <a:pt x="6612" y="3481"/>
                  </a:lnTo>
                  <a:lnTo>
                    <a:pt x="6529" y="3509"/>
                  </a:lnTo>
                  <a:lnTo>
                    <a:pt x="6506" y="3516"/>
                  </a:lnTo>
                  <a:lnTo>
                    <a:pt x="6482" y="3550"/>
                  </a:lnTo>
                  <a:lnTo>
                    <a:pt x="6423" y="3536"/>
                  </a:lnTo>
                  <a:lnTo>
                    <a:pt x="6293" y="3606"/>
                  </a:lnTo>
                  <a:lnTo>
                    <a:pt x="6257" y="3612"/>
                  </a:lnTo>
                  <a:lnTo>
                    <a:pt x="6210" y="3619"/>
                  </a:lnTo>
                  <a:lnTo>
                    <a:pt x="6175" y="3612"/>
                  </a:lnTo>
                  <a:lnTo>
                    <a:pt x="6151" y="3619"/>
                  </a:lnTo>
                  <a:lnTo>
                    <a:pt x="6127" y="3626"/>
                  </a:lnTo>
                  <a:lnTo>
                    <a:pt x="6104" y="3619"/>
                  </a:lnTo>
                  <a:lnTo>
                    <a:pt x="6080" y="3612"/>
                  </a:lnTo>
                  <a:lnTo>
                    <a:pt x="6056" y="3585"/>
                  </a:lnTo>
                  <a:lnTo>
                    <a:pt x="6033" y="3578"/>
                  </a:lnTo>
                  <a:lnTo>
                    <a:pt x="6021" y="3564"/>
                  </a:lnTo>
                  <a:lnTo>
                    <a:pt x="5997" y="3530"/>
                  </a:lnTo>
                  <a:lnTo>
                    <a:pt x="5985" y="3516"/>
                  </a:lnTo>
                  <a:lnTo>
                    <a:pt x="5950" y="3509"/>
                  </a:lnTo>
                  <a:lnTo>
                    <a:pt x="5843" y="3481"/>
                  </a:lnTo>
                  <a:lnTo>
                    <a:pt x="5808" y="3481"/>
                  </a:lnTo>
                  <a:lnTo>
                    <a:pt x="5784" y="3481"/>
                  </a:lnTo>
                  <a:lnTo>
                    <a:pt x="5749" y="3488"/>
                  </a:lnTo>
                  <a:lnTo>
                    <a:pt x="5725" y="3502"/>
                  </a:lnTo>
                  <a:lnTo>
                    <a:pt x="5690" y="3516"/>
                  </a:lnTo>
                  <a:lnTo>
                    <a:pt x="5619" y="3550"/>
                  </a:lnTo>
                  <a:lnTo>
                    <a:pt x="5536" y="3654"/>
                  </a:lnTo>
                  <a:lnTo>
                    <a:pt x="5512" y="3682"/>
                  </a:lnTo>
                  <a:lnTo>
                    <a:pt x="5489" y="3709"/>
                  </a:lnTo>
                  <a:lnTo>
                    <a:pt x="5477" y="3737"/>
                  </a:lnTo>
                  <a:lnTo>
                    <a:pt x="5453" y="3792"/>
                  </a:lnTo>
                  <a:lnTo>
                    <a:pt x="5465" y="3847"/>
                  </a:lnTo>
                  <a:lnTo>
                    <a:pt x="5512" y="3875"/>
                  </a:lnTo>
                  <a:lnTo>
                    <a:pt x="5536" y="3889"/>
                  </a:lnTo>
                  <a:lnTo>
                    <a:pt x="5583" y="3923"/>
                  </a:lnTo>
                  <a:lnTo>
                    <a:pt x="5607" y="3951"/>
                  </a:lnTo>
                  <a:lnTo>
                    <a:pt x="5630" y="3978"/>
                  </a:lnTo>
                  <a:lnTo>
                    <a:pt x="5630" y="4006"/>
                  </a:lnTo>
                  <a:lnTo>
                    <a:pt x="5607" y="4041"/>
                  </a:lnTo>
                  <a:lnTo>
                    <a:pt x="5654" y="4130"/>
                  </a:lnTo>
                  <a:lnTo>
                    <a:pt x="5583" y="4206"/>
                  </a:lnTo>
                  <a:lnTo>
                    <a:pt x="5571" y="4234"/>
                  </a:lnTo>
                  <a:lnTo>
                    <a:pt x="5595" y="4275"/>
                  </a:lnTo>
                  <a:lnTo>
                    <a:pt x="5630" y="4331"/>
                  </a:lnTo>
                  <a:lnTo>
                    <a:pt x="5725" y="4434"/>
                  </a:lnTo>
                  <a:lnTo>
                    <a:pt x="5772" y="4600"/>
                  </a:lnTo>
                  <a:lnTo>
                    <a:pt x="5654" y="4697"/>
                  </a:lnTo>
                  <a:lnTo>
                    <a:pt x="5512" y="4752"/>
                  </a:lnTo>
                  <a:lnTo>
                    <a:pt x="5228" y="4531"/>
                  </a:lnTo>
                  <a:lnTo>
                    <a:pt x="5134" y="4427"/>
                  </a:lnTo>
                  <a:lnTo>
                    <a:pt x="5039" y="4296"/>
                  </a:lnTo>
                  <a:lnTo>
                    <a:pt x="5015" y="4255"/>
                  </a:lnTo>
                  <a:lnTo>
                    <a:pt x="5004" y="4213"/>
                  </a:lnTo>
                  <a:lnTo>
                    <a:pt x="5004" y="4186"/>
                  </a:lnTo>
                  <a:lnTo>
                    <a:pt x="5004" y="4165"/>
                  </a:lnTo>
                  <a:lnTo>
                    <a:pt x="5039" y="4124"/>
                  </a:lnTo>
                  <a:lnTo>
                    <a:pt x="5039" y="4089"/>
                  </a:lnTo>
                  <a:lnTo>
                    <a:pt x="5039" y="4068"/>
                  </a:lnTo>
                  <a:lnTo>
                    <a:pt x="5039" y="4020"/>
                  </a:lnTo>
                  <a:lnTo>
                    <a:pt x="4933" y="3840"/>
                  </a:lnTo>
                  <a:lnTo>
                    <a:pt x="4909" y="3827"/>
                  </a:lnTo>
                  <a:lnTo>
                    <a:pt x="4874" y="3813"/>
                  </a:lnTo>
                  <a:lnTo>
                    <a:pt x="4803" y="3847"/>
                  </a:lnTo>
                  <a:lnTo>
                    <a:pt x="4755" y="3854"/>
                  </a:lnTo>
                  <a:lnTo>
                    <a:pt x="4661" y="3875"/>
                  </a:lnTo>
                  <a:lnTo>
                    <a:pt x="4637" y="3868"/>
                  </a:lnTo>
                  <a:lnTo>
                    <a:pt x="4625" y="3847"/>
                  </a:lnTo>
                  <a:lnTo>
                    <a:pt x="4578" y="3751"/>
                  </a:lnTo>
                  <a:lnTo>
                    <a:pt x="4578" y="3654"/>
                  </a:lnTo>
                  <a:lnTo>
                    <a:pt x="4507" y="3599"/>
                  </a:lnTo>
                  <a:lnTo>
                    <a:pt x="4460" y="3550"/>
                  </a:lnTo>
                  <a:lnTo>
                    <a:pt x="4436" y="3523"/>
                  </a:lnTo>
                  <a:lnTo>
                    <a:pt x="4436" y="3488"/>
                  </a:lnTo>
                  <a:lnTo>
                    <a:pt x="4424" y="3447"/>
                  </a:lnTo>
                  <a:lnTo>
                    <a:pt x="4400" y="3329"/>
                  </a:lnTo>
                  <a:lnTo>
                    <a:pt x="4353" y="3246"/>
                  </a:lnTo>
                  <a:lnTo>
                    <a:pt x="4353" y="3212"/>
                  </a:lnTo>
                  <a:lnTo>
                    <a:pt x="4365" y="3198"/>
                  </a:lnTo>
                  <a:lnTo>
                    <a:pt x="4448" y="3198"/>
                  </a:lnTo>
                  <a:lnTo>
                    <a:pt x="4306" y="2970"/>
                  </a:lnTo>
                  <a:lnTo>
                    <a:pt x="4306" y="2880"/>
                  </a:lnTo>
                  <a:lnTo>
                    <a:pt x="4341" y="2791"/>
                  </a:lnTo>
                  <a:lnTo>
                    <a:pt x="4365" y="2770"/>
                  </a:lnTo>
                  <a:lnTo>
                    <a:pt x="4389" y="2756"/>
                  </a:lnTo>
                  <a:lnTo>
                    <a:pt x="4412" y="2749"/>
                  </a:lnTo>
                  <a:lnTo>
                    <a:pt x="4436" y="2735"/>
                  </a:lnTo>
                  <a:lnTo>
                    <a:pt x="4483" y="2687"/>
                  </a:lnTo>
                  <a:lnTo>
                    <a:pt x="4377" y="2639"/>
                  </a:lnTo>
                  <a:lnTo>
                    <a:pt x="4282" y="2611"/>
                  </a:lnTo>
                  <a:lnTo>
                    <a:pt x="4259" y="2597"/>
                  </a:lnTo>
                  <a:lnTo>
                    <a:pt x="4235" y="2583"/>
                  </a:lnTo>
                  <a:lnTo>
                    <a:pt x="4235" y="2570"/>
                  </a:lnTo>
                  <a:lnTo>
                    <a:pt x="4247" y="2563"/>
                  </a:lnTo>
                  <a:lnTo>
                    <a:pt x="4270" y="2563"/>
                  </a:lnTo>
                  <a:lnTo>
                    <a:pt x="4282" y="2570"/>
                  </a:lnTo>
                  <a:lnTo>
                    <a:pt x="4294" y="2563"/>
                  </a:lnTo>
                  <a:lnTo>
                    <a:pt x="4282" y="2556"/>
                  </a:lnTo>
                  <a:lnTo>
                    <a:pt x="4282" y="2549"/>
                  </a:lnTo>
                  <a:lnTo>
                    <a:pt x="4294" y="2528"/>
                  </a:lnTo>
                  <a:lnTo>
                    <a:pt x="4223" y="2501"/>
                  </a:lnTo>
                  <a:lnTo>
                    <a:pt x="4199" y="2466"/>
                  </a:lnTo>
                  <a:lnTo>
                    <a:pt x="4140" y="2459"/>
                  </a:lnTo>
                  <a:lnTo>
                    <a:pt x="4128" y="2445"/>
                  </a:lnTo>
                  <a:lnTo>
                    <a:pt x="4046" y="2335"/>
                  </a:lnTo>
                  <a:lnTo>
                    <a:pt x="4022" y="2321"/>
                  </a:lnTo>
                  <a:lnTo>
                    <a:pt x="3963" y="2307"/>
                  </a:lnTo>
                  <a:lnTo>
                    <a:pt x="3951" y="2286"/>
                  </a:lnTo>
                  <a:lnTo>
                    <a:pt x="3939" y="2273"/>
                  </a:lnTo>
                  <a:lnTo>
                    <a:pt x="3939" y="2245"/>
                  </a:lnTo>
                  <a:lnTo>
                    <a:pt x="3939" y="2238"/>
                  </a:lnTo>
                  <a:lnTo>
                    <a:pt x="3951" y="2231"/>
                  </a:lnTo>
                  <a:lnTo>
                    <a:pt x="3927" y="2224"/>
                  </a:lnTo>
                  <a:lnTo>
                    <a:pt x="3880" y="2238"/>
                  </a:lnTo>
                  <a:lnTo>
                    <a:pt x="3845" y="2238"/>
                  </a:lnTo>
                  <a:lnTo>
                    <a:pt x="3774" y="2238"/>
                  </a:lnTo>
                  <a:lnTo>
                    <a:pt x="3667" y="2266"/>
                  </a:lnTo>
                  <a:lnTo>
                    <a:pt x="3691" y="2321"/>
                  </a:lnTo>
                  <a:lnTo>
                    <a:pt x="3691" y="2362"/>
                  </a:lnTo>
                  <a:lnTo>
                    <a:pt x="3679" y="2549"/>
                  </a:lnTo>
                  <a:lnTo>
                    <a:pt x="3679" y="2570"/>
                  </a:lnTo>
                  <a:lnTo>
                    <a:pt x="3679" y="2590"/>
                  </a:lnTo>
                  <a:lnTo>
                    <a:pt x="3726" y="2604"/>
                  </a:lnTo>
                  <a:lnTo>
                    <a:pt x="3738" y="2618"/>
                  </a:lnTo>
                  <a:lnTo>
                    <a:pt x="3738" y="2639"/>
                  </a:lnTo>
                  <a:lnTo>
                    <a:pt x="3738" y="2652"/>
                  </a:lnTo>
                  <a:lnTo>
                    <a:pt x="3679" y="2680"/>
                  </a:lnTo>
                  <a:lnTo>
                    <a:pt x="3608" y="2680"/>
                  </a:lnTo>
                  <a:lnTo>
                    <a:pt x="3679" y="2825"/>
                  </a:lnTo>
                  <a:lnTo>
                    <a:pt x="3726" y="2839"/>
                  </a:lnTo>
                  <a:lnTo>
                    <a:pt x="3762" y="2853"/>
                  </a:lnTo>
                  <a:lnTo>
                    <a:pt x="3868" y="2963"/>
                  </a:lnTo>
                  <a:lnTo>
                    <a:pt x="3916" y="2998"/>
                  </a:lnTo>
                  <a:lnTo>
                    <a:pt x="3963" y="3046"/>
                  </a:lnTo>
                  <a:lnTo>
                    <a:pt x="4034" y="3081"/>
                  </a:lnTo>
                  <a:lnTo>
                    <a:pt x="4057" y="3101"/>
                  </a:lnTo>
                  <a:lnTo>
                    <a:pt x="4069" y="3129"/>
                  </a:lnTo>
                  <a:lnTo>
                    <a:pt x="4069" y="3184"/>
                  </a:lnTo>
                  <a:lnTo>
                    <a:pt x="4034" y="3246"/>
                  </a:lnTo>
                  <a:lnTo>
                    <a:pt x="4010" y="3260"/>
                  </a:lnTo>
                  <a:lnTo>
                    <a:pt x="4034" y="3329"/>
                  </a:lnTo>
                  <a:lnTo>
                    <a:pt x="4188" y="3474"/>
                  </a:lnTo>
                  <a:lnTo>
                    <a:pt x="4199" y="3502"/>
                  </a:lnTo>
                  <a:lnTo>
                    <a:pt x="4211" y="3536"/>
                  </a:lnTo>
                  <a:lnTo>
                    <a:pt x="4152" y="3626"/>
                  </a:lnTo>
                  <a:lnTo>
                    <a:pt x="4057" y="3688"/>
                  </a:lnTo>
                  <a:lnTo>
                    <a:pt x="4022" y="3730"/>
                  </a:lnTo>
                  <a:lnTo>
                    <a:pt x="3987" y="3778"/>
                  </a:lnTo>
                  <a:lnTo>
                    <a:pt x="3987" y="3799"/>
                  </a:lnTo>
                  <a:lnTo>
                    <a:pt x="4022" y="3827"/>
                  </a:lnTo>
                  <a:lnTo>
                    <a:pt x="4057" y="3847"/>
                  </a:lnTo>
                  <a:lnTo>
                    <a:pt x="4093" y="3861"/>
                  </a:lnTo>
                  <a:lnTo>
                    <a:pt x="4117" y="3875"/>
                  </a:lnTo>
                  <a:lnTo>
                    <a:pt x="4128" y="3896"/>
                  </a:lnTo>
                  <a:lnTo>
                    <a:pt x="4140" y="3965"/>
                  </a:lnTo>
                  <a:lnTo>
                    <a:pt x="4211" y="4075"/>
                  </a:lnTo>
                  <a:lnTo>
                    <a:pt x="4093" y="4082"/>
                  </a:lnTo>
                  <a:lnTo>
                    <a:pt x="3904" y="3972"/>
                  </a:lnTo>
                  <a:lnTo>
                    <a:pt x="3774" y="3923"/>
                  </a:lnTo>
                  <a:lnTo>
                    <a:pt x="3715" y="3882"/>
                  </a:lnTo>
                  <a:lnTo>
                    <a:pt x="3644" y="3861"/>
                  </a:lnTo>
                  <a:lnTo>
                    <a:pt x="3584" y="3854"/>
                  </a:lnTo>
                  <a:lnTo>
                    <a:pt x="3537" y="3854"/>
                  </a:lnTo>
                  <a:lnTo>
                    <a:pt x="3466" y="3840"/>
                  </a:lnTo>
                  <a:lnTo>
                    <a:pt x="3431" y="3820"/>
                  </a:lnTo>
                  <a:lnTo>
                    <a:pt x="3395" y="3771"/>
                  </a:lnTo>
                  <a:lnTo>
                    <a:pt x="3312" y="3751"/>
                  </a:lnTo>
                  <a:lnTo>
                    <a:pt x="3241" y="3737"/>
                  </a:lnTo>
                  <a:lnTo>
                    <a:pt x="2981" y="3675"/>
                  </a:lnTo>
                  <a:lnTo>
                    <a:pt x="2946" y="3654"/>
                  </a:lnTo>
                  <a:lnTo>
                    <a:pt x="2910" y="3633"/>
                  </a:lnTo>
                  <a:lnTo>
                    <a:pt x="2827" y="3633"/>
                  </a:lnTo>
                  <a:lnTo>
                    <a:pt x="2780" y="3640"/>
                  </a:lnTo>
                  <a:lnTo>
                    <a:pt x="2674" y="3640"/>
                  </a:lnTo>
                  <a:lnTo>
                    <a:pt x="2709" y="3564"/>
                  </a:lnTo>
                  <a:lnTo>
                    <a:pt x="2721" y="3543"/>
                  </a:lnTo>
                  <a:lnTo>
                    <a:pt x="2721" y="3509"/>
                  </a:lnTo>
                  <a:lnTo>
                    <a:pt x="2745" y="3474"/>
                  </a:lnTo>
                  <a:lnTo>
                    <a:pt x="2816" y="3433"/>
                  </a:lnTo>
                  <a:lnTo>
                    <a:pt x="2816" y="3412"/>
                  </a:lnTo>
                  <a:lnTo>
                    <a:pt x="2816" y="3391"/>
                  </a:lnTo>
                  <a:lnTo>
                    <a:pt x="2816" y="3350"/>
                  </a:lnTo>
                  <a:lnTo>
                    <a:pt x="2851" y="3226"/>
                  </a:lnTo>
                  <a:lnTo>
                    <a:pt x="2910" y="3198"/>
                  </a:lnTo>
                  <a:lnTo>
                    <a:pt x="2898" y="3150"/>
                  </a:lnTo>
                  <a:lnTo>
                    <a:pt x="2875" y="3129"/>
                  </a:lnTo>
                  <a:lnTo>
                    <a:pt x="2839" y="3101"/>
                  </a:lnTo>
                  <a:lnTo>
                    <a:pt x="2804" y="3088"/>
                  </a:lnTo>
                  <a:lnTo>
                    <a:pt x="2709" y="3060"/>
                  </a:lnTo>
                  <a:lnTo>
                    <a:pt x="2626" y="3032"/>
                  </a:lnTo>
                  <a:lnTo>
                    <a:pt x="2603" y="3005"/>
                  </a:lnTo>
                  <a:lnTo>
                    <a:pt x="2555" y="2956"/>
                  </a:lnTo>
                  <a:lnTo>
                    <a:pt x="2508" y="2936"/>
                  </a:lnTo>
                  <a:lnTo>
                    <a:pt x="2461" y="2929"/>
                  </a:lnTo>
                  <a:lnTo>
                    <a:pt x="2425" y="2936"/>
                  </a:lnTo>
                  <a:lnTo>
                    <a:pt x="2390" y="2949"/>
                  </a:lnTo>
                  <a:lnTo>
                    <a:pt x="2354" y="2963"/>
                  </a:lnTo>
                  <a:lnTo>
                    <a:pt x="2343" y="2977"/>
                  </a:lnTo>
                  <a:lnTo>
                    <a:pt x="2307" y="2998"/>
                  </a:lnTo>
                  <a:lnTo>
                    <a:pt x="2248" y="2998"/>
                  </a:lnTo>
                  <a:lnTo>
                    <a:pt x="2212" y="2998"/>
                  </a:lnTo>
                  <a:lnTo>
                    <a:pt x="2177" y="3012"/>
                  </a:lnTo>
                  <a:lnTo>
                    <a:pt x="2142" y="3053"/>
                  </a:lnTo>
                  <a:lnTo>
                    <a:pt x="2094" y="3088"/>
                  </a:lnTo>
                  <a:lnTo>
                    <a:pt x="2035" y="3129"/>
                  </a:lnTo>
                  <a:lnTo>
                    <a:pt x="2023" y="3150"/>
                  </a:lnTo>
                  <a:lnTo>
                    <a:pt x="2023" y="3177"/>
                  </a:lnTo>
                  <a:lnTo>
                    <a:pt x="2000" y="3239"/>
                  </a:lnTo>
                  <a:lnTo>
                    <a:pt x="1917" y="3350"/>
                  </a:lnTo>
                  <a:lnTo>
                    <a:pt x="1917" y="3378"/>
                  </a:lnTo>
                  <a:lnTo>
                    <a:pt x="1893" y="3391"/>
                  </a:lnTo>
                  <a:lnTo>
                    <a:pt x="1858" y="3405"/>
                  </a:lnTo>
                  <a:lnTo>
                    <a:pt x="1822" y="3419"/>
                  </a:lnTo>
                  <a:lnTo>
                    <a:pt x="1763" y="3433"/>
                  </a:lnTo>
                  <a:lnTo>
                    <a:pt x="1716" y="3447"/>
                  </a:lnTo>
                  <a:lnTo>
                    <a:pt x="1657" y="3454"/>
                  </a:lnTo>
                  <a:lnTo>
                    <a:pt x="1597" y="3447"/>
                  </a:lnTo>
                  <a:lnTo>
                    <a:pt x="1538" y="3433"/>
                  </a:lnTo>
                  <a:lnTo>
                    <a:pt x="1444" y="3385"/>
                  </a:lnTo>
                  <a:lnTo>
                    <a:pt x="1195" y="3371"/>
                  </a:lnTo>
                  <a:lnTo>
                    <a:pt x="734" y="3440"/>
                  </a:lnTo>
                  <a:lnTo>
                    <a:pt x="640" y="3460"/>
                  </a:lnTo>
                  <a:lnTo>
                    <a:pt x="604" y="3481"/>
                  </a:lnTo>
                  <a:lnTo>
                    <a:pt x="580" y="3509"/>
                  </a:lnTo>
                  <a:lnTo>
                    <a:pt x="557" y="3516"/>
                  </a:lnTo>
                  <a:lnTo>
                    <a:pt x="509" y="3530"/>
                  </a:lnTo>
                  <a:lnTo>
                    <a:pt x="415" y="3571"/>
                  </a:lnTo>
                  <a:lnTo>
                    <a:pt x="356" y="3585"/>
                  </a:lnTo>
                  <a:lnTo>
                    <a:pt x="332" y="3578"/>
                  </a:lnTo>
                  <a:lnTo>
                    <a:pt x="308" y="3557"/>
                  </a:lnTo>
                  <a:lnTo>
                    <a:pt x="297" y="3502"/>
                  </a:lnTo>
                  <a:lnTo>
                    <a:pt x="166" y="3018"/>
                  </a:lnTo>
                  <a:lnTo>
                    <a:pt x="36" y="2487"/>
                  </a:lnTo>
                  <a:lnTo>
                    <a:pt x="1" y="2445"/>
                  </a:lnTo>
                  <a:lnTo>
                    <a:pt x="60" y="2452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 flipH="1">
              <a:off x="3743985" y="1811613"/>
              <a:ext cx="397469" cy="447802"/>
            </a:xfrm>
            <a:custGeom>
              <a:avLst/>
              <a:gdLst/>
              <a:ahLst/>
              <a:cxnLst/>
              <a:rect l="l" t="t" r="r" b="b"/>
              <a:pathLst>
                <a:path w="6529" h="4698" extrusionOk="0">
                  <a:moveTo>
                    <a:pt x="12" y="2674"/>
                  </a:moveTo>
                  <a:lnTo>
                    <a:pt x="24" y="2639"/>
                  </a:lnTo>
                  <a:lnTo>
                    <a:pt x="24" y="2508"/>
                  </a:lnTo>
                  <a:lnTo>
                    <a:pt x="48" y="2473"/>
                  </a:lnTo>
                  <a:lnTo>
                    <a:pt x="95" y="2446"/>
                  </a:lnTo>
                  <a:lnTo>
                    <a:pt x="142" y="2425"/>
                  </a:lnTo>
                  <a:lnTo>
                    <a:pt x="225" y="2377"/>
                  </a:lnTo>
                  <a:lnTo>
                    <a:pt x="331" y="2273"/>
                  </a:lnTo>
                  <a:lnTo>
                    <a:pt x="473" y="2211"/>
                  </a:lnTo>
                  <a:lnTo>
                    <a:pt x="556" y="2170"/>
                  </a:lnTo>
                  <a:lnTo>
                    <a:pt x="603" y="2170"/>
                  </a:lnTo>
                  <a:lnTo>
                    <a:pt x="698" y="2170"/>
                  </a:lnTo>
                  <a:lnTo>
                    <a:pt x="899" y="2218"/>
                  </a:lnTo>
                  <a:lnTo>
                    <a:pt x="1065" y="2246"/>
                  </a:lnTo>
                  <a:lnTo>
                    <a:pt x="1479" y="2363"/>
                  </a:lnTo>
                  <a:lnTo>
                    <a:pt x="1621" y="2273"/>
                  </a:lnTo>
                  <a:lnTo>
                    <a:pt x="1739" y="2225"/>
                  </a:lnTo>
                  <a:lnTo>
                    <a:pt x="1904" y="2183"/>
                  </a:lnTo>
                  <a:lnTo>
                    <a:pt x="1940" y="2163"/>
                  </a:lnTo>
                  <a:lnTo>
                    <a:pt x="1964" y="2128"/>
                  </a:lnTo>
                  <a:lnTo>
                    <a:pt x="1987" y="2094"/>
                  </a:lnTo>
                  <a:lnTo>
                    <a:pt x="2011" y="1976"/>
                  </a:lnTo>
                  <a:lnTo>
                    <a:pt x="2011" y="1879"/>
                  </a:lnTo>
                  <a:lnTo>
                    <a:pt x="2094" y="1734"/>
                  </a:lnTo>
                  <a:lnTo>
                    <a:pt x="2094" y="1686"/>
                  </a:lnTo>
                  <a:lnTo>
                    <a:pt x="2094" y="1652"/>
                  </a:lnTo>
                  <a:lnTo>
                    <a:pt x="2070" y="1596"/>
                  </a:lnTo>
                  <a:lnTo>
                    <a:pt x="2153" y="1458"/>
                  </a:lnTo>
                  <a:lnTo>
                    <a:pt x="2129" y="1368"/>
                  </a:lnTo>
                  <a:lnTo>
                    <a:pt x="2105" y="1348"/>
                  </a:lnTo>
                  <a:lnTo>
                    <a:pt x="2082" y="1327"/>
                  </a:lnTo>
                  <a:lnTo>
                    <a:pt x="2034" y="1313"/>
                  </a:lnTo>
                  <a:lnTo>
                    <a:pt x="1964" y="1265"/>
                  </a:lnTo>
                  <a:lnTo>
                    <a:pt x="1904" y="1244"/>
                  </a:lnTo>
                  <a:lnTo>
                    <a:pt x="1857" y="1237"/>
                  </a:lnTo>
                  <a:lnTo>
                    <a:pt x="1810" y="1230"/>
                  </a:lnTo>
                  <a:lnTo>
                    <a:pt x="1609" y="1203"/>
                  </a:lnTo>
                  <a:lnTo>
                    <a:pt x="1573" y="1182"/>
                  </a:lnTo>
                  <a:lnTo>
                    <a:pt x="1561" y="1071"/>
                  </a:lnTo>
                  <a:lnTo>
                    <a:pt x="1538" y="1065"/>
                  </a:lnTo>
                  <a:lnTo>
                    <a:pt x="1526" y="1051"/>
                  </a:lnTo>
                  <a:lnTo>
                    <a:pt x="1538" y="1037"/>
                  </a:lnTo>
                  <a:lnTo>
                    <a:pt x="1609" y="975"/>
                  </a:lnTo>
                  <a:lnTo>
                    <a:pt x="1621" y="961"/>
                  </a:lnTo>
                  <a:lnTo>
                    <a:pt x="1585" y="919"/>
                  </a:lnTo>
                  <a:lnTo>
                    <a:pt x="1751" y="850"/>
                  </a:lnTo>
                  <a:lnTo>
                    <a:pt x="2413" y="664"/>
                  </a:lnTo>
                  <a:lnTo>
                    <a:pt x="2519" y="567"/>
                  </a:lnTo>
                  <a:lnTo>
                    <a:pt x="2555" y="471"/>
                  </a:lnTo>
                  <a:lnTo>
                    <a:pt x="2614" y="450"/>
                  </a:lnTo>
                  <a:lnTo>
                    <a:pt x="2661" y="450"/>
                  </a:lnTo>
                  <a:lnTo>
                    <a:pt x="2697" y="450"/>
                  </a:lnTo>
                  <a:lnTo>
                    <a:pt x="2709" y="443"/>
                  </a:lnTo>
                  <a:lnTo>
                    <a:pt x="2720" y="422"/>
                  </a:lnTo>
                  <a:lnTo>
                    <a:pt x="2862" y="408"/>
                  </a:lnTo>
                  <a:lnTo>
                    <a:pt x="2933" y="360"/>
                  </a:lnTo>
                  <a:lnTo>
                    <a:pt x="2992" y="319"/>
                  </a:lnTo>
                  <a:lnTo>
                    <a:pt x="3194" y="263"/>
                  </a:lnTo>
                  <a:lnTo>
                    <a:pt x="3312" y="243"/>
                  </a:lnTo>
                  <a:lnTo>
                    <a:pt x="3347" y="229"/>
                  </a:lnTo>
                  <a:lnTo>
                    <a:pt x="3442" y="208"/>
                  </a:lnTo>
                  <a:lnTo>
                    <a:pt x="3442" y="77"/>
                  </a:lnTo>
                  <a:lnTo>
                    <a:pt x="3442" y="70"/>
                  </a:lnTo>
                  <a:lnTo>
                    <a:pt x="3513" y="56"/>
                  </a:lnTo>
                  <a:lnTo>
                    <a:pt x="3596" y="49"/>
                  </a:lnTo>
                  <a:lnTo>
                    <a:pt x="3678" y="56"/>
                  </a:lnTo>
                  <a:lnTo>
                    <a:pt x="3761" y="77"/>
                  </a:lnTo>
                  <a:lnTo>
                    <a:pt x="3879" y="125"/>
                  </a:lnTo>
                  <a:lnTo>
                    <a:pt x="3879" y="105"/>
                  </a:lnTo>
                  <a:lnTo>
                    <a:pt x="3891" y="98"/>
                  </a:lnTo>
                  <a:lnTo>
                    <a:pt x="3903" y="91"/>
                  </a:lnTo>
                  <a:lnTo>
                    <a:pt x="3927" y="77"/>
                  </a:lnTo>
                  <a:lnTo>
                    <a:pt x="3950" y="91"/>
                  </a:lnTo>
                  <a:lnTo>
                    <a:pt x="3974" y="98"/>
                  </a:lnTo>
                  <a:lnTo>
                    <a:pt x="3998" y="91"/>
                  </a:lnTo>
                  <a:lnTo>
                    <a:pt x="4033" y="77"/>
                  </a:lnTo>
                  <a:lnTo>
                    <a:pt x="3986" y="56"/>
                  </a:lnTo>
                  <a:lnTo>
                    <a:pt x="3927" y="49"/>
                  </a:lnTo>
                  <a:lnTo>
                    <a:pt x="3879" y="49"/>
                  </a:lnTo>
                  <a:lnTo>
                    <a:pt x="3820" y="63"/>
                  </a:lnTo>
                  <a:lnTo>
                    <a:pt x="3820" y="35"/>
                  </a:lnTo>
                  <a:lnTo>
                    <a:pt x="3844" y="22"/>
                  </a:lnTo>
                  <a:lnTo>
                    <a:pt x="3868" y="8"/>
                  </a:lnTo>
                  <a:lnTo>
                    <a:pt x="3903" y="1"/>
                  </a:lnTo>
                  <a:lnTo>
                    <a:pt x="3998" y="22"/>
                  </a:lnTo>
                  <a:lnTo>
                    <a:pt x="4128" y="42"/>
                  </a:lnTo>
                  <a:lnTo>
                    <a:pt x="4246" y="42"/>
                  </a:lnTo>
                  <a:lnTo>
                    <a:pt x="4293" y="22"/>
                  </a:lnTo>
                  <a:lnTo>
                    <a:pt x="4376" y="15"/>
                  </a:lnTo>
                  <a:lnTo>
                    <a:pt x="4400" y="49"/>
                  </a:lnTo>
                  <a:lnTo>
                    <a:pt x="4412" y="105"/>
                  </a:lnTo>
                  <a:lnTo>
                    <a:pt x="4506" y="146"/>
                  </a:lnTo>
                  <a:lnTo>
                    <a:pt x="4613" y="181"/>
                  </a:lnTo>
                  <a:lnTo>
                    <a:pt x="4731" y="208"/>
                  </a:lnTo>
                  <a:lnTo>
                    <a:pt x="4897" y="236"/>
                  </a:lnTo>
                  <a:lnTo>
                    <a:pt x="4920" y="243"/>
                  </a:lnTo>
                  <a:lnTo>
                    <a:pt x="4956" y="256"/>
                  </a:lnTo>
                  <a:lnTo>
                    <a:pt x="5003" y="284"/>
                  </a:lnTo>
                  <a:lnTo>
                    <a:pt x="5015" y="305"/>
                  </a:lnTo>
                  <a:lnTo>
                    <a:pt x="5027" y="346"/>
                  </a:lnTo>
                  <a:lnTo>
                    <a:pt x="5027" y="388"/>
                  </a:lnTo>
                  <a:lnTo>
                    <a:pt x="5039" y="408"/>
                  </a:lnTo>
                  <a:lnTo>
                    <a:pt x="5086" y="422"/>
                  </a:lnTo>
                  <a:lnTo>
                    <a:pt x="5109" y="429"/>
                  </a:lnTo>
                  <a:lnTo>
                    <a:pt x="5216" y="450"/>
                  </a:lnTo>
                  <a:lnTo>
                    <a:pt x="5240" y="450"/>
                  </a:lnTo>
                  <a:lnTo>
                    <a:pt x="5263" y="484"/>
                  </a:lnTo>
                  <a:lnTo>
                    <a:pt x="5311" y="671"/>
                  </a:lnTo>
                  <a:lnTo>
                    <a:pt x="5334" y="705"/>
                  </a:lnTo>
                  <a:lnTo>
                    <a:pt x="5370" y="733"/>
                  </a:lnTo>
                  <a:lnTo>
                    <a:pt x="5488" y="802"/>
                  </a:lnTo>
                  <a:lnTo>
                    <a:pt x="5571" y="850"/>
                  </a:lnTo>
                  <a:lnTo>
                    <a:pt x="5606" y="913"/>
                  </a:lnTo>
                  <a:lnTo>
                    <a:pt x="5571" y="995"/>
                  </a:lnTo>
                  <a:lnTo>
                    <a:pt x="5606" y="1016"/>
                  </a:lnTo>
                  <a:lnTo>
                    <a:pt x="5748" y="1078"/>
                  </a:lnTo>
                  <a:lnTo>
                    <a:pt x="5784" y="1106"/>
                  </a:lnTo>
                  <a:lnTo>
                    <a:pt x="5795" y="1127"/>
                  </a:lnTo>
                  <a:lnTo>
                    <a:pt x="5831" y="1140"/>
                  </a:lnTo>
                  <a:lnTo>
                    <a:pt x="5902" y="1147"/>
                  </a:lnTo>
                  <a:lnTo>
                    <a:pt x="5996" y="1182"/>
                  </a:lnTo>
                  <a:lnTo>
                    <a:pt x="6221" y="1210"/>
                  </a:lnTo>
                  <a:lnTo>
                    <a:pt x="6257" y="1230"/>
                  </a:lnTo>
                  <a:lnTo>
                    <a:pt x="6233" y="1258"/>
                  </a:lnTo>
                  <a:lnTo>
                    <a:pt x="6233" y="1272"/>
                  </a:lnTo>
                  <a:lnTo>
                    <a:pt x="6292" y="1306"/>
                  </a:lnTo>
                  <a:lnTo>
                    <a:pt x="6292" y="1306"/>
                  </a:lnTo>
                  <a:lnTo>
                    <a:pt x="6269" y="1313"/>
                  </a:lnTo>
                  <a:lnTo>
                    <a:pt x="6174" y="1375"/>
                  </a:lnTo>
                  <a:lnTo>
                    <a:pt x="6138" y="1417"/>
                  </a:lnTo>
                  <a:lnTo>
                    <a:pt x="6079" y="1603"/>
                  </a:lnTo>
                  <a:lnTo>
                    <a:pt x="5985" y="1679"/>
                  </a:lnTo>
                  <a:lnTo>
                    <a:pt x="5914" y="1748"/>
                  </a:lnTo>
                  <a:lnTo>
                    <a:pt x="5855" y="1776"/>
                  </a:lnTo>
                  <a:lnTo>
                    <a:pt x="5654" y="1817"/>
                  </a:lnTo>
                  <a:lnTo>
                    <a:pt x="5594" y="1852"/>
                  </a:lnTo>
                  <a:lnTo>
                    <a:pt x="5535" y="1907"/>
                  </a:lnTo>
                  <a:lnTo>
                    <a:pt x="5464" y="1962"/>
                  </a:lnTo>
                  <a:lnTo>
                    <a:pt x="5417" y="2149"/>
                  </a:lnTo>
                  <a:lnTo>
                    <a:pt x="5405" y="2246"/>
                  </a:lnTo>
                  <a:lnTo>
                    <a:pt x="5429" y="2342"/>
                  </a:lnTo>
                  <a:lnTo>
                    <a:pt x="5630" y="2480"/>
                  </a:lnTo>
                  <a:lnTo>
                    <a:pt x="5807" y="2632"/>
                  </a:lnTo>
                  <a:lnTo>
                    <a:pt x="6008" y="2867"/>
                  </a:lnTo>
                  <a:lnTo>
                    <a:pt x="6127" y="2971"/>
                  </a:lnTo>
                  <a:lnTo>
                    <a:pt x="6198" y="3047"/>
                  </a:lnTo>
                  <a:lnTo>
                    <a:pt x="6186" y="3254"/>
                  </a:lnTo>
                  <a:lnTo>
                    <a:pt x="6198" y="3316"/>
                  </a:lnTo>
                  <a:lnTo>
                    <a:pt x="6245" y="3420"/>
                  </a:lnTo>
                  <a:lnTo>
                    <a:pt x="6387" y="3551"/>
                  </a:lnTo>
                  <a:lnTo>
                    <a:pt x="6529" y="3848"/>
                  </a:lnTo>
                  <a:lnTo>
                    <a:pt x="6529" y="4069"/>
                  </a:lnTo>
                  <a:lnTo>
                    <a:pt x="6493" y="4165"/>
                  </a:lnTo>
                  <a:lnTo>
                    <a:pt x="6257" y="4469"/>
                  </a:lnTo>
                  <a:lnTo>
                    <a:pt x="6150" y="4663"/>
                  </a:lnTo>
                  <a:lnTo>
                    <a:pt x="4719" y="4683"/>
                  </a:lnTo>
                  <a:lnTo>
                    <a:pt x="4459" y="4690"/>
                  </a:lnTo>
                  <a:lnTo>
                    <a:pt x="4092" y="4697"/>
                  </a:lnTo>
                  <a:lnTo>
                    <a:pt x="4045" y="4690"/>
                  </a:lnTo>
                  <a:lnTo>
                    <a:pt x="3998" y="4677"/>
                  </a:lnTo>
                  <a:lnTo>
                    <a:pt x="3998" y="4656"/>
                  </a:lnTo>
                  <a:lnTo>
                    <a:pt x="3986" y="4614"/>
                  </a:lnTo>
                  <a:lnTo>
                    <a:pt x="3714" y="4393"/>
                  </a:lnTo>
                  <a:lnTo>
                    <a:pt x="3596" y="4345"/>
                  </a:lnTo>
                  <a:lnTo>
                    <a:pt x="3466" y="4324"/>
                  </a:lnTo>
                  <a:lnTo>
                    <a:pt x="3241" y="4297"/>
                  </a:lnTo>
                  <a:lnTo>
                    <a:pt x="3099" y="4262"/>
                  </a:lnTo>
                  <a:lnTo>
                    <a:pt x="3028" y="4235"/>
                  </a:lnTo>
                  <a:lnTo>
                    <a:pt x="2933" y="4152"/>
                  </a:lnTo>
                  <a:lnTo>
                    <a:pt x="2862" y="3965"/>
                  </a:lnTo>
                  <a:lnTo>
                    <a:pt x="2815" y="3931"/>
                  </a:lnTo>
                  <a:lnTo>
                    <a:pt x="2744" y="3889"/>
                  </a:lnTo>
                  <a:lnTo>
                    <a:pt x="2649" y="3855"/>
                  </a:lnTo>
                  <a:lnTo>
                    <a:pt x="2519" y="3703"/>
                  </a:lnTo>
                  <a:lnTo>
                    <a:pt x="2460" y="3661"/>
                  </a:lnTo>
                  <a:lnTo>
                    <a:pt x="2259" y="3585"/>
                  </a:lnTo>
                  <a:lnTo>
                    <a:pt x="2153" y="3530"/>
                  </a:lnTo>
                  <a:lnTo>
                    <a:pt x="2011" y="3420"/>
                  </a:lnTo>
                  <a:lnTo>
                    <a:pt x="1774" y="3275"/>
                  </a:lnTo>
                  <a:lnTo>
                    <a:pt x="1727" y="3233"/>
                  </a:lnTo>
                  <a:lnTo>
                    <a:pt x="1644" y="3164"/>
                  </a:lnTo>
                  <a:lnTo>
                    <a:pt x="1597" y="3150"/>
                  </a:lnTo>
                  <a:lnTo>
                    <a:pt x="1490" y="3130"/>
                  </a:lnTo>
                  <a:lnTo>
                    <a:pt x="1207" y="3116"/>
                  </a:lnTo>
                  <a:lnTo>
                    <a:pt x="1124" y="3116"/>
                  </a:lnTo>
                  <a:lnTo>
                    <a:pt x="1053" y="3130"/>
                  </a:lnTo>
                  <a:lnTo>
                    <a:pt x="1006" y="3136"/>
                  </a:lnTo>
                  <a:lnTo>
                    <a:pt x="958" y="3123"/>
                  </a:lnTo>
                  <a:lnTo>
                    <a:pt x="899" y="3109"/>
                  </a:lnTo>
                  <a:lnTo>
                    <a:pt x="840" y="3102"/>
                  </a:lnTo>
                  <a:lnTo>
                    <a:pt x="769" y="3095"/>
                  </a:lnTo>
                  <a:lnTo>
                    <a:pt x="556" y="3102"/>
                  </a:lnTo>
                  <a:lnTo>
                    <a:pt x="438" y="3012"/>
                  </a:lnTo>
                  <a:lnTo>
                    <a:pt x="343" y="2922"/>
                  </a:lnTo>
                  <a:lnTo>
                    <a:pt x="272" y="2881"/>
                  </a:lnTo>
                  <a:lnTo>
                    <a:pt x="213" y="2853"/>
                  </a:lnTo>
                  <a:lnTo>
                    <a:pt x="142" y="2839"/>
                  </a:lnTo>
                  <a:lnTo>
                    <a:pt x="119" y="2805"/>
                  </a:lnTo>
                  <a:lnTo>
                    <a:pt x="107" y="2777"/>
                  </a:lnTo>
                  <a:lnTo>
                    <a:pt x="95" y="2757"/>
                  </a:lnTo>
                  <a:lnTo>
                    <a:pt x="71" y="2736"/>
                  </a:lnTo>
                  <a:lnTo>
                    <a:pt x="12" y="2701"/>
                  </a:lnTo>
                  <a:lnTo>
                    <a:pt x="0" y="2688"/>
                  </a:lnTo>
                  <a:lnTo>
                    <a:pt x="12" y="2674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 flipH="1">
              <a:off x="3420705" y="1976894"/>
              <a:ext cx="431317" cy="1002645"/>
            </a:xfrm>
            <a:custGeom>
              <a:avLst/>
              <a:gdLst/>
              <a:ahLst/>
              <a:cxnLst/>
              <a:rect l="l" t="t" r="r" b="b"/>
              <a:pathLst>
                <a:path w="7085" h="10519" extrusionOk="0">
                  <a:moveTo>
                    <a:pt x="4755" y="10035"/>
                  </a:moveTo>
                  <a:lnTo>
                    <a:pt x="4755" y="10035"/>
                  </a:lnTo>
                  <a:lnTo>
                    <a:pt x="4802" y="10056"/>
                  </a:lnTo>
                  <a:lnTo>
                    <a:pt x="4862" y="10063"/>
                  </a:lnTo>
                  <a:lnTo>
                    <a:pt x="4885" y="10056"/>
                  </a:lnTo>
                  <a:lnTo>
                    <a:pt x="4944" y="10015"/>
                  </a:lnTo>
                  <a:lnTo>
                    <a:pt x="4992" y="10008"/>
                  </a:lnTo>
                  <a:lnTo>
                    <a:pt x="5039" y="10015"/>
                  </a:lnTo>
                  <a:lnTo>
                    <a:pt x="5074" y="10028"/>
                  </a:lnTo>
                  <a:lnTo>
                    <a:pt x="5086" y="10042"/>
                  </a:lnTo>
                  <a:lnTo>
                    <a:pt x="5098" y="10077"/>
                  </a:lnTo>
                  <a:lnTo>
                    <a:pt x="5145" y="10077"/>
                  </a:lnTo>
                  <a:lnTo>
                    <a:pt x="5193" y="10077"/>
                  </a:lnTo>
                  <a:lnTo>
                    <a:pt x="5240" y="10084"/>
                  </a:lnTo>
                  <a:lnTo>
                    <a:pt x="5287" y="10104"/>
                  </a:lnTo>
                  <a:lnTo>
                    <a:pt x="5311" y="10132"/>
                  </a:lnTo>
                  <a:lnTo>
                    <a:pt x="5323" y="10160"/>
                  </a:lnTo>
                  <a:lnTo>
                    <a:pt x="5323" y="10167"/>
                  </a:lnTo>
                  <a:lnTo>
                    <a:pt x="5323" y="10167"/>
                  </a:lnTo>
                  <a:lnTo>
                    <a:pt x="5169" y="10153"/>
                  </a:lnTo>
                  <a:lnTo>
                    <a:pt x="5003" y="10070"/>
                  </a:lnTo>
                  <a:lnTo>
                    <a:pt x="4956" y="10070"/>
                  </a:lnTo>
                  <a:lnTo>
                    <a:pt x="4909" y="10077"/>
                  </a:lnTo>
                  <a:lnTo>
                    <a:pt x="4873" y="10104"/>
                  </a:lnTo>
                  <a:lnTo>
                    <a:pt x="4850" y="10111"/>
                  </a:lnTo>
                  <a:lnTo>
                    <a:pt x="4826" y="10111"/>
                  </a:lnTo>
                  <a:lnTo>
                    <a:pt x="4802" y="10111"/>
                  </a:lnTo>
                  <a:lnTo>
                    <a:pt x="4779" y="10098"/>
                  </a:lnTo>
                  <a:lnTo>
                    <a:pt x="4755" y="10091"/>
                  </a:lnTo>
                  <a:lnTo>
                    <a:pt x="4743" y="10077"/>
                  </a:lnTo>
                  <a:lnTo>
                    <a:pt x="4743" y="10070"/>
                  </a:lnTo>
                  <a:lnTo>
                    <a:pt x="4743" y="10049"/>
                  </a:lnTo>
                  <a:lnTo>
                    <a:pt x="4755" y="10035"/>
                  </a:lnTo>
                  <a:close/>
                  <a:moveTo>
                    <a:pt x="4850" y="9932"/>
                  </a:moveTo>
                  <a:lnTo>
                    <a:pt x="4932" y="9939"/>
                  </a:lnTo>
                  <a:lnTo>
                    <a:pt x="5003" y="9918"/>
                  </a:lnTo>
                  <a:lnTo>
                    <a:pt x="5063" y="9870"/>
                  </a:lnTo>
                  <a:lnTo>
                    <a:pt x="5098" y="9835"/>
                  </a:lnTo>
                  <a:lnTo>
                    <a:pt x="5134" y="9807"/>
                  </a:lnTo>
                  <a:lnTo>
                    <a:pt x="5193" y="9773"/>
                  </a:lnTo>
                  <a:lnTo>
                    <a:pt x="5299" y="9745"/>
                  </a:lnTo>
                  <a:lnTo>
                    <a:pt x="5311" y="9759"/>
                  </a:lnTo>
                  <a:lnTo>
                    <a:pt x="5323" y="9766"/>
                  </a:lnTo>
                  <a:lnTo>
                    <a:pt x="5323" y="9773"/>
                  </a:lnTo>
                  <a:lnTo>
                    <a:pt x="5299" y="9780"/>
                  </a:lnTo>
                  <a:lnTo>
                    <a:pt x="5275" y="9780"/>
                  </a:lnTo>
                  <a:lnTo>
                    <a:pt x="5264" y="9787"/>
                  </a:lnTo>
                  <a:lnTo>
                    <a:pt x="5240" y="9794"/>
                  </a:lnTo>
                  <a:lnTo>
                    <a:pt x="5311" y="9807"/>
                  </a:lnTo>
                  <a:lnTo>
                    <a:pt x="5382" y="9835"/>
                  </a:lnTo>
                  <a:lnTo>
                    <a:pt x="5382" y="9856"/>
                  </a:lnTo>
                  <a:lnTo>
                    <a:pt x="5299" y="9870"/>
                  </a:lnTo>
                  <a:lnTo>
                    <a:pt x="5429" y="9870"/>
                  </a:lnTo>
                  <a:lnTo>
                    <a:pt x="5406" y="9890"/>
                  </a:lnTo>
                  <a:lnTo>
                    <a:pt x="5346" y="9911"/>
                  </a:lnTo>
                  <a:lnTo>
                    <a:pt x="5323" y="9932"/>
                  </a:lnTo>
                  <a:lnTo>
                    <a:pt x="5382" y="9932"/>
                  </a:lnTo>
                  <a:lnTo>
                    <a:pt x="5465" y="9918"/>
                  </a:lnTo>
                  <a:lnTo>
                    <a:pt x="5524" y="9918"/>
                  </a:lnTo>
                  <a:lnTo>
                    <a:pt x="5571" y="9925"/>
                  </a:lnTo>
                  <a:lnTo>
                    <a:pt x="5654" y="9966"/>
                  </a:lnTo>
                  <a:lnTo>
                    <a:pt x="5701" y="9980"/>
                  </a:lnTo>
                  <a:lnTo>
                    <a:pt x="5737" y="9987"/>
                  </a:lnTo>
                  <a:lnTo>
                    <a:pt x="5760" y="10022"/>
                  </a:lnTo>
                  <a:lnTo>
                    <a:pt x="5760" y="10049"/>
                  </a:lnTo>
                  <a:lnTo>
                    <a:pt x="5749" y="10070"/>
                  </a:lnTo>
                  <a:lnTo>
                    <a:pt x="5725" y="10063"/>
                  </a:lnTo>
                  <a:lnTo>
                    <a:pt x="5583" y="10035"/>
                  </a:lnTo>
                  <a:lnTo>
                    <a:pt x="5559" y="10022"/>
                  </a:lnTo>
                  <a:lnTo>
                    <a:pt x="5536" y="10001"/>
                  </a:lnTo>
                  <a:lnTo>
                    <a:pt x="5500" y="9987"/>
                  </a:lnTo>
                  <a:lnTo>
                    <a:pt x="5441" y="9980"/>
                  </a:lnTo>
                  <a:lnTo>
                    <a:pt x="5394" y="9980"/>
                  </a:lnTo>
                  <a:lnTo>
                    <a:pt x="5323" y="9987"/>
                  </a:lnTo>
                  <a:lnTo>
                    <a:pt x="5122" y="9987"/>
                  </a:lnTo>
                  <a:lnTo>
                    <a:pt x="5027" y="9980"/>
                  </a:lnTo>
                  <a:lnTo>
                    <a:pt x="4932" y="9959"/>
                  </a:lnTo>
                  <a:lnTo>
                    <a:pt x="4862" y="10008"/>
                  </a:lnTo>
                  <a:lnTo>
                    <a:pt x="4814" y="10022"/>
                  </a:lnTo>
                  <a:lnTo>
                    <a:pt x="4767" y="9994"/>
                  </a:lnTo>
                  <a:lnTo>
                    <a:pt x="4696" y="9932"/>
                  </a:lnTo>
                  <a:lnTo>
                    <a:pt x="4767" y="9925"/>
                  </a:lnTo>
                  <a:lnTo>
                    <a:pt x="4850" y="9932"/>
                  </a:lnTo>
                  <a:close/>
                  <a:moveTo>
                    <a:pt x="178" y="7957"/>
                  </a:moveTo>
                  <a:lnTo>
                    <a:pt x="214" y="7881"/>
                  </a:lnTo>
                  <a:lnTo>
                    <a:pt x="521" y="7577"/>
                  </a:lnTo>
                  <a:lnTo>
                    <a:pt x="533" y="7480"/>
                  </a:lnTo>
                  <a:lnTo>
                    <a:pt x="474" y="7356"/>
                  </a:lnTo>
                  <a:lnTo>
                    <a:pt x="391" y="7321"/>
                  </a:lnTo>
                  <a:lnTo>
                    <a:pt x="190" y="7252"/>
                  </a:lnTo>
                  <a:lnTo>
                    <a:pt x="154" y="7128"/>
                  </a:lnTo>
                  <a:lnTo>
                    <a:pt x="143" y="7066"/>
                  </a:lnTo>
                  <a:lnTo>
                    <a:pt x="1" y="6976"/>
                  </a:lnTo>
                  <a:lnTo>
                    <a:pt x="154" y="6886"/>
                  </a:lnTo>
                  <a:lnTo>
                    <a:pt x="178" y="6872"/>
                  </a:lnTo>
                  <a:lnTo>
                    <a:pt x="214" y="6831"/>
                  </a:lnTo>
                  <a:lnTo>
                    <a:pt x="202" y="6789"/>
                  </a:lnTo>
                  <a:lnTo>
                    <a:pt x="166" y="6700"/>
                  </a:lnTo>
                  <a:lnTo>
                    <a:pt x="178" y="6637"/>
                  </a:lnTo>
                  <a:lnTo>
                    <a:pt x="202" y="6610"/>
                  </a:lnTo>
                  <a:lnTo>
                    <a:pt x="308" y="6506"/>
                  </a:lnTo>
                  <a:lnTo>
                    <a:pt x="332" y="6451"/>
                  </a:lnTo>
                  <a:lnTo>
                    <a:pt x="355" y="6396"/>
                  </a:lnTo>
                  <a:lnTo>
                    <a:pt x="344" y="6340"/>
                  </a:lnTo>
                  <a:lnTo>
                    <a:pt x="237" y="6189"/>
                  </a:lnTo>
                  <a:lnTo>
                    <a:pt x="261" y="6085"/>
                  </a:lnTo>
                  <a:lnTo>
                    <a:pt x="367" y="6057"/>
                  </a:lnTo>
                  <a:lnTo>
                    <a:pt x="462" y="6057"/>
                  </a:lnTo>
                  <a:lnTo>
                    <a:pt x="557" y="6030"/>
                  </a:lnTo>
                  <a:lnTo>
                    <a:pt x="663" y="5954"/>
                  </a:lnTo>
                  <a:lnTo>
                    <a:pt x="758" y="5809"/>
                  </a:lnTo>
                  <a:lnTo>
                    <a:pt x="793" y="5677"/>
                  </a:lnTo>
                  <a:lnTo>
                    <a:pt x="829" y="5636"/>
                  </a:lnTo>
                  <a:lnTo>
                    <a:pt x="900" y="5608"/>
                  </a:lnTo>
                  <a:lnTo>
                    <a:pt x="1030" y="5595"/>
                  </a:lnTo>
                  <a:lnTo>
                    <a:pt x="1172" y="5595"/>
                  </a:lnTo>
                  <a:lnTo>
                    <a:pt x="1325" y="5608"/>
                  </a:lnTo>
                  <a:lnTo>
                    <a:pt x="1444" y="5622"/>
                  </a:lnTo>
                  <a:lnTo>
                    <a:pt x="1633" y="5636"/>
                  </a:lnTo>
                  <a:lnTo>
                    <a:pt x="1846" y="5643"/>
                  </a:lnTo>
                  <a:lnTo>
                    <a:pt x="2011" y="5664"/>
                  </a:lnTo>
                  <a:lnTo>
                    <a:pt x="2319" y="5671"/>
                  </a:lnTo>
                  <a:lnTo>
                    <a:pt x="2413" y="5664"/>
                  </a:lnTo>
                  <a:lnTo>
                    <a:pt x="2520" y="5650"/>
                  </a:lnTo>
                  <a:lnTo>
                    <a:pt x="2567" y="5629"/>
                  </a:lnTo>
                  <a:lnTo>
                    <a:pt x="2567" y="5622"/>
                  </a:lnTo>
                  <a:lnTo>
                    <a:pt x="2603" y="5601"/>
                  </a:lnTo>
                  <a:lnTo>
                    <a:pt x="2614" y="5553"/>
                  </a:lnTo>
                  <a:lnTo>
                    <a:pt x="2650" y="5512"/>
                  </a:lnTo>
                  <a:lnTo>
                    <a:pt x="2756" y="5450"/>
                  </a:lnTo>
                  <a:lnTo>
                    <a:pt x="2768" y="5436"/>
                  </a:lnTo>
                  <a:lnTo>
                    <a:pt x="2780" y="5387"/>
                  </a:lnTo>
                  <a:lnTo>
                    <a:pt x="2804" y="5380"/>
                  </a:lnTo>
                  <a:lnTo>
                    <a:pt x="2827" y="5374"/>
                  </a:lnTo>
                  <a:lnTo>
                    <a:pt x="2863" y="5367"/>
                  </a:lnTo>
                  <a:lnTo>
                    <a:pt x="2886" y="5353"/>
                  </a:lnTo>
                  <a:lnTo>
                    <a:pt x="2898" y="5318"/>
                  </a:lnTo>
                  <a:lnTo>
                    <a:pt x="2886" y="5277"/>
                  </a:lnTo>
                  <a:lnTo>
                    <a:pt x="2863" y="5235"/>
                  </a:lnTo>
                  <a:lnTo>
                    <a:pt x="2839" y="5215"/>
                  </a:lnTo>
                  <a:lnTo>
                    <a:pt x="2875" y="5201"/>
                  </a:lnTo>
                  <a:lnTo>
                    <a:pt x="2886" y="5201"/>
                  </a:lnTo>
                  <a:lnTo>
                    <a:pt x="2851" y="5166"/>
                  </a:lnTo>
                  <a:lnTo>
                    <a:pt x="2851" y="5139"/>
                  </a:lnTo>
                  <a:lnTo>
                    <a:pt x="2886" y="5118"/>
                  </a:lnTo>
                  <a:lnTo>
                    <a:pt x="2922" y="5077"/>
                  </a:lnTo>
                  <a:lnTo>
                    <a:pt x="2886" y="5077"/>
                  </a:lnTo>
                  <a:lnTo>
                    <a:pt x="2863" y="5070"/>
                  </a:lnTo>
                  <a:lnTo>
                    <a:pt x="2851" y="5063"/>
                  </a:lnTo>
                  <a:lnTo>
                    <a:pt x="2839" y="5049"/>
                  </a:lnTo>
                  <a:lnTo>
                    <a:pt x="2898" y="5035"/>
                  </a:lnTo>
                  <a:lnTo>
                    <a:pt x="2910" y="5014"/>
                  </a:lnTo>
                  <a:lnTo>
                    <a:pt x="2886" y="4987"/>
                  </a:lnTo>
                  <a:lnTo>
                    <a:pt x="2851" y="4959"/>
                  </a:lnTo>
                  <a:lnTo>
                    <a:pt x="2851" y="4945"/>
                  </a:lnTo>
                  <a:lnTo>
                    <a:pt x="2946" y="4876"/>
                  </a:lnTo>
                  <a:lnTo>
                    <a:pt x="2993" y="4890"/>
                  </a:lnTo>
                  <a:lnTo>
                    <a:pt x="3028" y="4869"/>
                  </a:lnTo>
                  <a:lnTo>
                    <a:pt x="3052" y="4842"/>
                  </a:lnTo>
                  <a:lnTo>
                    <a:pt x="3099" y="4814"/>
                  </a:lnTo>
                  <a:lnTo>
                    <a:pt x="3099" y="4780"/>
                  </a:lnTo>
                  <a:lnTo>
                    <a:pt x="3111" y="4745"/>
                  </a:lnTo>
                  <a:lnTo>
                    <a:pt x="3147" y="4724"/>
                  </a:lnTo>
                  <a:lnTo>
                    <a:pt x="3206" y="4711"/>
                  </a:lnTo>
                  <a:lnTo>
                    <a:pt x="3253" y="4724"/>
                  </a:lnTo>
                  <a:lnTo>
                    <a:pt x="3265" y="4697"/>
                  </a:lnTo>
                  <a:lnTo>
                    <a:pt x="3265" y="4648"/>
                  </a:lnTo>
                  <a:lnTo>
                    <a:pt x="3229" y="4614"/>
                  </a:lnTo>
                  <a:lnTo>
                    <a:pt x="3206" y="4614"/>
                  </a:lnTo>
                  <a:lnTo>
                    <a:pt x="3182" y="4628"/>
                  </a:lnTo>
                  <a:lnTo>
                    <a:pt x="3158" y="4628"/>
                  </a:lnTo>
                  <a:lnTo>
                    <a:pt x="3147" y="4593"/>
                  </a:lnTo>
                  <a:lnTo>
                    <a:pt x="3170" y="4579"/>
                  </a:lnTo>
                  <a:lnTo>
                    <a:pt x="3253" y="4572"/>
                  </a:lnTo>
                  <a:lnTo>
                    <a:pt x="3277" y="4572"/>
                  </a:lnTo>
                  <a:lnTo>
                    <a:pt x="3312" y="4545"/>
                  </a:lnTo>
                  <a:lnTo>
                    <a:pt x="3300" y="4524"/>
                  </a:lnTo>
                  <a:lnTo>
                    <a:pt x="3289" y="4503"/>
                  </a:lnTo>
                  <a:lnTo>
                    <a:pt x="3277" y="4483"/>
                  </a:lnTo>
                  <a:lnTo>
                    <a:pt x="3300" y="4469"/>
                  </a:lnTo>
                  <a:lnTo>
                    <a:pt x="3336" y="4490"/>
                  </a:lnTo>
                  <a:lnTo>
                    <a:pt x="3359" y="4510"/>
                  </a:lnTo>
                  <a:lnTo>
                    <a:pt x="3359" y="4524"/>
                  </a:lnTo>
                  <a:lnTo>
                    <a:pt x="3395" y="4517"/>
                  </a:lnTo>
                  <a:lnTo>
                    <a:pt x="3419" y="4510"/>
                  </a:lnTo>
                  <a:lnTo>
                    <a:pt x="3430" y="4496"/>
                  </a:lnTo>
                  <a:lnTo>
                    <a:pt x="3442" y="4469"/>
                  </a:lnTo>
                  <a:lnTo>
                    <a:pt x="3454" y="4455"/>
                  </a:lnTo>
                  <a:lnTo>
                    <a:pt x="3478" y="4448"/>
                  </a:lnTo>
                  <a:lnTo>
                    <a:pt x="3513" y="4448"/>
                  </a:lnTo>
                  <a:lnTo>
                    <a:pt x="3549" y="4448"/>
                  </a:lnTo>
                  <a:lnTo>
                    <a:pt x="3478" y="4400"/>
                  </a:lnTo>
                  <a:lnTo>
                    <a:pt x="3466" y="4386"/>
                  </a:lnTo>
                  <a:lnTo>
                    <a:pt x="3478" y="4365"/>
                  </a:lnTo>
                  <a:lnTo>
                    <a:pt x="3537" y="4338"/>
                  </a:lnTo>
                  <a:lnTo>
                    <a:pt x="3549" y="4317"/>
                  </a:lnTo>
                  <a:lnTo>
                    <a:pt x="3549" y="4234"/>
                  </a:lnTo>
                  <a:lnTo>
                    <a:pt x="3561" y="4206"/>
                  </a:lnTo>
                  <a:lnTo>
                    <a:pt x="3501" y="4199"/>
                  </a:lnTo>
                  <a:lnTo>
                    <a:pt x="3383" y="4179"/>
                  </a:lnTo>
                  <a:lnTo>
                    <a:pt x="3336" y="4172"/>
                  </a:lnTo>
                  <a:lnTo>
                    <a:pt x="3218" y="4130"/>
                  </a:lnTo>
                  <a:lnTo>
                    <a:pt x="3028" y="4144"/>
                  </a:lnTo>
                  <a:lnTo>
                    <a:pt x="2993" y="4130"/>
                  </a:lnTo>
                  <a:lnTo>
                    <a:pt x="2981" y="4117"/>
                  </a:lnTo>
                  <a:lnTo>
                    <a:pt x="2934" y="4089"/>
                  </a:lnTo>
                  <a:lnTo>
                    <a:pt x="2898" y="4068"/>
                  </a:lnTo>
                  <a:lnTo>
                    <a:pt x="2886" y="4034"/>
                  </a:lnTo>
                  <a:lnTo>
                    <a:pt x="2898" y="3951"/>
                  </a:lnTo>
                  <a:lnTo>
                    <a:pt x="2922" y="3909"/>
                  </a:lnTo>
                  <a:lnTo>
                    <a:pt x="2946" y="3889"/>
                  </a:lnTo>
                  <a:lnTo>
                    <a:pt x="2969" y="3875"/>
                  </a:lnTo>
                  <a:lnTo>
                    <a:pt x="2993" y="3868"/>
                  </a:lnTo>
                  <a:lnTo>
                    <a:pt x="3005" y="3861"/>
                  </a:lnTo>
                  <a:lnTo>
                    <a:pt x="3017" y="3833"/>
                  </a:lnTo>
                  <a:lnTo>
                    <a:pt x="3028" y="3813"/>
                  </a:lnTo>
                  <a:lnTo>
                    <a:pt x="3017" y="3785"/>
                  </a:lnTo>
                  <a:lnTo>
                    <a:pt x="2957" y="3764"/>
                  </a:lnTo>
                  <a:lnTo>
                    <a:pt x="2886" y="3751"/>
                  </a:lnTo>
                  <a:lnTo>
                    <a:pt x="2780" y="3737"/>
                  </a:lnTo>
                  <a:lnTo>
                    <a:pt x="2532" y="3723"/>
                  </a:lnTo>
                  <a:lnTo>
                    <a:pt x="2449" y="3723"/>
                  </a:lnTo>
                  <a:lnTo>
                    <a:pt x="2130" y="3771"/>
                  </a:lnTo>
                  <a:lnTo>
                    <a:pt x="2070" y="3785"/>
                  </a:lnTo>
                  <a:lnTo>
                    <a:pt x="2011" y="3799"/>
                  </a:lnTo>
                  <a:lnTo>
                    <a:pt x="1928" y="3806"/>
                  </a:lnTo>
                  <a:lnTo>
                    <a:pt x="1798" y="3682"/>
                  </a:lnTo>
                  <a:lnTo>
                    <a:pt x="1787" y="3661"/>
                  </a:lnTo>
                  <a:lnTo>
                    <a:pt x="1775" y="3619"/>
                  </a:lnTo>
                  <a:lnTo>
                    <a:pt x="1787" y="3364"/>
                  </a:lnTo>
                  <a:lnTo>
                    <a:pt x="1857" y="3226"/>
                  </a:lnTo>
                  <a:lnTo>
                    <a:pt x="1917" y="3184"/>
                  </a:lnTo>
                  <a:lnTo>
                    <a:pt x="2082" y="3101"/>
                  </a:lnTo>
                  <a:lnTo>
                    <a:pt x="2118" y="3081"/>
                  </a:lnTo>
                  <a:lnTo>
                    <a:pt x="2177" y="3067"/>
                  </a:lnTo>
                  <a:lnTo>
                    <a:pt x="2307" y="3060"/>
                  </a:lnTo>
                  <a:lnTo>
                    <a:pt x="2413" y="3019"/>
                  </a:lnTo>
                  <a:lnTo>
                    <a:pt x="2484" y="2984"/>
                  </a:lnTo>
                  <a:lnTo>
                    <a:pt x="2792" y="2763"/>
                  </a:lnTo>
                  <a:lnTo>
                    <a:pt x="3194" y="2514"/>
                  </a:lnTo>
                  <a:lnTo>
                    <a:pt x="3584" y="2349"/>
                  </a:lnTo>
                  <a:lnTo>
                    <a:pt x="4081" y="2086"/>
                  </a:lnTo>
                  <a:lnTo>
                    <a:pt x="4116" y="2059"/>
                  </a:lnTo>
                  <a:lnTo>
                    <a:pt x="4140" y="2024"/>
                  </a:lnTo>
                  <a:lnTo>
                    <a:pt x="4128" y="2017"/>
                  </a:lnTo>
                  <a:lnTo>
                    <a:pt x="4116" y="2010"/>
                  </a:lnTo>
                  <a:lnTo>
                    <a:pt x="4105" y="2010"/>
                  </a:lnTo>
                  <a:lnTo>
                    <a:pt x="4093" y="2010"/>
                  </a:lnTo>
                  <a:lnTo>
                    <a:pt x="4093" y="1996"/>
                  </a:lnTo>
                  <a:lnTo>
                    <a:pt x="4105" y="1989"/>
                  </a:lnTo>
                  <a:lnTo>
                    <a:pt x="4116" y="1976"/>
                  </a:lnTo>
                  <a:lnTo>
                    <a:pt x="4116" y="1983"/>
                  </a:lnTo>
                  <a:lnTo>
                    <a:pt x="4116" y="1886"/>
                  </a:lnTo>
                  <a:lnTo>
                    <a:pt x="4022" y="1900"/>
                  </a:lnTo>
                  <a:lnTo>
                    <a:pt x="3927" y="1865"/>
                  </a:lnTo>
                  <a:lnTo>
                    <a:pt x="3856" y="1817"/>
                  </a:lnTo>
                  <a:lnTo>
                    <a:pt x="3797" y="1796"/>
                  </a:lnTo>
                  <a:lnTo>
                    <a:pt x="3738" y="1762"/>
                  </a:lnTo>
                  <a:lnTo>
                    <a:pt x="3667" y="1534"/>
                  </a:lnTo>
                  <a:lnTo>
                    <a:pt x="3643" y="1499"/>
                  </a:lnTo>
                  <a:lnTo>
                    <a:pt x="3620" y="1478"/>
                  </a:lnTo>
                  <a:lnTo>
                    <a:pt x="3549" y="1451"/>
                  </a:lnTo>
                  <a:lnTo>
                    <a:pt x="3537" y="1409"/>
                  </a:lnTo>
                  <a:lnTo>
                    <a:pt x="3501" y="1389"/>
                  </a:lnTo>
                  <a:lnTo>
                    <a:pt x="3478" y="1340"/>
                  </a:lnTo>
                  <a:lnTo>
                    <a:pt x="3513" y="1154"/>
                  </a:lnTo>
                  <a:lnTo>
                    <a:pt x="3525" y="1105"/>
                  </a:lnTo>
                  <a:lnTo>
                    <a:pt x="3561" y="1071"/>
                  </a:lnTo>
                  <a:lnTo>
                    <a:pt x="3596" y="960"/>
                  </a:lnTo>
                  <a:lnTo>
                    <a:pt x="3608" y="954"/>
                  </a:lnTo>
                  <a:lnTo>
                    <a:pt x="3620" y="954"/>
                  </a:lnTo>
                  <a:lnTo>
                    <a:pt x="3726" y="954"/>
                  </a:lnTo>
                  <a:lnTo>
                    <a:pt x="3785" y="947"/>
                  </a:lnTo>
                  <a:lnTo>
                    <a:pt x="3856" y="912"/>
                  </a:lnTo>
                  <a:lnTo>
                    <a:pt x="4176" y="615"/>
                  </a:lnTo>
                  <a:lnTo>
                    <a:pt x="4211" y="581"/>
                  </a:lnTo>
                  <a:lnTo>
                    <a:pt x="4270" y="560"/>
                  </a:lnTo>
                  <a:lnTo>
                    <a:pt x="4459" y="512"/>
                  </a:lnTo>
                  <a:lnTo>
                    <a:pt x="4708" y="415"/>
                  </a:lnTo>
                  <a:lnTo>
                    <a:pt x="4743" y="366"/>
                  </a:lnTo>
                  <a:lnTo>
                    <a:pt x="4779" y="284"/>
                  </a:lnTo>
                  <a:lnTo>
                    <a:pt x="4802" y="235"/>
                  </a:lnTo>
                  <a:lnTo>
                    <a:pt x="4838" y="208"/>
                  </a:lnTo>
                  <a:lnTo>
                    <a:pt x="4873" y="180"/>
                  </a:lnTo>
                  <a:lnTo>
                    <a:pt x="4921" y="152"/>
                  </a:lnTo>
                  <a:lnTo>
                    <a:pt x="4968" y="104"/>
                  </a:lnTo>
                  <a:lnTo>
                    <a:pt x="5003" y="21"/>
                  </a:lnTo>
                  <a:lnTo>
                    <a:pt x="5063" y="0"/>
                  </a:lnTo>
                  <a:lnTo>
                    <a:pt x="5074" y="14"/>
                  </a:lnTo>
                  <a:lnTo>
                    <a:pt x="5074" y="14"/>
                  </a:lnTo>
                  <a:lnTo>
                    <a:pt x="5086" y="21"/>
                  </a:lnTo>
                  <a:lnTo>
                    <a:pt x="5086" y="35"/>
                  </a:lnTo>
                  <a:lnTo>
                    <a:pt x="5098" y="63"/>
                  </a:lnTo>
                  <a:lnTo>
                    <a:pt x="5134" y="83"/>
                  </a:lnTo>
                  <a:lnTo>
                    <a:pt x="5193" y="83"/>
                  </a:lnTo>
                  <a:lnTo>
                    <a:pt x="5252" y="90"/>
                  </a:lnTo>
                  <a:lnTo>
                    <a:pt x="5323" y="118"/>
                  </a:lnTo>
                  <a:lnTo>
                    <a:pt x="5323" y="132"/>
                  </a:lnTo>
                  <a:lnTo>
                    <a:pt x="5299" y="159"/>
                  </a:lnTo>
                  <a:lnTo>
                    <a:pt x="5299" y="194"/>
                  </a:lnTo>
                  <a:lnTo>
                    <a:pt x="5346" y="256"/>
                  </a:lnTo>
                  <a:lnTo>
                    <a:pt x="5453" y="318"/>
                  </a:lnTo>
                  <a:lnTo>
                    <a:pt x="5500" y="346"/>
                  </a:lnTo>
                  <a:lnTo>
                    <a:pt x="5524" y="415"/>
                  </a:lnTo>
                  <a:lnTo>
                    <a:pt x="5524" y="463"/>
                  </a:lnTo>
                  <a:lnTo>
                    <a:pt x="5488" y="477"/>
                  </a:lnTo>
                  <a:lnTo>
                    <a:pt x="5382" y="470"/>
                  </a:lnTo>
                  <a:lnTo>
                    <a:pt x="5311" y="484"/>
                  </a:lnTo>
                  <a:lnTo>
                    <a:pt x="5275" y="505"/>
                  </a:lnTo>
                  <a:lnTo>
                    <a:pt x="5204" y="567"/>
                  </a:lnTo>
                  <a:lnTo>
                    <a:pt x="5157" y="643"/>
                  </a:lnTo>
                  <a:lnTo>
                    <a:pt x="5122" y="802"/>
                  </a:lnTo>
                  <a:lnTo>
                    <a:pt x="5086" y="878"/>
                  </a:lnTo>
                  <a:lnTo>
                    <a:pt x="5051" y="919"/>
                  </a:lnTo>
                  <a:lnTo>
                    <a:pt x="5003" y="933"/>
                  </a:lnTo>
                  <a:lnTo>
                    <a:pt x="4944" y="933"/>
                  </a:lnTo>
                  <a:lnTo>
                    <a:pt x="4897" y="947"/>
                  </a:lnTo>
                  <a:lnTo>
                    <a:pt x="4873" y="967"/>
                  </a:lnTo>
                  <a:lnTo>
                    <a:pt x="4791" y="1071"/>
                  </a:lnTo>
                  <a:lnTo>
                    <a:pt x="4684" y="1154"/>
                  </a:lnTo>
                  <a:lnTo>
                    <a:pt x="4649" y="1188"/>
                  </a:lnTo>
                  <a:lnTo>
                    <a:pt x="4542" y="1313"/>
                  </a:lnTo>
                  <a:lnTo>
                    <a:pt x="4459" y="1485"/>
                  </a:lnTo>
                  <a:lnTo>
                    <a:pt x="4448" y="1541"/>
                  </a:lnTo>
                  <a:lnTo>
                    <a:pt x="4424" y="1575"/>
                  </a:lnTo>
                  <a:lnTo>
                    <a:pt x="4388" y="1596"/>
                  </a:lnTo>
                  <a:lnTo>
                    <a:pt x="4353" y="1610"/>
                  </a:lnTo>
                  <a:lnTo>
                    <a:pt x="4317" y="1637"/>
                  </a:lnTo>
                  <a:lnTo>
                    <a:pt x="4282" y="1672"/>
                  </a:lnTo>
                  <a:lnTo>
                    <a:pt x="4306" y="1679"/>
                  </a:lnTo>
                  <a:lnTo>
                    <a:pt x="4448" y="1679"/>
                  </a:lnTo>
                  <a:lnTo>
                    <a:pt x="4566" y="1692"/>
                  </a:lnTo>
                  <a:lnTo>
                    <a:pt x="4696" y="1720"/>
                  </a:lnTo>
                  <a:lnTo>
                    <a:pt x="4802" y="1755"/>
                  </a:lnTo>
                  <a:lnTo>
                    <a:pt x="4885" y="1803"/>
                  </a:lnTo>
                  <a:lnTo>
                    <a:pt x="4992" y="1927"/>
                  </a:lnTo>
                  <a:lnTo>
                    <a:pt x="5098" y="2010"/>
                  </a:lnTo>
                  <a:lnTo>
                    <a:pt x="5110" y="2038"/>
                  </a:lnTo>
                  <a:lnTo>
                    <a:pt x="5063" y="2107"/>
                  </a:lnTo>
                  <a:lnTo>
                    <a:pt x="4980" y="2148"/>
                  </a:lnTo>
                  <a:lnTo>
                    <a:pt x="4956" y="2190"/>
                  </a:lnTo>
                  <a:lnTo>
                    <a:pt x="5074" y="2252"/>
                  </a:lnTo>
                  <a:lnTo>
                    <a:pt x="5607" y="2445"/>
                  </a:lnTo>
                  <a:lnTo>
                    <a:pt x="5784" y="2549"/>
                  </a:lnTo>
                  <a:lnTo>
                    <a:pt x="5879" y="2597"/>
                  </a:lnTo>
                  <a:lnTo>
                    <a:pt x="5961" y="2597"/>
                  </a:lnTo>
                  <a:lnTo>
                    <a:pt x="6009" y="2576"/>
                  </a:lnTo>
                  <a:lnTo>
                    <a:pt x="6044" y="2459"/>
                  </a:lnTo>
                  <a:lnTo>
                    <a:pt x="6080" y="2431"/>
                  </a:lnTo>
                  <a:lnTo>
                    <a:pt x="6186" y="2349"/>
                  </a:lnTo>
                  <a:lnTo>
                    <a:pt x="6198" y="2342"/>
                  </a:lnTo>
                  <a:lnTo>
                    <a:pt x="6222" y="2342"/>
                  </a:lnTo>
                  <a:lnTo>
                    <a:pt x="6233" y="2335"/>
                  </a:lnTo>
                  <a:lnTo>
                    <a:pt x="6233" y="2328"/>
                  </a:lnTo>
                  <a:lnTo>
                    <a:pt x="6222" y="2307"/>
                  </a:lnTo>
                  <a:lnTo>
                    <a:pt x="6222" y="2300"/>
                  </a:lnTo>
                  <a:lnTo>
                    <a:pt x="6257" y="2273"/>
                  </a:lnTo>
                  <a:lnTo>
                    <a:pt x="6446" y="2176"/>
                  </a:lnTo>
                  <a:lnTo>
                    <a:pt x="6494" y="2169"/>
                  </a:lnTo>
                  <a:lnTo>
                    <a:pt x="6576" y="2197"/>
                  </a:lnTo>
                  <a:lnTo>
                    <a:pt x="6600" y="2280"/>
                  </a:lnTo>
                  <a:lnTo>
                    <a:pt x="6588" y="2376"/>
                  </a:lnTo>
                  <a:lnTo>
                    <a:pt x="6553" y="2445"/>
                  </a:lnTo>
                  <a:lnTo>
                    <a:pt x="6470" y="2542"/>
                  </a:lnTo>
                  <a:lnTo>
                    <a:pt x="6458" y="2590"/>
                  </a:lnTo>
                  <a:lnTo>
                    <a:pt x="6494" y="2646"/>
                  </a:lnTo>
                  <a:lnTo>
                    <a:pt x="6541" y="2687"/>
                  </a:lnTo>
                  <a:lnTo>
                    <a:pt x="6612" y="2715"/>
                  </a:lnTo>
                  <a:lnTo>
                    <a:pt x="6707" y="2722"/>
                  </a:lnTo>
                  <a:lnTo>
                    <a:pt x="6789" y="2715"/>
                  </a:lnTo>
                  <a:lnTo>
                    <a:pt x="6931" y="2963"/>
                  </a:lnTo>
                  <a:lnTo>
                    <a:pt x="7085" y="3253"/>
                  </a:lnTo>
                  <a:lnTo>
                    <a:pt x="7085" y="3253"/>
                  </a:lnTo>
                  <a:lnTo>
                    <a:pt x="7049" y="3260"/>
                  </a:lnTo>
                  <a:lnTo>
                    <a:pt x="6990" y="3309"/>
                  </a:lnTo>
                  <a:lnTo>
                    <a:pt x="6943" y="3329"/>
                  </a:lnTo>
                  <a:lnTo>
                    <a:pt x="6896" y="3336"/>
                  </a:lnTo>
                  <a:lnTo>
                    <a:pt x="6919" y="3350"/>
                  </a:lnTo>
                  <a:lnTo>
                    <a:pt x="6872" y="3364"/>
                  </a:lnTo>
                  <a:lnTo>
                    <a:pt x="6837" y="3391"/>
                  </a:lnTo>
                  <a:lnTo>
                    <a:pt x="6813" y="3419"/>
                  </a:lnTo>
                  <a:lnTo>
                    <a:pt x="6777" y="3433"/>
                  </a:lnTo>
                  <a:lnTo>
                    <a:pt x="6707" y="3433"/>
                  </a:lnTo>
                  <a:lnTo>
                    <a:pt x="6671" y="3447"/>
                  </a:lnTo>
                  <a:lnTo>
                    <a:pt x="6387" y="3626"/>
                  </a:lnTo>
                  <a:lnTo>
                    <a:pt x="6316" y="3675"/>
                  </a:lnTo>
                  <a:lnTo>
                    <a:pt x="6293" y="3675"/>
                  </a:lnTo>
                  <a:lnTo>
                    <a:pt x="6293" y="3661"/>
                  </a:lnTo>
                  <a:lnTo>
                    <a:pt x="6304" y="3654"/>
                  </a:lnTo>
                  <a:lnTo>
                    <a:pt x="6316" y="3640"/>
                  </a:lnTo>
                  <a:lnTo>
                    <a:pt x="6352" y="3612"/>
                  </a:lnTo>
                  <a:lnTo>
                    <a:pt x="6316" y="3612"/>
                  </a:lnTo>
                  <a:lnTo>
                    <a:pt x="6198" y="3751"/>
                  </a:lnTo>
                  <a:lnTo>
                    <a:pt x="6151" y="3833"/>
                  </a:lnTo>
                  <a:lnTo>
                    <a:pt x="6198" y="3875"/>
                  </a:lnTo>
                  <a:lnTo>
                    <a:pt x="6304" y="3903"/>
                  </a:lnTo>
                  <a:lnTo>
                    <a:pt x="6340" y="3965"/>
                  </a:lnTo>
                  <a:lnTo>
                    <a:pt x="6316" y="4124"/>
                  </a:lnTo>
                  <a:lnTo>
                    <a:pt x="6281" y="4110"/>
                  </a:lnTo>
                  <a:lnTo>
                    <a:pt x="6281" y="4096"/>
                  </a:lnTo>
                  <a:lnTo>
                    <a:pt x="6281" y="4075"/>
                  </a:lnTo>
                  <a:lnTo>
                    <a:pt x="6269" y="4061"/>
                  </a:lnTo>
                  <a:lnTo>
                    <a:pt x="6222" y="4054"/>
                  </a:lnTo>
                  <a:lnTo>
                    <a:pt x="6210" y="4061"/>
                  </a:lnTo>
                  <a:lnTo>
                    <a:pt x="6186" y="4068"/>
                  </a:lnTo>
                  <a:lnTo>
                    <a:pt x="6092" y="4089"/>
                  </a:lnTo>
                  <a:lnTo>
                    <a:pt x="6032" y="4110"/>
                  </a:lnTo>
                  <a:lnTo>
                    <a:pt x="5926" y="4172"/>
                  </a:lnTo>
                  <a:lnTo>
                    <a:pt x="5855" y="4227"/>
                  </a:lnTo>
                  <a:lnTo>
                    <a:pt x="5689" y="4427"/>
                  </a:lnTo>
                  <a:lnTo>
                    <a:pt x="5713" y="4455"/>
                  </a:lnTo>
                  <a:lnTo>
                    <a:pt x="5713" y="4483"/>
                  </a:lnTo>
                  <a:lnTo>
                    <a:pt x="5713" y="4538"/>
                  </a:lnTo>
                  <a:lnTo>
                    <a:pt x="5689" y="4538"/>
                  </a:lnTo>
                  <a:lnTo>
                    <a:pt x="5666" y="4531"/>
                  </a:lnTo>
                  <a:lnTo>
                    <a:pt x="5642" y="4524"/>
                  </a:lnTo>
                  <a:lnTo>
                    <a:pt x="5607" y="4524"/>
                  </a:lnTo>
                  <a:lnTo>
                    <a:pt x="5618" y="4510"/>
                  </a:lnTo>
                  <a:lnTo>
                    <a:pt x="5642" y="4490"/>
                  </a:lnTo>
                  <a:lnTo>
                    <a:pt x="5595" y="4455"/>
                  </a:lnTo>
                  <a:lnTo>
                    <a:pt x="5512" y="4420"/>
                  </a:lnTo>
                  <a:lnTo>
                    <a:pt x="5429" y="4414"/>
                  </a:lnTo>
                  <a:lnTo>
                    <a:pt x="5299" y="4455"/>
                  </a:lnTo>
                  <a:lnTo>
                    <a:pt x="5264" y="4462"/>
                  </a:lnTo>
                  <a:lnTo>
                    <a:pt x="5228" y="4469"/>
                  </a:lnTo>
                  <a:lnTo>
                    <a:pt x="5216" y="4503"/>
                  </a:lnTo>
                  <a:lnTo>
                    <a:pt x="5228" y="4531"/>
                  </a:lnTo>
                  <a:lnTo>
                    <a:pt x="5240" y="4572"/>
                  </a:lnTo>
                  <a:lnTo>
                    <a:pt x="5240" y="4600"/>
                  </a:lnTo>
                  <a:lnTo>
                    <a:pt x="5204" y="4614"/>
                  </a:lnTo>
                  <a:lnTo>
                    <a:pt x="5181" y="4628"/>
                  </a:lnTo>
                  <a:lnTo>
                    <a:pt x="5169" y="4641"/>
                  </a:lnTo>
                  <a:lnTo>
                    <a:pt x="5134" y="4662"/>
                  </a:lnTo>
                  <a:lnTo>
                    <a:pt x="5003" y="4724"/>
                  </a:lnTo>
                  <a:lnTo>
                    <a:pt x="4980" y="4759"/>
                  </a:lnTo>
                  <a:lnTo>
                    <a:pt x="4968" y="4807"/>
                  </a:lnTo>
                  <a:lnTo>
                    <a:pt x="4992" y="4856"/>
                  </a:lnTo>
                  <a:lnTo>
                    <a:pt x="5039" y="4890"/>
                  </a:lnTo>
                  <a:lnTo>
                    <a:pt x="5039" y="4938"/>
                  </a:lnTo>
                  <a:lnTo>
                    <a:pt x="5063" y="4973"/>
                  </a:lnTo>
                  <a:lnTo>
                    <a:pt x="5110" y="5028"/>
                  </a:lnTo>
                  <a:lnTo>
                    <a:pt x="5110" y="5049"/>
                  </a:lnTo>
                  <a:lnTo>
                    <a:pt x="5074" y="5063"/>
                  </a:lnTo>
                  <a:lnTo>
                    <a:pt x="5039" y="5090"/>
                  </a:lnTo>
                  <a:lnTo>
                    <a:pt x="5015" y="5118"/>
                  </a:lnTo>
                  <a:lnTo>
                    <a:pt x="5039" y="5153"/>
                  </a:lnTo>
                  <a:lnTo>
                    <a:pt x="5051" y="5146"/>
                  </a:lnTo>
                  <a:lnTo>
                    <a:pt x="5063" y="5139"/>
                  </a:lnTo>
                  <a:lnTo>
                    <a:pt x="5074" y="5139"/>
                  </a:lnTo>
                  <a:lnTo>
                    <a:pt x="5086" y="5125"/>
                  </a:lnTo>
                  <a:lnTo>
                    <a:pt x="5169" y="5139"/>
                  </a:lnTo>
                  <a:lnTo>
                    <a:pt x="5181" y="5159"/>
                  </a:lnTo>
                  <a:lnTo>
                    <a:pt x="5110" y="5215"/>
                  </a:lnTo>
                  <a:lnTo>
                    <a:pt x="5098" y="5242"/>
                  </a:lnTo>
                  <a:lnTo>
                    <a:pt x="5098" y="5270"/>
                  </a:lnTo>
                  <a:lnTo>
                    <a:pt x="5098" y="5311"/>
                  </a:lnTo>
                  <a:lnTo>
                    <a:pt x="5110" y="5353"/>
                  </a:lnTo>
                  <a:lnTo>
                    <a:pt x="5169" y="5436"/>
                  </a:lnTo>
                  <a:lnTo>
                    <a:pt x="5204" y="5477"/>
                  </a:lnTo>
                  <a:lnTo>
                    <a:pt x="5240" y="5491"/>
                  </a:lnTo>
                  <a:lnTo>
                    <a:pt x="5335" y="5422"/>
                  </a:lnTo>
                  <a:lnTo>
                    <a:pt x="5477" y="5353"/>
                  </a:lnTo>
                  <a:lnTo>
                    <a:pt x="5512" y="5367"/>
                  </a:lnTo>
                  <a:lnTo>
                    <a:pt x="5477" y="5394"/>
                  </a:lnTo>
                  <a:lnTo>
                    <a:pt x="5477" y="5436"/>
                  </a:lnTo>
                  <a:lnTo>
                    <a:pt x="5512" y="5519"/>
                  </a:lnTo>
                  <a:lnTo>
                    <a:pt x="5512" y="5608"/>
                  </a:lnTo>
                  <a:lnTo>
                    <a:pt x="5500" y="5636"/>
                  </a:lnTo>
                  <a:lnTo>
                    <a:pt x="5453" y="5677"/>
                  </a:lnTo>
                  <a:lnTo>
                    <a:pt x="5216" y="5843"/>
                  </a:lnTo>
                  <a:lnTo>
                    <a:pt x="5122" y="5933"/>
                  </a:lnTo>
                  <a:lnTo>
                    <a:pt x="5063" y="6030"/>
                  </a:lnTo>
                  <a:lnTo>
                    <a:pt x="5039" y="6030"/>
                  </a:lnTo>
                  <a:lnTo>
                    <a:pt x="5039" y="5968"/>
                  </a:lnTo>
                  <a:lnTo>
                    <a:pt x="5003" y="5968"/>
                  </a:lnTo>
                  <a:lnTo>
                    <a:pt x="4862" y="6209"/>
                  </a:lnTo>
                  <a:lnTo>
                    <a:pt x="4850" y="6264"/>
                  </a:lnTo>
                  <a:lnTo>
                    <a:pt x="4826" y="6271"/>
                  </a:lnTo>
                  <a:lnTo>
                    <a:pt x="4814" y="6278"/>
                  </a:lnTo>
                  <a:lnTo>
                    <a:pt x="4660" y="6430"/>
                  </a:lnTo>
                  <a:lnTo>
                    <a:pt x="4601" y="6506"/>
                  </a:lnTo>
                  <a:lnTo>
                    <a:pt x="4589" y="6596"/>
                  </a:lnTo>
                  <a:lnTo>
                    <a:pt x="4601" y="6624"/>
                  </a:lnTo>
                  <a:lnTo>
                    <a:pt x="4613" y="6651"/>
                  </a:lnTo>
                  <a:lnTo>
                    <a:pt x="4637" y="6679"/>
                  </a:lnTo>
                  <a:lnTo>
                    <a:pt x="4660" y="6700"/>
                  </a:lnTo>
                  <a:lnTo>
                    <a:pt x="4696" y="6713"/>
                  </a:lnTo>
                  <a:lnTo>
                    <a:pt x="4743" y="6734"/>
                  </a:lnTo>
                  <a:lnTo>
                    <a:pt x="4779" y="6755"/>
                  </a:lnTo>
                  <a:lnTo>
                    <a:pt x="4802" y="6776"/>
                  </a:lnTo>
                  <a:lnTo>
                    <a:pt x="4814" y="6782"/>
                  </a:lnTo>
                  <a:lnTo>
                    <a:pt x="4838" y="6782"/>
                  </a:lnTo>
                  <a:lnTo>
                    <a:pt x="4862" y="6782"/>
                  </a:lnTo>
                  <a:lnTo>
                    <a:pt x="4873" y="6782"/>
                  </a:lnTo>
                  <a:lnTo>
                    <a:pt x="4885" y="6796"/>
                  </a:lnTo>
                  <a:lnTo>
                    <a:pt x="4873" y="6817"/>
                  </a:lnTo>
                  <a:lnTo>
                    <a:pt x="4873" y="6831"/>
                  </a:lnTo>
                  <a:lnTo>
                    <a:pt x="4897" y="6852"/>
                  </a:lnTo>
                  <a:lnTo>
                    <a:pt x="4897" y="6865"/>
                  </a:lnTo>
                  <a:lnTo>
                    <a:pt x="4909" y="6879"/>
                  </a:lnTo>
                  <a:lnTo>
                    <a:pt x="4932" y="6893"/>
                  </a:lnTo>
                  <a:lnTo>
                    <a:pt x="5015" y="6907"/>
                  </a:lnTo>
                  <a:lnTo>
                    <a:pt x="5086" y="6893"/>
                  </a:lnTo>
                  <a:lnTo>
                    <a:pt x="5134" y="6872"/>
                  </a:lnTo>
                  <a:lnTo>
                    <a:pt x="5204" y="6865"/>
                  </a:lnTo>
                  <a:lnTo>
                    <a:pt x="5264" y="6865"/>
                  </a:lnTo>
                  <a:lnTo>
                    <a:pt x="5299" y="6886"/>
                  </a:lnTo>
                  <a:lnTo>
                    <a:pt x="5335" y="6900"/>
                  </a:lnTo>
                  <a:lnTo>
                    <a:pt x="5382" y="6921"/>
                  </a:lnTo>
                  <a:lnTo>
                    <a:pt x="5417" y="6927"/>
                  </a:lnTo>
                  <a:lnTo>
                    <a:pt x="5500" y="6934"/>
                  </a:lnTo>
                  <a:lnTo>
                    <a:pt x="5536" y="6934"/>
                  </a:lnTo>
                  <a:lnTo>
                    <a:pt x="5583" y="6976"/>
                  </a:lnTo>
                  <a:lnTo>
                    <a:pt x="5666" y="7079"/>
                  </a:lnTo>
                  <a:lnTo>
                    <a:pt x="5701" y="7107"/>
                  </a:lnTo>
                  <a:lnTo>
                    <a:pt x="5749" y="7114"/>
                  </a:lnTo>
                  <a:lnTo>
                    <a:pt x="5784" y="7121"/>
                  </a:lnTo>
                  <a:lnTo>
                    <a:pt x="5796" y="7142"/>
                  </a:lnTo>
                  <a:lnTo>
                    <a:pt x="5772" y="7169"/>
                  </a:lnTo>
                  <a:lnTo>
                    <a:pt x="5737" y="7169"/>
                  </a:lnTo>
                  <a:lnTo>
                    <a:pt x="5701" y="7162"/>
                  </a:lnTo>
                  <a:lnTo>
                    <a:pt x="5654" y="7162"/>
                  </a:lnTo>
                  <a:lnTo>
                    <a:pt x="5607" y="7183"/>
                  </a:lnTo>
                  <a:lnTo>
                    <a:pt x="5595" y="7162"/>
                  </a:lnTo>
                  <a:lnTo>
                    <a:pt x="5571" y="7142"/>
                  </a:lnTo>
                  <a:lnTo>
                    <a:pt x="5536" y="7135"/>
                  </a:lnTo>
                  <a:lnTo>
                    <a:pt x="5477" y="7135"/>
                  </a:lnTo>
                  <a:lnTo>
                    <a:pt x="5429" y="7148"/>
                  </a:lnTo>
                  <a:lnTo>
                    <a:pt x="5394" y="7169"/>
                  </a:lnTo>
                  <a:lnTo>
                    <a:pt x="5370" y="7190"/>
                  </a:lnTo>
                  <a:lnTo>
                    <a:pt x="5323" y="7218"/>
                  </a:lnTo>
                  <a:lnTo>
                    <a:pt x="5299" y="7218"/>
                  </a:lnTo>
                  <a:lnTo>
                    <a:pt x="5240" y="7224"/>
                  </a:lnTo>
                  <a:lnTo>
                    <a:pt x="5216" y="7231"/>
                  </a:lnTo>
                  <a:lnTo>
                    <a:pt x="5193" y="7245"/>
                  </a:lnTo>
                  <a:lnTo>
                    <a:pt x="5193" y="7252"/>
                  </a:lnTo>
                  <a:lnTo>
                    <a:pt x="5193" y="7266"/>
                  </a:lnTo>
                  <a:lnTo>
                    <a:pt x="5169" y="7335"/>
                  </a:lnTo>
                  <a:lnTo>
                    <a:pt x="5157" y="7356"/>
                  </a:lnTo>
                  <a:lnTo>
                    <a:pt x="5110" y="7369"/>
                  </a:lnTo>
                  <a:lnTo>
                    <a:pt x="5145" y="7383"/>
                  </a:lnTo>
                  <a:lnTo>
                    <a:pt x="5157" y="7383"/>
                  </a:lnTo>
                  <a:lnTo>
                    <a:pt x="5181" y="7376"/>
                  </a:lnTo>
                  <a:lnTo>
                    <a:pt x="5193" y="7369"/>
                  </a:lnTo>
                  <a:lnTo>
                    <a:pt x="5216" y="7369"/>
                  </a:lnTo>
                  <a:lnTo>
                    <a:pt x="5216" y="7404"/>
                  </a:lnTo>
                  <a:lnTo>
                    <a:pt x="5204" y="7432"/>
                  </a:lnTo>
                  <a:lnTo>
                    <a:pt x="5169" y="7439"/>
                  </a:lnTo>
                  <a:lnTo>
                    <a:pt x="5110" y="7432"/>
                  </a:lnTo>
                  <a:lnTo>
                    <a:pt x="5110" y="7521"/>
                  </a:lnTo>
                  <a:lnTo>
                    <a:pt x="5086" y="7563"/>
                  </a:lnTo>
                  <a:lnTo>
                    <a:pt x="5051" y="7584"/>
                  </a:lnTo>
                  <a:lnTo>
                    <a:pt x="5027" y="7604"/>
                  </a:lnTo>
                  <a:lnTo>
                    <a:pt x="5039" y="7653"/>
                  </a:lnTo>
                  <a:lnTo>
                    <a:pt x="5039" y="7701"/>
                  </a:lnTo>
                  <a:lnTo>
                    <a:pt x="4980" y="7722"/>
                  </a:lnTo>
                  <a:lnTo>
                    <a:pt x="5027" y="7784"/>
                  </a:lnTo>
                  <a:lnTo>
                    <a:pt x="5063" y="7860"/>
                  </a:lnTo>
                  <a:lnTo>
                    <a:pt x="5086" y="7936"/>
                  </a:lnTo>
                  <a:lnTo>
                    <a:pt x="5063" y="8274"/>
                  </a:lnTo>
                  <a:lnTo>
                    <a:pt x="5039" y="8309"/>
                  </a:lnTo>
                  <a:lnTo>
                    <a:pt x="4992" y="8599"/>
                  </a:lnTo>
                  <a:lnTo>
                    <a:pt x="4956" y="8689"/>
                  </a:lnTo>
                  <a:lnTo>
                    <a:pt x="4944" y="8682"/>
                  </a:lnTo>
                  <a:lnTo>
                    <a:pt x="4897" y="8675"/>
                  </a:lnTo>
                  <a:lnTo>
                    <a:pt x="4873" y="8675"/>
                  </a:lnTo>
                  <a:lnTo>
                    <a:pt x="4850" y="8744"/>
                  </a:lnTo>
                  <a:lnTo>
                    <a:pt x="4696" y="8861"/>
                  </a:lnTo>
                  <a:lnTo>
                    <a:pt x="4649" y="8930"/>
                  </a:lnTo>
                  <a:lnTo>
                    <a:pt x="4672" y="8930"/>
                  </a:lnTo>
                  <a:lnTo>
                    <a:pt x="4708" y="8896"/>
                  </a:lnTo>
                  <a:lnTo>
                    <a:pt x="4755" y="8861"/>
                  </a:lnTo>
                  <a:lnTo>
                    <a:pt x="4814" y="8834"/>
                  </a:lnTo>
                  <a:lnTo>
                    <a:pt x="4909" y="8827"/>
                  </a:lnTo>
                  <a:lnTo>
                    <a:pt x="4897" y="8854"/>
                  </a:lnTo>
                  <a:lnTo>
                    <a:pt x="4885" y="8889"/>
                  </a:lnTo>
                  <a:lnTo>
                    <a:pt x="4873" y="8923"/>
                  </a:lnTo>
                  <a:lnTo>
                    <a:pt x="4791" y="8951"/>
                  </a:lnTo>
                  <a:lnTo>
                    <a:pt x="4779" y="8986"/>
                  </a:lnTo>
                  <a:lnTo>
                    <a:pt x="4779" y="9020"/>
                  </a:lnTo>
                  <a:lnTo>
                    <a:pt x="4802" y="9041"/>
                  </a:lnTo>
                  <a:lnTo>
                    <a:pt x="4826" y="9027"/>
                  </a:lnTo>
                  <a:lnTo>
                    <a:pt x="4850" y="9013"/>
                  </a:lnTo>
                  <a:lnTo>
                    <a:pt x="4862" y="8999"/>
                  </a:lnTo>
                  <a:lnTo>
                    <a:pt x="4873" y="8979"/>
                  </a:lnTo>
                  <a:lnTo>
                    <a:pt x="4885" y="9283"/>
                  </a:lnTo>
                  <a:lnTo>
                    <a:pt x="4921" y="9393"/>
                  </a:lnTo>
                  <a:lnTo>
                    <a:pt x="4932" y="9455"/>
                  </a:lnTo>
                  <a:lnTo>
                    <a:pt x="4850" y="9441"/>
                  </a:lnTo>
                  <a:lnTo>
                    <a:pt x="4850" y="9455"/>
                  </a:lnTo>
                  <a:lnTo>
                    <a:pt x="4944" y="9476"/>
                  </a:lnTo>
                  <a:lnTo>
                    <a:pt x="4980" y="9510"/>
                  </a:lnTo>
                  <a:lnTo>
                    <a:pt x="5003" y="9607"/>
                  </a:lnTo>
                  <a:lnTo>
                    <a:pt x="5027" y="9642"/>
                  </a:lnTo>
                  <a:lnTo>
                    <a:pt x="5134" y="9731"/>
                  </a:lnTo>
                  <a:lnTo>
                    <a:pt x="5003" y="9870"/>
                  </a:lnTo>
                  <a:lnTo>
                    <a:pt x="4944" y="9904"/>
                  </a:lnTo>
                  <a:lnTo>
                    <a:pt x="4885" y="9911"/>
                  </a:lnTo>
                  <a:lnTo>
                    <a:pt x="4566" y="9918"/>
                  </a:lnTo>
                  <a:lnTo>
                    <a:pt x="4637" y="9966"/>
                  </a:lnTo>
                  <a:lnTo>
                    <a:pt x="4637" y="9966"/>
                  </a:lnTo>
                  <a:lnTo>
                    <a:pt x="4625" y="9966"/>
                  </a:lnTo>
                  <a:lnTo>
                    <a:pt x="4601" y="10001"/>
                  </a:lnTo>
                  <a:lnTo>
                    <a:pt x="4601" y="10063"/>
                  </a:lnTo>
                  <a:lnTo>
                    <a:pt x="4589" y="10084"/>
                  </a:lnTo>
                  <a:lnTo>
                    <a:pt x="4578" y="10098"/>
                  </a:lnTo>
                  <a:lnTo>
                    <a:pt x="4542" y="10118"/>
                  </a:lnTo>
                  <a:lnTo>
                    <a:pt x="4507" y="10132"/>
                  </a:lnTo>
                  <a:lnTo>
                    <a:pt x="4483" y="10139"/>
                  </a:lnTo>
                  <a:lnTo>
                    <a:pt x="4448" y="10125"/>
                  </a:lnTo>
                  <a:lnTo>
                    <a:pt x="4436" y="10118"/>
                  </a:lnTo>
                  <a:lnTo>
                    <a:pt x="4412" y="10111"/>
                  </a:lnTo>
                  <a:lnTo>
                    <a:pt x="4329" y="10098"/>
                  </a:lnTo>
                  <a:lnTo>
                    <a:pt x="4294" y="10098"/>
                  </a:lnTo>
                  <a:lnTo>
                    <a:pt x="4258" y="10098"/>
                  </a:lnTo>
                  <a:lnTo>
                    <a:pt x="4187" y="10132"/>
                  </a:lnTo>
                  <a:lnTo>
                    <a:pt x="4140" y="10139"/>
                  </a:lnTo>
                  <a:lnTo>
                    <a:pt x="3974" y="10236"/>
                  </a:lnTo>
                  <a:lnTo>
                    <a:pt x="3927" y="10270"/>
                  </a:lnTo>
                  <a:lnTo>
                    <a:pt x="3915" y="10277"/>
                  </a:lnTo>
                  <a:lnTo>
                    <a:pt x="3844" y="10277"/>
                  </a:lnTo>
                  <a:lnTo>
                    <a:pt x="3762" y="10284"/>
                  </a:lnTo>
                  <a:lnTo>
                    <a:pt x="3726" y="10284"/>
                  </a:lnTo>
                  <a:lnTo>
                    <a:pt x="3691" y="10277"/>
                  </a:lnTo>
                  <a:lnTo>
                    <a:pt x="3667" y="10263"/>
                  </a:lnTo>
                  <a:lnTo>
                    <a:pt x="3632" y="10236"/>
                  </a:lnTo>
                  <a:lnTo>
                    <a:pt x="3608" y="10229"/>
                  </a:lnTo>
                  <a:lnTo>
                    <a:pt x="3584" y="10229"/>
                  </a:lnTo>
                  <a:lnTo>
                    <a:pt x="3537" y="10236"/>
                  </a:lnTo>
                  <a:lnTo>
                    <a:pt x="3490" y="10236"/>
                  </a:lnTo>
                  <a:lnTo>
                    <a:pt x="3454" y="10249"/>
                  </a:lnTo>
                  <a:lnTo>
                    <a:pt x="3407" y="10270"/>
                  </a:lnTo>
                  <a:lnTo>
                    <a:pt x="3253" y="10415"/>
                  </a:lnTo>
                  <a:lnTo>
                    <a:pt x="3158" y="10443"/>
                  </a:lnTo>
                  <a:lnTo>
                    <a:pt x="3028" y="10436"/>
                  </a:lnTo>
                  <a:lnTo>
                    <a:pt x="2981" y="10443"/>
                  </a:lnTo>
                  <a:lnTo>
                    <a:pt x="2981" y="10450"/>
                  </a:lnTo>
                  <a:lnTo>
                    <a:pt x="2969" y="10457"/>
                  </a:lnTo>
                  <a:lnTo>
                    <a:pt x="2957" y="10464"/>
                  </a:lnTo>
                  <a:lnTo>
                    <a:pt x="2922" y="10477"/>
                  </a:lnTo>
                  <a:lnTo>
                    <a:pt x="2875" y="10484"/>
                  </a:lnTo>
                  <a:lnTo>
                    <a:pt x="2744" y="10519"/>
                  </a:lnTo>
                  <a:lnTo>
                    <a:pt x="2674" y="10519"/>
                  </a:lnTo>
                  <a:lnTo>
                    <a:pt x="2626" y="10512"/>
                  </a:lnTo>
                  <a:lnTo>
                    <a:pt x="2508" y="10443"/>
                  </a:lnTo>
                  <a:lnTo>
                    <a:pt x="2437" y="10408"/>
                  </a:lnTo>
                  <a:lnTo>
                    <a:pt x="2378" y="10381"/>
                  </a:lnTo>
                  <a:lnTo>
                    <a:pt x="2342" y="10367"/>
                  </a:lnTo>
                  <a:lnTo>
                    <a:pt x="2295" y="10367"/>
                  </a:lnTo>
                  <a:lnTo>
                    <a:pt x="2106" y="10394"/>
                  </a:lnTo>
                  <a:lnTo>
                    <a:pt x="2059" y="10394"/>
                  </a:lnTo>
                  <a:lnTo>
                    <a:pt x="2035" y="10381"/>
                  </a:lnTo>
                  <a:lnTo>
                    <a:pt x="2035" y="10374"/>
                  </a:lnTo>
                  <a:lnTo>
                    <a:pt x="2023" y="10353"/>
                  </a:lnTo>
                  <a:lnTo>
                    <a:pt x="2011" y="10332"/>
                  </a:lnTo>
                  <a:lnTo>
                    <a:pt x="1928" y="10263"/>
                  </a:lnTo>
                  <a:lnTo>
                    <a:pt x="1834" y="10201"/>
                  </a:lnTo>
                  <a:lnTo>
                    <a:pt x="1739" y="10173"/>
                  </a:lnTo>
                  <a:lnTo>
                    <a:pt x="1645" y="10160"/>
                  </a:lnTo>
                  <a:lnTo>
                    <a:pt x="1538" y="10104"/>
                  </a:lnTo>
                  <a:lnTo>
                    <a:pt x="1538" y="10091"/>
                  </a:lnTo>
                  <a:lnTo>
                    <a:pt x="1515" y="10063"/>
                  </a:lnTo>
                  <a:lnTo>
                    <a:pt x="1574" y="10022"/>
                  </a:lnTo>
                  <a:lnTo>
                    <a:pt x="1739" y="9980"/>
                  </a:lnTo>
                  <a:lnTo>
                    <a:pt x="1751" y="9918"/>
                  </a:lnTo>
                  <a:lnTo>
                    <a:pt x="1727" y="9814"/>
                  </a:lnTo>
                  <a:lnTo>
                    <a:pt x="1739" y="9794"/>
                  </a:lnTo>
                  <a:lnTo>
                    <a:pt x="1751" y="9780"/>
                  </a:lnTo>
                  <a:lnTo>
                    <a:pt x="1787" y="9766"/>
                  </a:lnTo>
                  <a:lnTo>
                    <a:pt x="1822" y="9745"/>
                  </a:lnTo>
                  <a:lnTo>
                    <a:pt x="1857" y="9718"/>
                  </a:lnTo>
                  <a:lnTo>
                    <a:pt x="1928" y="9649"/>
                  </a:lnTo>
                  <a:lnTo>
                    <a:pt x="1928" y="9635"/>
                  </a:lnTo>
                  <a:lnTo>
                    <a:pt x="1928" y="9628"/>
                  </a:lnTo>
                  <a:lnTo>
                    <a:pt x="1905" y="9628"/>
                  </a:lnTo>
                  <a:lnTo>
                    <a:pt x="1869" y="9635"/>
                  </a:lnTo>
                  <a:lnTo>
                    <a:pt x="1834" y="9628"/>
                  </a:lnTo>
                  <a:lnTo>
                    <a:pt x="1763" y="9621"/>
                  </a:lnTo>
                  <a:lnTo>
                    <a:pt x="1727" y="9614"/>
                  </a:lnTo>
                  <a:lnTo>
                    <a:pt x="1692" y="9607"/>
                  </a:lnTo>
                  <a:lnTo>
                    <a:pt x="1656" y="9600"/>
                  </a:lnTo>
                  <a:lnTo>
                    <a:pt x="1633" y="9593"/>
                  </a:lnTo>
                  <a:lnTo>
                    <a:pt x="1585" y="9566"/>
                  </a:lnTo>
                  <a:lnTo>
                    <a:pt x="1526" y="9462"/>
                  </a:lnTo>
                  <a:lnTo>
                    <a:pt x="1538" y="9421"/>
                  </a:lnTo>
                  <a:lnTo>
                    <a:pt x="1562" y="9386"/>
                  </a:lnTo>
                  <a:lnTo>
                    <a:pt x="1562" y="9359"/>
                  </a:lnTo>
                  <a:lnTo>
                    <a:pt x="1503" y="9241"/>
                  </a:lnTo>
                  <a:lnTo>
                    <a:pt x="1467" y="9207"/>
                  </a:lnTo>
                  <a:lnTo>
                    <a:pt x="1266" y="9103"/>
                  </a:lnTo>
                  <a:lnTo>
                    <a:pt x="1172" y="9062"/>
                  </a:lnTo>
                  <a:lnTo>
                    <a:pt x="1053" y="8992"/>
                  </a:lnTo>
                  <a:lnTo>
                    <a:pt x="994" y="8944"/>
                  </a:lnTo>
                  <a:lnTo>
                    <a:pt x="1006" y="8910"/>
                  </a:lnTo>
                  <a:lnTo>
                    <a:pt x="1030" y="8882"/>
                  </a:lnTo>
                  <a:lnTo>
                    <a:pt x="1030" y="8861"/>
                  </a:lnTo>
                  <a:lnTo>
                    <a:pt x="1006" y="8827"/>
                  </a:lnTo>
                  <a:lnTo>
                    <a:pt x="982" y="8799"/>
                  </a:lnTo>
                  <a:lnTo>
                    <a:pt x="947" y="8778"/>
                  </a:lnTo>
                  <a:lnTo>
                    <a:pt x="639" y="8620"/>
                  </a:lnTo>
                  <a:lnTo>
                    <a:pt x="486" y="8516"/>
                  </a:lnTo>
                  <a:lnTo>
                    <a:pt x="474" y="8502"/>
                  </a:lnTo>
                  <a:lnTo>
                    <a:pt x="379" y="8336"/>
                  </a:lnTo>
                  <a:lnTo>
                    <a:pt x="344" y="8309"/>
                  </a:lnTo>
                  <a:lnTo>
                    <a:pt x="285" y="8267"/>
                  </a:lnTo>
                  <a:lnTo>
                    <a:pt x="237" y="8254"/>
                  </a:lnTo>
                  <a:lnTo>
                    <a:pt x="131" y="8191"/>
                  </a:lnTo>
                  <a:lnTo>
                    <a:pt x="131" y="8081"/>
                  </a:lnTo>
                  <a:lnTo>
                    <a:pt x="178" y="8026"/>
                  </a:lnTo>
                  <a:lnTo>
                    <a:pt x="178" y="7957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flipH="1">
              <a:off x="4295487" y="1504881"/>
              <a:ext cx="283750" cy="687334"/>
            </a:xfrm>
            <a:custGeom>
              <a:avLst/>
              <a:gdLst/>
              <a:ahLst/>
              <a:cxnLst/>
              <a:rect l="l" t="t" r="r" b="b"/>
              <a:pathLst>
                <a:path w="4661" h="7211" extrusionOk="0">
                  <a:moveTo>
                    <a:pt x="0" y="995"/>
                  </a:moveTo>
                  <a:lnTo>
                    <a:pt x="0" y="995"/>
                  </a:lnTo>
                  <a:lnTo>
                    <a:pt x="95" y="1009"/>
                  </a:lnTo>
                  <a:lnTo>
                    <a:pt x="237" y="1043"/>
                  </a:lnTo>
                  <a:lnTo>
                    <a:pt x="296" y="1050"/>
                  </a:lnTo>
                  <a:lnTo>
                    <a:pt x="367" y="1057"/>
                  </a:lnTo>
                  <a:lnTo>
                    <a:pt x="438" y="1057"/>
                  </a:lnTo>
                  <a:lnTo>
                    <a:pt x="497" y="1050"/>
                  </a:lnTo>
                  <a:lnTo>
                    <a:pt x="556" y="1037"/>
                  </a:lnTo>
                  <a:lnTo>
                    <a:pt x="615" y="1023"/>
                  </a:lnTo>
                  <a:lnTo>
                    <a:pt x="698" y="1030"/>
                  </a:lnTo>
                  <a:lnTo>
                    <a:pt x="757" y="1050"/>
                  </a:lnTo>
                  <a:lnTo>
                    <a:pt x="817" y="1057"/>
                  </a:lnTo>
                  <a:lnTo>
                    <a:pt x="852" y="1050"/>
                  </a:lnTo>
                  <a:lnTo>
                    <a:pt x="876" y="1009"/>
                  </a:lnTo>
                  <a:lnTo>
                    <a:pt x="899" y="974"/>
                  </a:lnTo>
                  <a:lnTo>
                    <a:pt x="947" y="947"/>
                  </a:lnTo>
                  <a:lnTo>
                    <a:pt x="1018" y="933"/>
                  </a:lnTo>
                  <a:lnTo>
                    <a:pt x="994" y="905"/>
                  </a:lnTo>
                  <a:lnTo>
                    <a:pt x="970" y="885"/>
                  </a:lnTo>
                  <a:lnTo>
                    <a:pt x="923" y="871"/>
                  </a:lnTo>
                  <a:lnTo>
                    <a:pt x="852" y="788"/>
                  </a:lnTo>
                  <a:lnTo>
                    <a:pt x="805" y="774"/>
                  </a:lnTo>
                  <a:lnTo>
                    <a:pt x="757" y="691"/>
                  </a:lnTo>
                  <a:lnTo>
                    <a:pt x="698" y="657"/>
                  </a:lnTo>
                  <a:lnTo>
                    <a:pt x="675" y="601"/>
                  </a:lnTo>
                  <a:lnTo>
                    <a:pt x="651" y="574"/>
                  </a:lnTo>
                  <a:lnTo>
                    <a:pt x="604" y="539"/>
                  </a:lnTo>
                  <a:lnTo>
                    <a:pt x="651" y="505"/>
                  </a:lnTo>
                  <a:lnTo>
                    <a:pt x="793" y="429"/>
                  </a:lnTo>
                  <a:lnTo>
                    <a:pt x="947" y="374"/>
                  </a:lnTo>
                  <a:lnTo>
                    <a:pt x="1065" y="360"/>
                  </a:lnTo>
                  <a:lnTo>
                    <a:pt x="1171" y="325"/>
                  </a:lnTo>
                  <a:lnTo>
                    <a:pt x="1278" y="304"/>
                  </a:lnTo>
                  <a:lnTo>
                    <a:pt x="1301" y="270"/>
                  </a:lnTo>
                  <a:lnTo>
                    <a:pt x="1301" y="242"/>
                  </a:lnTo>
                  <a:lnTo>
                    <a:pt x="1278" y="215"/>
                  </a:lnTo>
                  <a:lnTo>
                    <a:pt x="1278" y="187"/>
                  </a:lnTo>
                  <a:lnTo>
                    <a:pt x="1290" y="132"/>
                  </a:lnTo>
                  <a:lnTo>
                    <a:pt x="1313" y="90"/>
                  </a:lnTo>
                  <a:lnTo>
                    <a:pt x="1361" y="56"/>
                  </a:lnTo>
                  <a:lnTo>
                    <a:pt x="1408" y="35"/>
                  </a:lnTo>
                  <a:lnTo>
                    <a:pt x="1479" y="35"/>
                  </a:lnTo>
                  <a:lnTo>
                    <a:pt x="1609" y="21"/>
                  </a:lnTo>
                  <a:lnTo>
                    <a:pt x="1715" y="14"/>
                  </a:lnTo>
                  <a:lnTo>
                    <a:pt x="1798" y="7"/>
                  </a:lnTo>
                  <a:lnTo>
                    <a:pt x="2047" y="1"/>
                  </a:lnTo>
                  <a:lnTo>
                    <a:pt x="2638" y="49"/>
                  </a:lnTo>
                  <a:lnTo>
                    <a:pt x="2638" y="70"/>
                  </a:lnTo>
                  <a:lnTo>
                    <a:pt x="2768" y="180"/>
                  </a:lnTo>
                  <a:lnTo>
                    <a:pt x="2792" y="215"/>
                  </a:lnTo>
                  <a:lnTo>
                    <a:pt x="2756" y="228"/>
                  </a:lnTo>
                  <a:lnTo>
                    <a:pt x="2697" y="222"/>
                  </a:lnTo>
                  <a:lnTo>
                    <a:pt x="2638" y="228"/>
                  </a:lnTo>
                  <a:lnTo>
                    <a:pt x="2579" y="235"/>
                  </a:lnTo>
                  <a:lnTo>
                    <a:pt x="2520" y="249"/>
                  </a:lnTo>
                  <a:lnTo>
                    <a:pt x="2472" y="277"/>
                  </a:lnTo>
                  <a:lnTo>
                    <a:pt x="2472" y="311"/>
                  </a:lnTo>
                  <a:lnTo>
                    <a:pt x="2520" y="353"/>
                  </a:lnTo>
                  <a:lnTo>
                    <a:pt x="2567" y="380"/>
                  </a:lnTo>
                  <a:lnTo>
                    <a:pt x="2673" y="491"/>
                  </a:lnTo>
                  <a:lnTo>
                    <a:pt x="2638" y="532"/>
                  </a:lnTo>
                  <a:lnTo>
                    <a:pt x="2614" y="567"/>
                  </a:lnTo>
                  <a:lnTo>
                    <a:pt x="2591" y="650"/>
                  </a:lnTo>
                  <a:lnTo>
                    <a:pt x="2591" y="684"/>
                  </a:lnTo>
                  <a:lnTo>
                    <a:pt x="2602" y="719"/>
                  </a:lnTo>
                  <a:lnTo>
                    <a:pt x="2591" y="740"/>
                  </a:lnTo>
                  <a:lnTo>
                    <a:pt x="2567" y="753"/>
                  </a:lnTo>
                  <a:lnTo>
                    <a:pt x="2531" y="767"/>
                  </a:lnTo>
                  <a:lnTo>
                    <a:pt x="2508" y="781"/>
                  </a:lnTo>
                  <a:lnTo>
                    <a:pt x="2508" y="802"/>
                  </a:lnTo>
                  <a:lnTo>
                    <a:pt x="2531" y="822"/>
                  </a:lnTo>
                  <a:lnTo>
                    <a:pt x="2614" y="850"/>
                  </a:lnTo>
                  <a:lnTo>
                    <a:pt x="2732" y="871"/>
                  </a:lnTo>
                  <a:lnTo>
                    <a:pt x="2756" y="878"/>
                  </a:lnTo>
                  <a:lnTo>
                    <a:pt x="2768" y="892"/>
                  </a:lnTo>
                  <a:lnTo>
                    <a:pt x="2792" y="933"/>
                  </a:lnTo>
                  <a:lnTo>
                    <a:pt x="2827" y="947"/>
                  </a:lnTo>
                  <a:lnTo>
                    <a:pt x="2874" y="954"/>
                  </a:lnTo>
                  <a:lnTo>
                    <a:pt x="2922" y="954"/>
                  </a:lnTo>
                  <a:lnTo>
                    <a:pt x="2969" y="961"/>
                  </a:lnTo>
                  <a:lnTo>
                    <a:pt x="3016" y="995"/>
                  </a:lnTo>
                  <a:lnTo>
                    <a:pt x="3075" y="1016"/>
                  </a:lnTo>
                  <a:lnTo>
                    <a:pt x="3123" y="1023"/>
                  </a:lnTo>
                  <a:lnTo>
                    <a:pt x="3265" y="1078"/>
                  </a:lnTo>
                  <a:lnTo>
                    <a:pt x="3407" y="1106"/>
                  </a:lnTo>
                  <a:lnTo>
                    <a:pt x="3454" y="1106"/>
                  </a:lnTo>
                  <a:lnTo>
                    <a:pt x="3478" y="1099"/>
                  </a:lnTo>
                  <a:lnTo>
                    <a:pt x="3513" y="1099"/>
                  </a:lnTo>
                  <a:lnTo>
                    <a:pt x="3549" y="1099"/>
                  </a:lnTo>
                  <a:lnTo>
                    <a:pt x="3596" y="1106"/>
                  </a:lnTo>
                  <a:lnTo>
                    <a:pt x="3738" y="1119"/>
                  </a:lnTo>
                  <a:lnTo>
                    <a:pt x="3785" y="1133"/>
                  </a:lnTo>
                  <a:lnTo>
                    <a:pt x="3832" y="1154"/>
                  </a:lnTo>
                  <a:lnTo>
                    <a:pt x="3915" y="1202"/>
                  </a:lnTo>
                  <a:lnTo>
                    <a:pt x="3939" y="1244"/>
                  </a:lnTo>
                  <a:lnTo>
                    <a:pt x="3974" y="1299"/>
                  </a:lnTo>
                  <a:lnTo>
                    <a:pt x="4010" y="1334"/>
                  </a:lnTo>
                  <a:lnTo>
                    <a:pt x="4128" y="1403"/>
                  </a:lnTo>
                  <a:lnTo>
                    <a:pt x="4187" y="1458"/>
                  </a:lnTo>
                  <a:lnTo>
                    <a:pt x="4235" y="1479"/>
                  </a:lnTo>
                  <a:lnTo>
                    <a:pt x="4270" y="1527"/>
                  </a:lnTo>
                  <a:lnTo>
                    <a:pt x="4341" y="1582"/>
                  </a:lnTo>
                  <a:lnTo>
                    <a:pt x="4365" y="1693"/>
                  </a:lnTo>
                  <a:lnTo>
                    <a:pt x="4388" y="1762"/>
                  </a:lnTo>
                  <a:lnTo>
                    <a:pt x="4412" y="1789"/>
                  </a:lnTo>
                  <a:lnTo>
                    <a:pt x="4400" y="1817"/>
                  </a:lnTo>
                  <a:lnTo>
                    <a:pt x="4400" y="1845"/>
                  </a:lnTo>
                  <a:lnTo>
                    <a:pt x="4270" y="1969"/>
                  </a:lnTo>
                  <a:lnTo>
                    <a:pt x="4175" y="2059"/>
                  </a:lnTo>
                  <a:lnTo>
                    <a:pt x="4128" y="2086"/>
                  </a:lnTo>
                  <a:lnTo>
                    <a:pt x="4081" y="2107"/>
                  </a:lnTo>
                  <a:lnTo>
                    <a:pt x="4022" y="2128"/>
                  </a:lnTo>
                  <a:lnTo>
                    <a:pt x="3962" y="2155"/>
                  </a:lnTo>
                  <a:lnTo>
                    <a:pt x="3738" y="2335"/>
                  </a:lnTo>
                  <a:lnTo>
                    <a:pt x="3702" y="2349"/>
                  </a:lnTo>
                  <a:lnTo>
                    <a:pt x="3537" y="2445"/>
                  </a:lnTo>
                  <a:lnTo>
                    <a:pt x="3525" y="2501"/>
                  </a:lnTo>
                  <a:lnTo>
                    <a:pt x="3513" y="2521"/>
                  </a:lnTo>
                  <a:lnTo>
                    <a:pt x="3537" y="2556"/>
                  </a:lnTo>
                  <a:lnTo>
                    <a:pt x="3442" y="2660"/>
                  </a:lnTo>
                  <a:lnTo>
                    <a:pt x="3312" y="2881"/>
                  </a:lnTo>
                  <a:lnTo>
                    <a:pt x="3383" y="2922"/>
                  </a:lnTo>
                  <a:lnTo>
                    <a:pt x="3407" y="2908"/>
                  </a:lnTo>
                  <a:lnTo>
                    <a:pt x="3407" y="2894"/>
                  </a:lnTo>
                  <a:lnTo>
                    <a:pt x="3430" y="2881"/>
                  </a:lnTo>
                  <a:lnTo>
                    <a:pt x="3454" y="2874"/>
                  </a:lnTo>
                  <a:lnTo>
                    <a:pt x="3478" y="2881"/>
                  </a:lnTo>
                  <a:lnTo>
                    <a:pt x="3631" y="2936"/>
                  </a:lnTo>
                  <a:lnTo>
                    <a:pt x="3667" y="2943"/>
                  </a:lnTo>
                  <a:lnTo>
                    <a:pt x="3714" y="2943"/>
                  </a:lnTo>
                  <a:lnTo>
                    <a:pt x="3738" y="2936"/>
                  </a:lnTo>
                  <a:lnTo>
                    <a:pt x="3880" y="2936"/>
                  </a:lnTo>
                  <a:lnTo>
                    <a:pt x="3915" y="2929"/>
                  </a:lnTo>
                  <a:lnTo>
                    <a:pt x="3962" y="2908"/>
                  </a:lnTo>
                  <a:lnTo>
                    <a:pt x="3998" y="2901"/>
                  </a:lnTo>
                  <a:lnTo>
                    <a:pt x="4057" y="2901"/>
                  </a:lnTo>
                  <a:lnTo>
                    <a:pt x="4104" y="2894"/>
                  </a:lnTo>
                  <a:lnTo>
                    <a:pt x="4128" y="2887"/>
                  </a:lnTo>
                  <a:lnTo>
                    <a:pt x="4164" y="2887"/>
                  </a:lnTo>
                  <a:lnTo>
                    <a:pt x="4246" y="2894"/>
                  </a:lnTo>
                  <a:lnTo>
                    <a:pt x="4305" y="2908"/>
                  </a:lnTo>
                  <a:lnTo>
                    <a:pt x="4365" y="2929"/>
                  </a:lnTo>
                  <a:lnTo>
                    <a:pt x="4554" y="3053"/>
                  </a:lnTo>
                  <a:lnTo>
                    <a:pt x="4660" y="3102"/>
                  </a:lnTo>
                  <a:lnTo>
                    <a:pt x="4459" y="3171"/>
                  </a:lnTo>
                  <a:lnTo>
                    <a:pt x="4294" y="3267"/>
                  </a:lnTo>
                  <a:lnTo>
                    <a:pt x="4211" y="3288"/>
                  </a:lnTo>
                  <a:lnTo>
                    <a:pt x="4152" y="3329"/>
                  </a:lnTo>
                  <a:lnTo>
                    <a:pt x="4116" y="3454"/>
                  </a:lnTo>
                  <a:lnTo>
                    <a:pt x="4081" y="3502"/>
                  </a:lnTo>
                  <a:lnTo>
                    <a:pt x="4045" y="3516"/>
                  </a:lnTo>
                  <a:lnTo>
                    <a:pt x="4010" y="3530"/>
                  </a:lnTo>
                  <a:lnTo>
                    <a:pt x="3986" y="3544"/>
                  </a:lnTo>
                  <a:lnTo>
                    <a:pt x="3974" y="3564"/>
                  </a:lnTo>
                  <a:lnTo>
                    <a:pt x="3962" y="3640"/>
                  </a:lnTo>
                  <a:lnTo>
                    <a:pt x="3962" y="3661"/>
                  </a:lnTo>
                  <a:lnTo>
                    <a:pt x="3951" y="3682"/>
                  </a:lnTo>
                  <a:lnTo>
                    <a:pt x="3962" y="3689"/>
                  </a:lnTo>
                  <a:lnTo>
                    <a:pt x="3962" y="3702"/>
                  </a:lnTo>
                  <a:lnTo>
                    <a:pt x="3986" y="3709"/>
                  </a:lnTo>
                  <a:lnTo>
                    <a:pt x="3998" y="3723"/>
                  </a:lnTo>
                  <a:lnTo>
                    <a:pt x="3998" y="3730"/>
                  </a:lnTo>
                  <a:lnTo>
                    <a:pt x="3998" y="3744"/>
                  </a:lnTo>
                  <a:lnTo>
                    <a:pt x="3998" y="3758"/>
                  </a:lnTo>
                  <a:lnTo>
                    <a:pt x="3986" y="3771"/>
                  </a:lnTo>
                  <a:lnTo>
                    <a:pt x="3962" y="3785"/>
                  </a:lnTo>
                  <a:lnTo>
                    <a:pt x="3915" y="3799"/>
                  </a:lnTo>
                  <a:lnTo>
                    <a:pt x="3773" y="3820"/>
                  </a:lnTo>
                  <a:lnTo>
                    <a:pt x="3738" y="3813"/>
                  </a:lnTo>
                  <a:lnTo>
                    <a:pt x="3702" y="3813"/>
                  </a:lnTo>
                  <a:lnTo>
                    <a:pt x="3679" y="3813"/>
                  </a:lnTo>
                  <a:lnTo>
                    <a:pt x="3655" y="3827"/>
                  </a:lnTo>
                  <a:lnTo>
                    <a:pt x="3655" y="3868"/>
                  </a:lnTo>
                  <a:lnTo>
                    <a:pt x="3631" y="3916"/>
                  </a:lnTo>
                  <a:lnTo>
                    <a:pt x="3584" y="3965"/>
                  </a:lnTo>
                  <a:lnTo>
                    <a:pt x="3478" y="4027"/>
                  </a:lnTo>
                  <a:lnTo>
                    <a:pt x="3383" y="4103"/>
                  </a:lnTo>
                  <a:lnTo>
                    <a:pt x="3466" y="4193"/>
                  </a:lnTo>
                  <a:lnTo>
                    <a:pt x="3513" y="4255"/>
                  </a:lnTo>
                  <a:lnTo>
                    <a:pt x="3549" y="4296"/>
                  </a:lnTo>
                  <a:lnTo>
                    <a:pt x="3643" y="4483"/>
                  </a:lnTo>
                  <a:lnTo>
                    <a:pt x="3584" y="4531"/>
                  </a:lnTo>
                  <a:lnTo>
                    <a:pt x="3454" y="4600"/>
                  </a:lnTo>
                  <a:lnTo>
                    <a:pt x="3407" y="4642"/>
                  </a:lnTo>
                  <a:lnTo>
                    <a:pt x="3395" y="4704"/>
                  </a:lnTo>
                  <a:lnTo>
                    <a:pt x="3407" y="4759"/>
                  </a:lnTo>
                  <a:lnTo>
                    <a:pt x="3478" y="4842"/>
                  </a:lnTo>
                  <a:lnTo>
                    <a:pt x="3501" y="4883"/>
                  </a:lnTo>
                  <a:lnTo>
                    <a:pt x="3489" y="5035"/>
                  </a:lnTo>
                  <a:lnTo>
                    <a:pt x="3466" y="5077"/>
                  </a:lnTo>
                  <a:lnTo>
                    <a:pt x="3442" y="5104"/>
                  </a:lnTo>
                  <a:lnTo>
                    <a:pt x="3383" y="5153"/>
                  </a:lnTo>
                  <a:lnTo>
                    <a:pt x="3359" y="5180"/>
                  </a:lnTo>
                  <a:lnTo>
                    <a:pt x="3359" y="5256"/>
                  </a:lnTo>
                  <a:lnTo>
                    <a:pt x="3347" y="5305"/>
                  </a:lnTo>
                  <a:lnTo>
                    <a:pt x="3265" y="5394"/>
                  </a:lnTo>
                  <a:lnTo>
                    <a:pt x="3229" y="5450"/>
                  </a:lnTo>
                  <a:lnTo>
                    <a:pt x="3206" y="5609"/>
                  </a:lnTo>
                  <a:lnTo>
                    <a:pt x="3217" y="5643"/>
                  </a:lnTo>
                  <a:lnTo>
                    <a:pt x="3253" y="5678"/>
                  </a:lnTo>
                  <a:lnTo>
                    <a:pt x="3241" y="5698"/>
                  </a:lnTo>
                  <a:lnTo>
                    <a:pt x="3217" y="5719"/>
                  </a:lnTo>
                  <a:lnTo>
                    <a:pt x="3206" y="5747"/>
                  </a:lnTo>
                  <a:lnTo>
                    <a:pt x="3217" y="5760"/>
                  </a:lnTo>
                  <a:lnTo>
                    <a:pt x="3253" y="5788"/>
                  </a:lnTo>
                  <a:lnTo>
                    <a:pt x="3265" y="5809"/>
                  </a:lnTo>
                  <a:lnTo>
                    <a:pt x="3265" y="5816"/>
                  </a:lnTo>
                  <a:lnTo>
                    <a:pt x="3265" y="5871"/>
                  </a:lnTo>
                  <a:lnTo>
                    <a:pt x="3265" y="5899"/>
                  </a:lnTo>
                  <a:lnTo>
                    <a:pt x="3300" y="5940"/>
                  </a:lnTo>
                  <a:lnTo>
                    <a:pt x="3312" y="5968"/>
                  </a:lnTo>
                  <a:lnTo>
                    <a:pt x="3324" y="5975"/>
                  </a:lnTo>
                  <a:lnTo>
                    <a:pt x="3359" y="5995"/>
                  </a:lnTo>
                  <a:lnTo>
                    <a:pt x="3359" y="6002"/>
                  </a:lnTo>
                  <a:lnTo>
                    <a:pt x="3359" y="6016"/>
                  </a:lnTo>
                  <a:lnTo>
                    <a:pt x="3347" y="6037"/>
                  </a:lnTo>
                  <a:lnTo>
                    <a:pt x="3336" y="6078"/>
                  </a:lnTo>
                  <a:lnTo>
                    <a:pt x="3324" y="6099"/>
                  </a:lnTo>
                  <a:lnTo>
                    <a:pt x="3324" y="6120"/>
                  </a:lnTo>
                  <a:lnTo>
                    <a:pt x="3300" y="6230"/>
                  </a:lnTo>
                  <a:lnTo>
                    <a:pt x="3300" y="6265"/>
                  </a:lnTo>
                  <a:lnTo>
                    <a:pt x="3265" y="6313"/>
                  </a:lnTo>
                  <a:lnTo>
                    <a:pt x="3111" y="6472"/>
                  </a:lnTo>
                  <a:lnTo>
                    <a:pt x="3111" y="6513"/>
                  </a:lnTo>
                  <a:lnTo>
                    <a:pt x="3087" y="6527"/>
                  </a:lnTo>
                  <a:lnTo>
                    <a:pt x="3075" y="6534"/>
                  </a:lnTo>
                  <a:lnTo>
                    <a:pt x="3052" y="6541"/>
                  </a:lnTo>
                  <a:lnTo>
                    <a:pt x="3028" y="6541"/>
                  </a:lnTo>
                  <a:lnTo>
                    <a:pt x="3005" y="6548"/>
                  </a:lnTo>
                  <a:lnTo>
                    <a:pt x="3005" y="6548"/>
                  </a:lnTo>
                  <a:lnTo>
                    <a:pt x="2969" y="6569"/>
                  </a:lnTo>
                  <a:lnTo>
                    <a:pt x="2957" y="6575"/>
                  </a:lnTo>
                  <a:lnTo>
                    <a:pt x="2934" y="6589"/>
                  </a:lnTo>
                  <a:lnTo>
                    <a:pt x="2922" y="6596"/>
                  </a:lnTo>
                  <a:lnTo>
                    <a:pt x="2910" y="6603"/>
                  </a:lnTo>
                  <a:lnTo>
                    <a:pt x="2886" y="6644"/>
                  </a:lnTo>
                  <a:lnTo>
                    <a:pt x="2886" y="6686"/>
                  </a:lnTo>
                  <a:lnTo>
                    <a:pt x="2910" y="6727"/>
                  </a:lnTo>
                  <a:lnTo>
                    <a:pt x="3016" y="6776"/>
                  </a:lnTo>
                  <a:lnTo>
                    <a:pt x="3064" y="6796"/>
                  </a:lnTo>
                  <a:lnTo>
                    <a:pt x="3087" y="6803"/>
                  </a:lnTo>
                  <a:lnTo>
                    <a:pt x="3146" y="6845"/>
                  </a:lnTo>
                  <a:lnTo>
                    <a:pt x="3170" y="6865"/>
                  </a:lnTo>
                  <a:lnTo>
                    <a:pt x="3170" y="6886"/>
                  </a:lnTo>
                  <a:lnTo>
                    <a:pt x="3158" y="6921"/>
                  </a:lnTo>
                  <a:lnTo>
                    <a:pt x="3146" y="6941"/>
                  </a:lnTo>
                  <a:lnTo>
                    <a:pt x="3146" y="6962"/>
                  </a:lnTo>
                  <a:lnTo>
                    <a:pt x="3170" y="6990"/>
                  </a:lnTo>
                  <a:lnTo>
                    <a:pt x="3194" y="7004"/>
                  </a:lnTo>
                  <a:lnTo>
                    <a:pt x="3194" y="7066"/>
                  </a:lnTo>
                  <a:lnTo>
                    <a:pt x="2709" y="7080"/>
                  </a:lnTo>
                  <a:lnTo>
                    <a:pt x="2768" y="7059"/>
                  </a:lnTo>
                  <a:lnTo>
                    <a:pt x="2756" y="7059"/>
                  </a:lnTo>
                  <a:lnTo>
                    <a:pt x="2602" y="7080"/>
                  </a:lnTo>
                  <a:lnTo>
                    <a:pt x="2567" y="7086"/>
                  </a:lnTo>
                  <a:lnTo>
                    <a:pt x="2543" y="7100"/>
                  </a:lnTo>
                  <a:lnTo>
                    <a:pt x="2496" y="7128"/>
                  </a:lnTo>
                  <a:lnTo>
                    <a:pt x="2460" y="7142"/>
                  </a:lnTo>
                  <a:lnTo>
                    <a:pt x="2425" y="7149"/>
                  </a:lnTo>
                  <a:lnTo>
                    <a:pt x="2390" y="7156"/>
                  </a:lnTo>
                  <a:lnTo>
                    <a:pt x="2366" y="7162"/>
                  </a:lnTo>
                  <a:lnTo>
                    <a:pt x="2295" y="7197"/>
                  </a:lnTo>
                  <a:lnTo>
                    <a:pt x="2248" y="7204"/>
                  </a:lnTo>
                  <a:lnTo>
                    <a:pt x="2212" y="7211"/>
                  </a:lnTo>
                  <a:lnTo>
                    <a:pt x="2165" y="7204"/>
                  </a:lnTo>
                  <a:lnTo>
                    <a:pt x="2047" y="7169"/>
                  </a:lnTo>
                  <a:lnTo>
                    <a:pt x="1976" y="7142"/>
                  </a:lnTo>
                  <a:lnTo>
                    <a:pt x="1916" y="7107"/>
                  </a:lnTo>
                  <a:lnTo>
                    <a:pt x="1881" y="7080"/>
                  </a:lnTo>
                  <a:lnTo>
                    <a:pt x="1834" y="7052"/>
                  </a:lnTo>
                  <a:lnTo>
                    <a:pt x="1798" y="7017"/>
                  </a:lnTo>
                  <a:lnTo>
                    <a:pt x="1715" y="6955"/>
                  </a:lnTo>
                  <a:lnTo>
                    <a:pt x="1704" y="6935"/>
                  </a:lnTo>
                  <a:lnTo>
                    <a:pt x="1692" y="6914"/>
                  </a:lnTo>
                  <a:lnTo>
                    <a:pt x="1680" y="6865"/>
                  </a:lnTo>
                  <a:lnTo>
                    <a:pt x="1692" y="6783"/>
                  </a:lnTo>
                  <a:lnTo>
                    <a:pt x="1680" y="6741"/>
                  </a:lnTo>
                  <a:lnTo>
                    <a:pt x="1656" y="6720"/>
                  </a:lnTo>
                  <a:lnTo>
                    <a:pt x="1633" y="6707"/>
                  </a:lnTo>
                  <a:lnTo>
                    <a:pt x="1562" y="6686"/>
                  </a:lnTo>
                  <a:lnTo>
                    <a:pt x="1514" y="6665"/>
                  </a:lnTo>
                  <a:lnTo>
                    <a:pt x="1479" y="6644"/>
                  </a:lnTo>
                  <a:lnTo>
                    <a:pt x="1432" y="6610"/>
                  </a:lnTo>
                  <a:lnTo>
                    <a:pt x="1420" y="6575"/>
                  </a:lnTo>
                  <a:lnTo>
                    <a:pt x="1408" y="6548"/>
                  </a:lnTo>
                  <a:lnTo>
                    <a:pt x="1420" y="6527"/>
                  </a:lnTo>
                  <a:lnTo>
                    <a:pt x="1432" y="6520"/>
                  </a:lnTo>
                  <a:lnTo>
                    <a:pt x="1443" y="6513"/>
                  </a:lnTo>
                  <a:lnTo>
                    <a:pt x="1455" y="6506"/>
                  </a:lnTo>
                  <a:lnTo>
                    <a:pt x="1491" y="6499"/>
                  </a:lnTo>
                  <a:lnTo>
                    <a:pt x="1538" y="6458"/>
                  </a:lnTo>
                  <a:lnTo>
                    <a:pt x="1704" y="6451"/>
                  </a:lnTo>
                  <a:lnTo>
                    <a:pt x="1751" y="6417"/>
                  </a:lnTo>
                  <a:lnTo>
                    <a:pt x="1775" y="6382"/>
                  </a:lnTo>
                  <a:lnTo>
                    <a:pt x="1763" y="6327"/>
                  </a:lnTo>
                  <a:lnTo>
                    <a:pt x="1775" y="6313"/>
                  </a:lnTo>
                  <a:lnTo>
                    <a:pt x="1775" y="6292"/>
                  </a:lnTo>
                  <a:lnTo>
                    <a:pt x="1834" y="6216"/>
                  </a:lnTo>
                  <a:lnTo>
                    <a:pt x="1881" y="6196"/>
                  </a:lnTo>
                  <a:lnTo>
                    <a:pt x="1905" y="6023"/>
                  </a:lnTo>
                  <a:lnTo>
                    <a:pt x="1881" y="5975"/>
                  </a:lnTo>
                  <a:lnTo>
                    <a:pt x="1857" y="5926"/>
                  </a:lnTo>
                  <a:lnTo>
                    <a:pt x="1810" y="5878"/>
                  </a:lnTo>
                  <a:lnTo>
                    <a:pt x="1786" y="5816"/>
                  </a:lnTo>
                  <a:lnTo>
                    <a:pt x="1727" y="5733"/>
                  </a:lnTo>
                  <a:lnTo>
                    <a:pt x="1668" y="5595"/>
                  </a:lnTo>
                  <a:lnTo>
                    <a:pt x="1680" y="5498"/>
                  </a:lnTo>
                  <a:lnTo>
                    <a:pt x="1704" y="5477"/>
                  </a:lnTo>
                  <a:lnTo>
                    <a:pt x="1751" y="5464"/>
                  </a:lnTo>
                  <a:lnTo>
                    <a:pt x="1834" y="5457"/>
                  </a:lnTo>
                  <a:lnTo>
                    <a:pt x="1893" y="5457"/>
                  </a:lnTo>
                  <a:lnTo>
                    <a:pt x="1928" y="5457"/>
                  </a:lnTo>
                  <a:lnTo>
                    <a:pt x="1940" y="5470"/>
                  </a:lnTo>
                  <a:lnTo>
                    <a:pt x="1952" y="5484"/>
                  </a:lnTo>
                  <a:lnTo>
                    <a:pt x="1928" y="5519"/>
                  </a:lnTo>
                  <a:lnTo>
                    <a:pt x="1905" y="5546"/>
                  </a:lnTo>
                  <a:lnTo>
                    <a:pt x="1893" y="5560"/>
                  </a:lnTo>
                  <a:lnTo>
                    <a:pt x="1869" y="5643"/>
                  </a:lnTo>
                  <a:lnTo>
                    <a:pt x="1987" y="5698"/>
                  </a:lnTo>
                  <a:lnTo>
                    <a:pt x="2011" y="5712"/>
                  </a:lnTo>
                  <a:lnTo>
                    <a:pt x="2047" y="5747"/>
                  </a:lnTo>
                  <a:lnTo>
                    <a:pt x="2058" y="5754"/>
                  </a:lnTo>
                  <a:lnTo>
                    <a:pt x="2082" y="5747"/>
                  </a:lnTo>
                  <a:lnTo>
                    <a:pt x="2106" y="5733"/>
                  </a:lnTo>
                  <a:lnTo>
                    <a:pt x="2117" y="5678"/>
                  </a:lnTo>
                  <a:lnTo>
                    <a:pt x="2177" y="5657"/>
                  </a:lnTo>
                  <a:lnTo>
                    <a:pt x="2188" y="5643"/>
                  </a:lnTo>
                  <a:lnTo>
                    <a:pt x="2224" y="5636"/>
                  </a:lnTo>
                  <a:lnTo>
                    <a:pt x="2248" y="5629"/>
                  </a:lnTo>
                  <a:lnTo>
                    <a:pt x="2307" y="5629"/>
                  </a:lnTo>
                  <a:lnTo>
                    <a:pt x="2330" y="5629"/>
                  </a:lnTo>
                  <a:lnTo>
                    <a:pt x="2342" y="5615"/>
                  </a:lnTo>
                  <a:lnTo>
                    <a:pt x="2342" y="5602"/>
                  </a:lnTo>
                  <a:lnTo>
                    <a:pt x="2248" y="5539"/>
                  </a:lnTo>
                  <a:lnTo>
                    <a:pt x="2200" y="5443"/>
                  </a:lnTo>
                  <a:lnTo>
                    <a:pt x="2224" y="5415"/>
                  </a:lnTo>
                  <a:lnTo>
                    <a:pt x="2248" y="5408"/>
                  </a:lnTo>
                  <a:lnTo>
                    <a:pt x="2330" y="5305"/>
                  </a:lnTo>
                  <a:lnTo>
                    <a:pt x="2437" y="5215"/>
                  </a:lnTo>
                  <a:lnTo>
                    <a:pt x="2472" y="5160"/>
                  </a:lnTo>
                  <a:lnTo>
                    <a:pt x="2472" y="5139"/>
                  </a:lnTo>
                  <a:lnTo>
                    <a:pt x="2472" y="5111"/>
                  </a:lnTo>
                  <a:lnTo>
                    <a:pt x="2460" y="5084"/>
                  </a:lnTo>
                  <a:lnTo>
                    <a:pt x="2437" y="5056"/>
                  </a:lnTo>
                  <a:lnTo>
                    <a:pt x="2413" y="5028"/>
                  </a:lnTo>
                  <a:lnTo>
                    <a:pt x="2390" y="5008"/>
                  </a:lnTo>
                  <a:lnTo>
                    <a:pt x="2330" y="4980"/>
                  </a:lnTo>
                  <a:lnTo>
                    <a:pt x="2188" y="4918"/>
                  </a:lnTo>
                  <a:lnTo>
                    <a:pt x="2153" y="4890"/>
                  </a:lnTo>
                  <a:lnTo>
                    <a:pt x="2141" y="4876"/>
                  </a:lnTo>
                  <a:lnTo>
                    <a:pt x="2141" y="4863"/>
                  </a:lnTo>
                  <a:lnTo>
                    <a:pt x="2153" y="4842"/>
                  </a:lnTo>
                  <a:lnTo>
                    <a:pt x="2141" y="4821"/>
                  </a:lnTo>
                  <a:lnTo>
                    <a:pt x="2117" y="4807"/>
                  </a:lnTo>
                  <a:lnTo>
                    <a:pt x="2023" y="4773"/>
                  </a:lnTo>
                  <a:lnTo>
                    <a:pt x="1964" y="4745"/>
                  </a:lnTo>
                  <a:lnTo>
                    <a:pt x="1952" y="4725"/>
                  </a:lnTo>
                  <a:lnTo>
                    <a:pt x="1952" y="4697"/>
                  </a:lnTo>
                  <a:lnTo>
                    <a:pt x="1987" y="4642"/>
                  </a:lnTo>
                  <a:lnTo>
                    <a:pt x="2035" y="4531"/>
                  </a:lnTo>
                  <a:lnTo>
                    <a:pt x="2011" y="4469"/>
                  </a:lnTo>
                  <a:lnTo>
                    <a:pt x="2011" y="4455"/>
                  </a:lnTo>
                  <a:lnTo>
                    <a:pt x="2023" y="4358"/>
                  </a:lnTo>
                  <a:lnTo>
                    <a:pt x="1976" y="4055"/>
                  </a:lnTo>
                  <a:lnTo>
                    <a:pt x="1987" y="3965"/>
                  </a:lnTo>
                  <a:lnTo>
                    <a:pt x="1916" y="3889"/>
                  </a:lnTo>
                  <a:lnTo>
                    <a:pt x="1881" y="3882"/>
                  </a:lnTo>
                  <a:lnTo>
                    <a:pt x="1715" y="3854"/>
                  </a:lnTo>
                  <a:lnTo>
                    <a:pt x="1763" y="3854"/>
                  </a:lnTo>
                  <a:lnTo>
                    <a:pt x="1822" y="3841"/>
                  </a:lnTo>
                  <a:lnTo>
                    <a:pt x="1810" y="3792"/>
                  </a:lnTo>
                  <a:lnTo>
                    <a:pt x="1775" y="3744"/>
                  </a:lnTo>
                  <a:lnTo>
                    <a:pt x="1633" y="3689"/>
                  </a:lnTo>
                  <a:lnTo>
                    <a:pt x="1562" y="3647"/>
                  </a:lnTo>
                  <a:lnTo>
                    <a:pt x="1514" y="3606"/>
                  </a:lnTo>
                  <a:lnTo>
                    <a:pt x="1384" y="3412"/>
                  </a:lnTo>
                  <a:lnTo>
                    <a:pt x="1077" y="3150"/>
                  </a:lnTo>
                  <a:lnTo>
                    <a:pt x="1006" y="3046"/>
                  </a:lnTo>
                  <a:lnTo>
                    <a:pt x="947" y="3019"/>
                  </a:lnTo>
                  <a:lnTo>
                    <a:pt x="793" y="2963"/>
                  </a:lnTo>
                  <a:lnTo>
                    <a:pt x="734" y="2922"/>
                  </a:lnTo>
                  <a:lnTo>
                    <a:pt x="698" y="2881"/>
                  </a:lnTo>
                  <a:lnTo>
                    <a:pt x="592" y="2729"/>
                  </a:lnTo>
                  <a:lnTo>
                    <a:pt x="391" y="2535"/>
                  </a:lnTo>
                  <a:lnTo>
                    <a:pt x="261" y="2390"/>
                  </a:lnTo>
                  <a:lnTo>
                    <a:pt x="237" y="2335"/>
                  </a:lnTo>
                  <a:lnTo>
                    <a:pt x="249" y="2293"/>
                  </a:lnTo>
                  <a:lnTo>
                    <a:pt x="284" y="2252"/>
                  </a:lnTo>
                  <a:lnTo>
                    <a:pt x="308" y="2190"/>
                  </a:lnTo>
                  <a:lnTo>
                    <a:pt x="308" y="2142"/>
                  </a:lnTo>
                  <a:lnTo>
                    <a:pt x="272" y="2059"/>
                  </a:lnTo>
                  <a:lnTo>
                    <a:pt x="272" y="1969"/>
                  </a:lnTo>
                  <a:lnTo>
                    <a:pt x="71" y="1568"/>
                  </a:lnTo>
                  <a:lnTo>
                    <a:pt x="0" y="1071"/>
                  </a:lnTo>
                  <a:lnTo>
                    <a:pt x="0" y="1030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 flipH="1">
              <a:off x="3345109" y="3123662"/>
              <a:ext cx="567378" cy="499750"/>
            </a:xfrm>
            <a:custGeom>
              <a:avLst/>
              <a:gdLst/>
              <a:ahLst/>
              <a:cxnLst/>
              <a:rect l="l" t="t" r="r" b="b"/>
              <a:pathLst>
                <a:path w="9320" h="5243" extrusionOk="0">
                  <a:moveTo>
                    <a:pt x="8090" y="1499"/>
                  </a:moveTo>
                  <a:lnTo>
                    <a:pt x="8019" y="1506"/>
                  </a:lnTo>
                  <a:lnTo>
                    <a:pt x="7972" y="1520"/>
                  </a:lnTo>
                  <a:lnTo>
                    <a:pt x="7972" y="1547"/>
                  </a:lnTo>
                  <a:lnTo>
                    <a:pt x="8042" y="1589"/>
                  </a:lnTo>
                  <a:lnTo>
                    <a:pt x="8019" y="1609"/>
                  </a:lnTo>
                  <a:lnTo>
                    <a:pt x="8042" y="1623"/>
                  </a:lnTo>
                  <a:lnTo>
                    <a:pt x="7972" y="1644"/>
                  </a:lnTo>
                  <a:lnTo>
                    <a:pt x="7865" y="1658"/>
                  </a:lnTo>
                  <a:lnTo>
                    <a:pt x="7747" y="1651"/>
                  </a:lnTo>
                  <a:lnTo>
                    <a:pt x="7652" y="1623"/>
                  </a:lnTo>
                  <a:lnTo>
                    <a:pt x="7711" y="1589"/>
                  </a:lnTo>
                  <a:lnTo>
                    <a:pt x="7841" y="1547"/>
                  </a:lnTo>
                  <a:lnTo>
                    <a:pt x="7901" y="1520"/>
                  </a:lnTo>
                  <a:lnTo>
                    <a:pt x="8042" y="1409"/>
                  </a:lnTo>
                  <a:lnTo>
                    <a:pt x="8102" y="1388"/>
                  </a:lnTo>
                  <a:lnTo>
                    <a:pt x="8149" y="1388"/>
                  </a:lnTo>
                  <a:lnTo>
                    <a:pt x="8173" y="1430"/>
                  </a:lnTo>
                  <a:lnTo>
                    <a:pt x="8149" y="1478"/>
                  </a:lnTo>
                  <a:lnTo>
                    <a:pt x="8090" y="1499"/>
                  </a:lnTo>
                  <a:close/>
                  <a:moveTo>
                    <a:pt x="8019" y="1388"/>
                  </a:moveTo>
                  <a:lnTo>
                    <a:pt x="7995" y="1416"/>
                  </a:lnTo>
                  <a:lnTo>
                    <a:pt x="7889" y="1499"/>
                  </a:lnTo>
                  <a:lnTo>
                    <a:pt x="7711" y="1575"/>
                  </a:lnTo>
                  <a:lnTo>
                    <a:pt x="7617" y="1603"/>
                  </a:lnTo>
                  <a:lnTo>
                    <a:pt x="7558" y="1603"/>
                  </a:lnTo>
                  <a:lnTo>
                    <a:pt x="7534" y="1568"/>
                  </a:lnTo>
                  <a:lnTo>
                    <a:pt x="7581" y="1533"/>
                  </a:lnTo>
                  <a:lnTo>
                    <a:pt x="7735" y="1464"/>
                  </a:lnTo>
                  <a:lnTo>
                    <a:pt x="7747" y="1451"/>
                  </a:lnTo>
                  <a:lnTo>
                    <a:pt x="7770" y="1409"/>
                  </a:lnTo>
                  <a:lnTo>
                    <a:pt x="7782" y="1388"/>
                  </a:lnTo>
                  <a:lnTo>
                    <a:pt x="7889" y="1326"/>
                  </a:lnTo>
                  <a:lnTo>
                    <a:pt x="7901" y="1333"/>
                  </a:lnTo>
                  <a:lnTo>
                    <a:pt x="7912" y="1340"/>
                  </a:lnTo>
                  <a:lnTo>
                    <a:pt x="7924" y="1347"/>
                  </a:lnTo>
                  <a:lnTo>
                    <a:pt x="7936" y="1361"/>
                  </a:lnTo>
                  <a:lnTo>
                    <a:pt x="7983" y="1354"/>
                  </a:lnTo>
                  <a:lnTo>
                    <a:pt x="7995" y="1347"/>
                  </a:lnTo>
                  <a:lnTo>
                    <a:pt x="8019" y="1326"/>
                  </a:lnTo>
                  <a:lnTo>
                    <a:pt x="8031" y="1340"/>
                  </a:lnTo>
                  <a:lnTo>
                    <a:pt x="8031" y="1368"/>
                  </a:lnTo>
                  <a:lnTo>
                    <a:pt x="8019" y="1388"/>
                  </a:lnTo>
                  <a:close/>
                  <a:moveTo>
                    <a:pt x="9190" y="732"/>
                  </a:moveTo>
                  <a:lnTo>
                    <a:pt x="9213" y="760"/>
                  </a:lnTo>
                  <a:lnTo>
                    <a:pt x="9237" y="801"/>
                  </a:lnTo>
                  <a:lnTo>
                    <a:pt x="9249" y="836"/>
                  </a:lnTo>
                  <a:lnTo>
                    <a:pt x="9320" y="836"/>
                  </a:lnTo>
                  <a:lnTo>
                    <a:pt x="9320" y="864"/>
                  </a:lnTo>
                  <a:lnTo>
                    <a:pt x="9272" y="870"/>
                  </a:lnTo>
                  <a:lnTo>
                    <a:pt x="9213" y="864"/>
                  </a:lnTo>
                  <a:lnTo>
                    <a:pt x="9166" y="843"/>
                  </a:lnTo>
                  <a:lnTo>
                    <a:pt x="9107" y="801"/>
                  </a:lnTo>
                  <a:lnTo>
                    <a:pt x="9107" y="774"/>
                  </a:lnTo>
                  <a:lnTo>
                    <a:pt x="9107" y="739"/>
                  </a:lnTo>
                  <a:lnTo>
                    <a:pt x="9095" y="712"/>
                  </a:lnTo>
                  <a:lnTo>
                    <a:pt x="9131" y="705"/>
                  </a:lnTo>
                  <a:lnTo>
                    <a:pt x="9190" y="732"/>
                  </a:lnTo>
                  <a:close/>
                  <a:moveTo>
                    <a:pt x="154" y="1699"/>
                  </a:moveTo>
                  <a:lnTo>
                    <a:pt x="71" y="1609"/>
                  </a:lnTo>
                  <a:lnTo>
                    <a:pt x="0" y="1451"/>
                  </a:lnTo>
                  <a:lnTo>
                    <a:pt x="48" y="1402"/>
                  </a:lnTo>
                  <a:lnTo>
                    <a:pt x="95" y="1340"/>
                  </a:lnTo>
                  <a:lnTo>
                    <a:pt x="142" y="1306"/>
                  </a:lnTo>
                  <a:lnTo>
                    <a:pt x="213" y="1278"/>
                  </a:lnTo>
                  <a:lnTo>
                    <a:pt x="272" y="1264"/>
                  </a:lnTo>
                  <a:lnTo>
                    <a:pt x="320" y="1237"/>
                  </a:lnTo>
                  <a:lnTo>
                    <a:pt x="426" y="1167"/>
                  </a:lnTo>
                  <a:lnTo>
                    <a:pt x="521" y="1112"/>
                  </a:lnTo>
                  <a:lnTo>
                    <a:pt x="923" y="912"/>
                  </a:lnTo>
                  <a:lnTo>
                    <a:pt x="946" y="870"/>
                  </a:lnTo>
                  <a:lnTo>
                    <a:pt x="946" y="725"/>
                  </a:lnTo>
                  <a:lnTo>
                    <a:pt x="1005" y="636"/>
                  </a:lnTo>
                  <a:lnTo>
                    <a:pt x="1088" y="594"/>
                  </a:lnTo>
                  <a:lnTo>
                    <a:pt x="1136" y="546"/>
                  </a:lnTo>
                  <a:lnTo>
                    <a:pt x="1195" y="539"/>
                  </a:lnTo>
                  <a:lnTo>
                    <a:pt x="1266" y="498"/>
                  </a:lnTo>
                  <a:lnTo>
                    <a:pt x="1266" y="477"/>
                  </a:lnTo>
                  <a:lnTo>
                    <a:pt x="1254" y="449"/>
                  </a:lnTo>
                  <a:lnTo>
                    <a:pt x="1242" y="428"/>
                  </a:lnTo>
                  <a:lnTo>
                    <a:pt x="1207" y="408"/>
                  </a:lnTo>
                  <a:lnTo>
                    <a:pt x="1183" y="346"/>
                  </a:lnTo>
                  <a:lnTo>
                    <a:pt x="1195" y="311"/>
                  </a:lnTo>
                  <a:lnTo>
                    <a:pt x="1183" y="256"/>
                  </a:lnTo>
                  <a:lnTo>
                    <a:pt x="1124" y="235"/>
                  </a:lnTo>
                  <a:lnTo>
                    <a:pt x="1266" y="207"/>
                  </a:lnTo>
                  <a:lnTo>
                    <a:pt x="1502" y="173"/>
                  </a:lnTo>
                  <a:lnTo>
                    <a:pt x="1561" y="159"/>
                  </a:lnTo>
                  <a:lnTo>
                    <a:pt x="1703" y="97"/>
                  </a:lnTo>
                  <a:lnTo>
                    <a:pt x="1810" y="83"/>
                  </a:lnTo>
                  <a:lnTo>
                    <a:pt x="2188" y="62"/>
                  </a:lnTo>
                  <a:lnTo>
                    <a:pt x="2354" y="42"/>
                  </a:lnTo>
                  <a:lnTo>
                    <a:pt x="2425" y="28"/>
                  </a:lnTo>
                  <a:lnTo>
                    <a:pt x="2496" y="0"/>
                  </a:lnTo>
                  <a:lnTo>
                    <a:pt x="2590" y="62"/>
                  </a:lnTo>
                  <a:lnTo>
                    <a:pt x="2602" y="76"/>
                  </a:lnTo>
                  <a:lnTo>
                    <a:pt x="2590" y="97"/>
                  </a:lnTo>
                  <a:lnTo>
                    <a:pt x="2531" y="125"/>
                  </a:lnTo>
                  <a:lnTo>
                    <a:pt x="2519" y="145"/>
                  </a:lnTo>
                  <a:lnTo>
                    <a:pt x="2531" y="221"/>
                  </a:lnTo>
                  <a:lnTo>
                    <a:pt x="2543" y="256"/>
                  </a:lnTo>
                  <a:lnTo>
                    <a:pt x="2578" y="290"/>
                  </a:lnTo>
                  <a:lnTo>
                    <a:pt x="2614" y="311"/>
                  </a:lnTo>
                  <a:lnTo>
                    <a:pt x="2661" y="325"/>
                  </a:lnTo>
                  <a:lnTo>
                    <a:pt x="2756" y="339"/>
                  </a:lnTo>
                  <a:lnTo>
                    <a:pt x="2803" y="346"/>
                  </a:lnTo>
                  <a:lnTo>
                    <a:pt x="2827" y="366"/>
                  </a:lnTo>
                  <a:lnTo>
                    <a:pt x="2862" y="415"/>
                  </a:lnTo>
                  <a:lnTo>
                    <a:pt x="2886" y="435"/>
                  </a:lnTo>
                  <a:lnTo>
                    <a:pt x="2945" y="470"/>
                  </a:lnTo>
                  <a:lnTo>
                    <a:pt x="2992" y="449"/>
                  </a:lnTo>
                  <a:lnTo>
                    <a:pt x="3016" y="442"/>
                  </a:lnTo>
                  <a:lnTo>
                    <a:pt x="3040" y="435"/>
                  </a:lnTo>
                  <a:lnTo>
                    <a:pt x="3063" y="442"/>
                  </a:lnTo>
                  <a:lnTo>
                    <a:pt x="3087" y="449"/>
                  </a:lnTo>
                  <a:lnTo>
                    <a:pt x="3099" y="456"/>
                  </a:lnTo>
                  <a:lnTo>
                    <a:pt x="3111" y="463"/>
                  </a:lnTo>
                  <a:lnTo>
                    <a:pt x="3111" y="470"/>
                  </a:lnTo>
                  <a:lnTo>
                    <a:pt x="3123" y="470"/>
                  </a:lnTo>
                  <a:lnTo>
                    <a:pt x="3123" y="484"/>
                  </a:lnTo>
                  <a:lnTo>
                    <a:pt x="3134" y="491"/>
                  </a:lnTo>
                  <a:lnTo>
                    <a:pt x="3158" y="491"/>
                  </a:lnTo>
                  <a:lnTo>
                    <a:pt x="3193" y="491"/>
                  </a:lnTo>
                  <a:lnTo>
                    <a:pt x="3217" y="463"/>
                  </a:lnTo>
                  <a:lnTo>
                    <a:pt x="3253" y="435"/>
                  </a:lnTo>
                  <a:lnTo>
                    <a:pt x="3276" y="435"/>
                  </a:lnTo>
                  <a:lnTo>
                    <a:pt x="3288" y="442"/>
                  </a:lnTo>
                  <a:lnTo>
                    <a:pt x="3300" y="456"/>
                  </a:lnTo>
                  <a:lnTo>
                    <a:pt x="3324" y="470"/>
                  </a:lnTo>
                  <a:lnTo>
                    <a:pt x="3347" y="477"/>
                  </a:lnTo>
                  <a:lnTo>
                    <a:pt x="3406" y="470"/>
                  </a:lnTo>
                  <a:lnTo>
                    <a:pt x="3477" y="449"/>
                  </a:lnTo>
                  <a:lnTo>
                    <a:pt x="3560" y="408"/>
                  </a:lnTo>
                  <a:lnTo>
                    <a:pt x="3761" y="332"/>
                  </a:lnTo>
                  <a:lnTo>
                    <a:pt x="3808" y="304"/>
                  </a:lnTo>
                  <a:lnTo>
                    <a:pt x="3927" y="435"/>
                  </a:lnTo>
                  <a:lnTo>
                    <a:pt x="3998" y="477"/>
                  </a:lnTo>
                  <a:lnTo>
                    <a:pt x="4033" y="491"/>
                  </a:lnTo>
                  <a:lnTo>
                    <a:pt x="4057" y="491"/>
                  </a:lnTo>
                  <a:lnTo>
                    <a:pt x="4092" y="498"/>
                  </a:lnTo>
                  <a:lnTo>
                    <a:pt x="4151" y="504"/>
                  </a:lnTo>
                  <a:lnTo>
                    <a:pt x="4222" y="498"/>
                  </a:lnTo>
                  <a:lnTo>
                    <a:pt x="4329" y="477"/>
                  </a:lnTo>
                  <a:lnTo>
                    <a:pt x="4554" y="408"/>
                  </a:lnTo>
                  <a:lnTo>
                    <a:pt x="4601" y="401"/>
                  </a:lnTo>
                  <a:lnTo>
                    <a:pt x="4601" y="394"/>
                  </a:lnTo>
                  <a:lnTo>
                    <a:pt x="4613" y="387"/>
                  </a:lnTo>
                  <a:lnTo>
                    <a:pt x="4625" y="380"/>
                  </a:lnTo>
                  <a:lnTo>
                    <a:pt x="4684" y="346"/>
                  </a:lnTo>
                  <a:lnTo>
                    <a:pt x="4707" y="339"/>
                  </a:lnTo>
                  <a:lnTo>
                    <a:pt x="4897" y="304"/>
                  </a:lnTo>
                  <a:lnTo>
                    <a:pt x="5074" y="283"/>
                  </a:lnTo>
                  <a:lnTo>
                    <a:pt x="5145" y="290"/>
                  </a:lnTo>
                  <a:lnTo>
                    <a:pt x="5216" y="311"/>
                  </a:lnTo>
                  <a:lnTo>
                    <a:pt x="5287" y="332"/>
                  </a:lnTo>
                  <a:lnTo>
                    <a:pt x="5310" y="339"/>
                  </a:lnTo>
                  <a:lnTo>
                    <a:pt x="5334" y="332"/>
                  </a:lnTo>
                  <a:lnTo>
                    <a:pt x="5358" y="332"/>
                  </a:lnTo>
                  <a:lnTo>
                    <a:pt x="5393" y="352"/>
                  </a:lnTo>
                  <a:lnTo>
                    <a:pt x="5405" y="359"/>
                  </a:lnTo>
                  <a:lnTo>
                    <a:pt x="5441" y="380"/>
                  </a:lnTo>
                  <a:lnTo>
                    <a:pt x="5476" y="401"/>
                  </a:lnTo>
                  <a:lnTo>
                    <a:pt x="5500" y="408"/>
                  </a:lnTo>
                  <a:lnTo>
                    <a:pt x="5523" y="422"/>
                  </a:lnTo>
                  <a:lnTo>
                    <a:pt x="5547" y="435"/>
                  </a:lnTo>
                  <a:lnTo>
                    <a:pt x="5582" y="442"/>
                  </a:lnTo>
                  <a:lnTo>
                    <a:pt x="5618" y="435"/>
                  </a:lnTo>
                  <a:lnTo>
                    <a:pt x="5630" y="422"/>
                  </a:lnTo>
                  <a:lnTo>
                    <a:pt x="5642" y="422"/>
                  </a:lnTo>
                  <a:lnTo>
                    <a:pt x="5653" y="435"/>
                  </a:lnTo>
                  <a:lnTo>
                    <a:pt x="5713" y="394"/>
                  </a:lnTo>
                  <a:lnTo>
                    <a:pt x="5736" y="387"/>
                  </a:lnTo>
                  <a:lnTo>
                    <a:pt x="5760" y="394"/>
                  </a:lnTo>
                  <a:lnTo>
                    <a:pt x="5784" y="380"/>
                  </a:lnTo>
                  <a:lnTo>
                    <a:pt x="5784" y="373"/>
                  </a:lnTo>
                  <a:lnTo>
                    <a:pt x="5784" y="366"/>
                  </a:lnTo>
                  <a:lnTo>
                    <a:pt x="5772" y="359"/>
                  </a:lnTo>
                  <a:lnTo>
                    <a:pt x="5784" y="346"/>
                  </a:lnTo>
                  <a:lnTo>
                    <a:pt x="5878" y="318"/>
                  </a:lnTo>
                  <a:lnTo>
                    <a:pt x="5902" y="318"/>
                  </a:lnTo>
                  <a:lnTo>
                    <a:pt x="5914" y="325"/>
                  </a:lnTo>
                  <a:lnTo>
                    <a:pt x="5937" y="325"/>
                  </a:lnTo>
                  <a:lnTo>
                    <a:pt x="5961" y="332"/>
                  </a:lnTo>
                  <a:lnTo>
                    <a:pt x="5985" y="339"/>
                  </a:lnTo>
                  <a:lnTo>
                    <a:pt x="6044" y="346"/>
                  </a:lnTo>
                  <a:lnTo>
                    <a:pt x="6079" y="332"/>
                  </a:lnTo>
                  <a:lnTo>
                    <a:pt x="6127" y="290"/>
                  </a:lnTo>
                  <a:lnTo>
                    <a:pt x="6138" y="270"/>
                  </a:lnTo>
                  <a:lnTo>
                    <a:pt x="6138" y="256"/>
                  </a:lnTo>
                  <a:lnTo>
                    <a:pt x="6138" y="242"/>
                  </a:lnTo>
                  <a:lnTo>
                    <a:pt x="6162" y="221"/>
                  </a:lnTo>
                  <a:lnTo>
                    <a:pt x="6197" y="194"/>
                  </a:lnTo>
                  <a:lnTo>
                    <a:pt x="6257" y="131"/>
                  </a:lnTo>
                  <a:lnTo>
                    <a:pt x="6268" y="125"/>
                  </a:lnTo>
                  <a:lnTo>
                    <a:pt x="6434" y="42"/>
                  </a:lnTo>
                  <a:lnTo>
                    <a:pt x="6517" y="56"/>
                  </a:lnTo>
                  <a:lnTo>
                    <a:pt x="6588" y="83"/>
                  </a:lnTo>
                  <a:lnTo>
                    <a:pt x="6671" y="131"/>
                  </a:lnTo>
                  <a:lnTo>
                    <a:pt x="6718" y="166"/>
                  </a:lnTo>
                  <a:lnTo>
                    <a:pt x="6706" y="180"/>
                  </a:lnTo>
                  <a:lnTo>
                    <a:pt x="6623" y="180"/>
                  </a:lnTo>
                  <a:lnTo>
                    <a:pt x="6564" y="166"/>
                  </a:lnTo>
                  <a:lnTo>
                    <a:pt x="6505" y="180"/>
                  </a:lnTo>
                  <a:lnTo>
                    <a:pt x="6481" y="207"/>
                  </a:lnTo>
                  <a:lnTo>
                    <a:pt x="6505" y="221"/>
                  </a:lnTo>
                  <a:lnTo>
                    <a:pt x="6540" y="214"/>
                  </a:lnTo>
                  <a:lnTo>
                    <a:pt x="6564" y="214"/>
                  </a:lnTo>
                  <a:lnTo>
                    <a:pt x="6576" y="235"/>
                  </a:lnTo>
                  <a:lnTo>
                    <a:pt x="6588" y="256"/>
                  </a:lnTo>
                  <a:lnTo>
                    <a:pt x="6600" y="277"/>
                  </a:lnTo>
                  <a:lnTo>
                    <a:pt x="6659" y="263"/>
                  </a:lnTo>
                  <a:lnTo>
                    <a:pt x="6718" y="270"/>
                  </a:lnTo>
                  <a:lnTo>
                    <a:pt x="6765" y="318"/>
                  </a:lnTo>
                  <a:lnTo>
                    <a:pt x="6836" y="401"/>
                  </a:lnTo>
                  <a:lnTo>
                    <a:pt x="7132" y="546"/>
                  </a:lnTo>
                  <a:lnTo>
                    <a:pt x="7179" y="580"/>
                  </a:lnTo>
                  <a:lnTo>
                    <a:pt x="7274" y="656"/>
                  </a:lnTo>
                  <a:lnTo>
                    <a:pt x="7416" y="753"/>
                  </a:lnTo>
                  <a:lnTo>
                    <a:pt x="7416" y="781"/>
                  </a:lnTo>
                  <a:lnTo>
                    <a:pt x="7380" y="767"/>
                  </a:lnTo>
                  <a:lnTo>
                    <a:pt x="7286" y="719"/>
                  </a:lnTo>
                  <a:lnTo>
                    <a:pt x="7274" y="746"/>
                  </a:lnTo>
                  <a:lnTo>
                    <a:pt x="7238" y="753"/>
                  </a:lnTo>
                  <a:lnTo>
                    <a:pt x="7191" y="746"/>
                  </a:lnTo>
                  <a:lnTo>
                    <a:pt x="7155" y="732"/>
                  </a:lnTo>
                  <a:lnTo>
                    <a:pt x="7167" y="725"/>
                  </a:lnTo>
                  <a:lnTo>
                    <a:pt x="7167" y="725"/>
                  </a:lnTo>
                  <a:lnTo>
                    <a:pt x="7155" y="719"/>
                  </a:lnTo>
                  <a:lnTo>
                    <a:pt x="7155" y="705"/>
                  </a:lnTo>
                  <a:lnTo>
                    <a:pt x="7132" y="725"/>
                  </a:lnTo>
                  <a:lnTo>
                    <a:pt x="7108" y="725"/>
                  </a:lnTo>
                  <a:lnTo>
                    <a:pt x="7073" y="725"/>
                  </a:lnTo>
                  <a:lnTo>
                    <a:pt x="7049" y="732"/>
                  </a:lnTo>
                  <a:lnTo>
                    <a:pt x="7037" y="753"/>
                  </a:lnTo>
                  <a:lnTo>
                    <a:pt x="7049" y="760"/>
                  </a:lnTo>
                  <a:lnTo>
                    <a:pt x="7061" y="760"/>
                  </a:lnTo>
                  <a:lnTo>
                    <a:pt x="7085" y="795"/>
                  </a:lnTo>
                  <a:lnTo>
                    <a:pt x="7108" y="801"/>
                  </a:lnTo>
                  <a:lnTo>
                    <a:pt x="7108" y="808"/>
                  </a:lnTo>
                  <a:lnTo>
                    <a:pt x="7085" y="822"/>
                  </a:lnTo>
                  <a:lnTo>
                    <a:pt x="7037" y="829"/>
                  </a:lnTo>
                  <a:lnTo>
                    <a:pt x="7025" y="843"/>
                  </a:lnTo>
                  <a:lnTo>
                    <a:pt x="7025" y="864"/>
                  </a:lnTo>
                  <a:lnTo>
                    <a:pt x="7025" y="877"/>
                  </a:lnTo>
                  <a:lnTo>
                    <a:pt x="7037" y="884"/>
                  </a:lnTo>
                  <a:lnTo>
                    <a:pt x="7073" y="905"/>
                  </a:lnTo>
                  <a:lnTo>
                    <a:pt x="7096" y="926"/>
                  </a:lnTo>
                  <a:lnTo>
                    <a:pt x="7096" y="933"/>
                  </a:lnTo>
                  <a:lnTo>
                    <a:pt x="7108" y="940"/>
                  </a:lnTo>
                  <a:lnTo>
                    <a:pt x="7155" y="933"/>
                  </a:lnTo>
                  <a:lnTo>
                    <a:pt x="7191" y="919"/>
                  </a:lnTo>
                  <a:lnTo>
                    <a:pt x="7226" y="891"/>
                  </a:lnTo>
                  <a:lnTo>
                    <a:pt x="7262" y="877"/>
                  </a:lnTo>
                  <a:lnTo>
                    <a:pt x="7309" y="870"/>
                  </a:lnTo>
                  <a:lnTo>
                    <a:pt x="7368" y="898"/>
                  </a:lnTo>
                  <a:lnTo>
                    <a:pt x="7392" y="940"/>
                  </a:lnTo>
                  <a:lnTo>
                    <a:pt x="7380" y="988"/>
                  </a:lnTo>
                  <a:lnTo>
                    <a:pt x="7368" y="1022"/>
                  </a:lnTo>
                  <a:lnTo>
                    <a:pt x="7286" y="995"/>
                  </a:lnTo>
                  <a:lnTo>
                    <a:pt x="7167" y="988"/>
                  </a:lnTo>
                  <a:lnTo>
                    <a:pt x="7085" y="1002"/>
                  </a:lnTo>
                  <a:lnTo>
                    <a:pt x="7108" y="1057"/>
                  </a:lnTo>
                  <a:lnTo>
                    <a:pt x="7120" y="1036"/>
                  </a:lnTo>
                  <a:lnTo>
                    <a:pt x="7144" y="1029"/>
                  </a:lnTo>
                  <a:lnTo>
                    <a:pt x="7167" y="1016"/>
                  </a:lnTo>
                  <a:lnTo>
                    <a:pt x="7203" y="1009"/>
                  </a:lnTo>
                  <a:lnTo>
                    <a:pt x="7250" y="1036"/>
                  </a:lnTo>
                  <a:lnTo>
                    <a:pt x="7297" y="1050"/>
                  </a:lnTo>
                  <a:lnTo>
                    <a:pt x="7357" y="1050"/>
                  </a:lnTo>
                  <a:lnTo>
                    <a:pt x="7416" y="1071"/>
                  </a:lnTo>
                  <a:lnTo>
                    <a:pt x="7463" y="1112"/>
                  </a:lnTo>
                  <a:lnTo>
                    <a:pt x="7321" y="1133"/>
                  </a:lnTo>
                  <a:lnTo>
                    <a:pt x="7286" y="1181"/>
                  </a:lnTo>
                  <a:lnTo>
                    <a:pt x="7309" y="1181"/>
                  </a:lnTo>
                  <a:lnTo>
                    <a:pt x="7321" y="1167"/>
                  </a:lnTo>
                  <a:lnTo>
                    <a:pt x="7345" y="1147"/>
                  </a:lnTo>
                  <a:lnTo>
                    <a:pt x="7368" y="1133"/>
                  </a:lnTo>
                  <a:lnTo>
                    <a:pt x="7416" y="1140"/>
                  </a:lnTo>
                  <a:lnTo>
                    <a:pt x="7487" y="1140"/>
                  </a:lnTo>
                  <a:lnTo>
                    <a:pt x="7546" y="1133"/>
                  </a:lnTo>
                  <a:lnTo>
                    <a:pt x="7569" y="1126"/>
                  </a:lnTo>
                  <a:lnTo>
                    <a:pt x="7593" y="1140"/>
                  </a:lnTo>
                  <a:lnTo>
                    <a:pt x="7640" y="1154"/>
                  </a:lnTo>
                  <a:lnTo>
                    <a:pt x="7652" y="1174"/>
                  </a:lnTo>
                  <a:lnTo>
                    <a:pt x="7593" y="1195"/>
                  </a:lnTo>
                  <a:lnTo>
                    <a:pt x="7569" y="1195"/>
                  </a:lnTo>
                  <a:lnTo>
                    <a:pt x="7498" y="1174"/>
                  </a:lnTo>
                  <a:lnTo>
                    <a:pt x="7475" y="1181"/>
                  </a:lnTo>
                  <a:lnTo>
                    <a:pt x="7451" y="1188"/>
                  </a:lnTo>
                  <a:lnTo>
                    <a:pt x="7475" y="1202"/>
                  </a:lnTo>
                  <a:lnTo>
                    <a:pt x="7510" y="1202"/>
                  </a:lnTo>
                  <a:lnTo>
                    <a:pt x="7534" y="1209"/>
                  </a:lnTo>
                  <a:lnTo>
                    <a:pt x="7593" y="1216"/>
                  </a:lnTo>
                  <a:lnTo>
                    <a:pt x="7640" y="1243"/>
                  </a:lnTo>
                  <a:lnTo>
                    <a:pt x="7688" y="1257"/>
                  </a:lnTo>
                  <a:lnTo>
                    <a:pt x="7759" y="1237"/>
                  </a:lnTo>
                  <a:lnTo>
                    <a:pt x="7759" y="1264"/>
                  </a:lnTo>
                  <a:lnTo>
                    <a:pt x="7759" y="1278"/>
                  </a:lnTo>
                  <a:lnTo>
                    <a:pt x="7735" y="1278"/>
                  </a:lnTo>
                  <a:lnTo>
                    <a:pt x="7700" y="1285"/>
                  </a:lnTo>
                  <a:lnTo>
                    <a:pt x="7723" y="1306"/>
                  </a:lnTo>
                  <a:lnTo>
                    <a:pt x="7735" y="1326"/>
                  </a:lnTo>
                  <a:lnTo>
                    <a:pt x="7723" y="1340"/>
                  </a:lnTo>
                  <a:lnTo>
                    <a:pt x="7676" y="1347"/>
                  </a:lnTo>
                  <a:lnTo>
                    <a:pt x="7700" y="1368"/>
                  </a:lnTo>
                  <a:lnTo>
                    <a:pt x="7700" y="1388"/>
                  </a:lnTo>
                  <a:lnTo>
                    <a:pt x="7676" y="1402"/>
                  </a:lnTo>
                  <a:lnTo>
                    <a:pt x="7629" y="1409"/>
                  </a:lnTo>
                  <a:lnTo>
                    <a:pt x="7629" y="1423"/>
                  </a:lnTo>
                  <a:lnTo>
                    <a:pt x="7700" y="1423"/>
                  </a:lnTo>
                  <a:lnTo>
                    <a:pt x="7700" y="1437"/>
                  </a:lnTo>
                  <a:lnTo>
                    <a:pt x="7640" y="1444"/>
                  </a:lnTo>
                  <a:lnTo>
                    <a:pt x="7593" y="1478"/>
                  </a:lnTo>
                  <a:lnTo>
                    <a:pt x="7546" y="1520"/>
                  </a:lnTo>
                  <a:lnTo>
                    <a:pt x="7522" y="1547"/>
                  </a:lnTo>
                  <a:lnTo>
                    <a:pt x="7522" y="1582"/>
                  </a:lnTo>
                  <a:lnTo>
                    <a:pt x="7558" y="1623"/>
                  </a:lnTo>
                  <a:lnTo>
                    <a:pt x="7629" y="1658"/>
                  </a:lnTo>
                  <a:lnTo>
                    <a:pt x="7723" y="1672"/>
                  </a:lnTo>
                  <a:lnTo>
                    <a:pt x="7759" y="1672"/>
                  </a:lnTo>
                  <a:lnTo>
                    <a:pt x="7865" y="1685"/>
                  </a:lnTo>
                  <a:lnTo>
                    <a:pt x="7912" y="1685"/>
                  </a:lnTo>
                  <a:lnTo>
                    <a:pt x="7983" y="1672"/>
                  </a:lnTo>
                  <a:lnTo>
                    <a:pt x="8031" y="1672"/>
                  </a:lnTo>
                  <a:lnTo>
                    <a:pt x="8113" y="1651"/>
                  </a:lnTo>
                  <a:lnTo>
                    <a:pt x="8113" y="1609"/>
                  </a:lnTo>
                  <a:lnTo>
                    <a:pt x="8078" y="1561"/>
                  </a:lnTo>
                  <a:lnTo>
                    <a:pt x="8042" y="1527"/>
                  </a:lnTo>
                  <a:lnTo>
                    <a:pt x="8113" y="1540"/>
                  </a:lnTo>
                  <a:lnTo>
                    <a:pt x="8161" y="1533"/>
                  </a:lnTo>
                  <a:lnTo>
                    <a:pt x="8184" y="1513"/>
                  </a:lnTo>
                  <a:lnTo>
                    <a:pt x="8232" y="1464"/>
                  </a:lnTo>
                  <a:lnTo>
                    <a:pt x="8279" y="1437"/>
                  </a:lnTo>
                  <a:lnTo>
                    <a:pt x="8362" y="1437"/>
                  </a:lnTo>
                  <a:lnTo>
                    <a:pt x="8445" y="1464"/>
                  </a:lnTo>
                  <a:lnTo>
                    <a:pt x="8492" y="1485"/>
                  </a:lnTo>
                  <a:lnTo>
                    <a:pt x="8551" y="1485"/>
                  </a:lnTo>
                  <a:lnTo>
                    <a:pt x="8622" y="1485"/>
                  </a:lnTo>
                  <a:lnTo>
                    <a:pt x="8717" y="1485"/>
                  </a:lnTo>
                  <a:lnTo>
                    <a:pt x="8752" y="1499"/>
                  </a:lnTo>
                  <a:lnTo>
                    <a:pt x="8409" y="1637"/>
                  </a:lnTo>
                  <a:lnTo>
                    <a:pt x="8291" y="1706"/>
                  </a:lnTo>
                  <a:lnTo>
                    <a:pt x="8291" y="1748"/>
                  </a:lnTo>
                  <a:lnTo>
                    <a:pt x="8267" y="1803"/>
                  </a:lnTo>
                  <a:lnTo>
                    <a:pt x="8220" y="1879"/>
                  </a:lnTo>
                  <a:lnTo>
                    <a:pt x="8208" y="1906"/>
                  </a:lnTo>
                  <a:lnTo>
                    <a:pt x="8220" y="1927"/>
                  </a:lnTo>
                  <a:lnTo>
                    <a:pt x="8232" y="1955"/>
                  </a:lnTo>
                  <a:lnTo>
                    <a:pt x="8279" y="2031"/>
                  </a:lnTo>
                  <a:lnTo>
                    <a:pt x="8279" y="2051"/>
                  </a:lnTo>
                  <a:lnTo>
                    <a:pt x="8279" y="2072"/>
                  </a:lnTo>
                  <a:lnTo>
                    <a:pt x="8279" y="2093"/>
                  </a:lnTo>
                  <a:lnTo>
                    <a:pt x="8208" y="2183"/>
                  </a:lnTo>
                  <a:lnTo>
                    <a:pt x="7936" y="2417"/>
                  </a:lnTo>
                  <a:lnTo>
                    <a:pt x="7924" y="2438"/>
                  </a:lnTo>
                  <a:lnTo>
                    <a:pt x="7912" y="2514"/>
                  </a:lnTo>
                  <a:lnTo>
                    <a:pt x="7901" y="2528"/>
                  </a:lnTo>
                  <a:lnTo>
                    <a:pt x="7865" y="2549"/>
                  </a:lnTo>
                  <a:lnTo>
                    <a:pt x="7747" y="2583"/>
                  </a:lnTo>
                  <a:lnTo>
                    <a:pt x="7629" y="2597"/>
                  </a:lnTo>
                  <a:lnTo>
                    <a:pt x="7498" y="2625"/>
                  </a:lnTo>
                  <a:lnTo>
                    <a:pt x="7404" y="2632"/>
                  </a:lnTo>
                  <a:lnTo>
                    <a:pt x="7333" y="2625"/>
                  </a:lnTo>
                  <a:lnTo>
                    <a:pt x="7155" y="2590"/>
                  </a:lnTo>
                  <a:lnTo>
                    <a:pt x="7037" y="2597"/>
                  </a:lnTo>
                  <a:lnTo>
                    <a:pt x="6931" y="2569"/>
                  </a:lnTo>
                  <a:lnTo>
                    <a:pt x="6872" y="2535"/>
                  </a:lnTo>
                  <a:lnTo>
                    <a:pt x="6836" y="2528"/>
                  </a:lnTo>
                  <a:lnTo>
                    <a:pt x="6730" y="2514"/>
                  </a:lnTo>
                  <a:lnTo>
                    <a:pt x="6623" y="2507"/>
                  </a:lnTo>
                  <a:lnTo>
                    <a:pt x="6552" y="2493"/>
                  </a:lnTo>
                  <a:lnTo>
                    <a:pt x="6540" y="2487"/>
                  </a:lnTo>
                  <a:lnTo>
                    <a:pt x="6505" y="2473"/>
                  </a:lnTo>
                  <a:lnTo>
                    <a:pt x="6493" y="2466"/>
                  </a:lnTo>
                  <a:lnTo>
                    <a:pt x="6470" y="2459"/>
                  </a:lnTo>
                  <a:lnTo>
                    <a:pt x="6410" y="2452"/>
                  </a:lnTo>
                  <a:lnTo>
                    <a:pt x="6363" y="2452"/>
                  </a:lnTo>
                  <a:lnTo>
                    <a:pt x="6304" y="2452"/>
                  </a:lnTo>
                  <a:lnTo>
                    <a:pt x="6257" y="2459"/>
                  </a:lnTo>
                  <a:lnTo>
                    <a:pt x="6186" y="2473"/>
                  </a:lnTo>
                  <a:lnTo>
                    <a:pt x="5855" y="2563"/>
                  </a:lnTo>
                  <a:lnTo>
                    <a:pt x="5807" y="2597"/>
                  </a:lnTo>
                  <a:lnTo>
                    <a:pt x="5819" y="2666"/>
                  </a:lnTo>
                  <a:lnTo>
                    <a:pt x="5878" y="2721"/>
                  </a:lnTo>
                  <a:lnTo>
                    <a:pt x="5890" y="2756"/>
                  </a:lnTo>
                  <a:lnTo>
                    <a:pt x="5902" y="2770"/>
                  </a:lnTo>
                  <a:lnTo>
                    <a:pt x="5914" y="2790"/>
                  </a:lnTo>
                  <a:lnTo>
                    <a:pt x="5902" y="2804"/>
                  </a:lnTo>
                  <a:lnTo>
                    <a:pt x="5866" y="2825"/>
                  </a:lnTo>
                  <a:lnTo>
                    <a:pt x="5642" y="2929"/>
                  </a:lnTo>
                  <a:lnTo>
                    <a:pt x="5582" y="2942"/>
                  </a:lnTo>
                  <a:lnTo>
                    <a:pt x="5535" y="2949"/>
                  </a:lnTo>
                  <a:lnTo>
                    <a:pt x="5464" y="2977"/>
                  </a:lnTo>
                  <a:lnTo>
                    <a:pt x="5417" y="3032"/>
                  </a:lnTo>
                  <a:lnTo>
                    <a:pt x="5452" y="3094"/>
                  </a:lnTo>
                  <a:lnTo>
                    <a:pt x="5464" y="3108"/>
                  </a:lnTo>
                  <a:lnTo>
                    <a:pt x="5488" y="3108"/>
                  </a:lnTo>
                  <a:lnTo>
                    <a:pt x="5535" y="3122"/>
                  </a:lnTo>
                  <a:lnTo>
                    <a:pt x="5559" y="3129"/>
                  </a:lnTo>
                  <a:lnTo>
                    <a:pt x="5559" y="3150"/>
                  </a:lnTo>
                  <a:lnTo>
                    <a:pt x="5571" y="3163"/>
                  </a:lnTo>
                  <a:lnTo>
                    <a:pt x="5594" y="3198"/>
                  </a:lnTo>
                  <a:lnTo>
                    <a:pt x="5736" y="3267"/>
                  </a:lnTo>
                  <a:lnTo>
                    <a:pt x="5795" y="3357"/>
                  </a:lnTo>
                  <a:lnTo>
                    <a:pt x="5795" y="3377"/>
                  </a:lnTo>
                  <a:lnTo>
                    <a:pt x="5795" y="3405"/>
                  </a:lnTo>
                  <a:lnTo>
                    <a:pt x="5784" y="3440"/>
                  </a:lnTo>
                  <a:lnTo>
                    <a:pt x="5784" y="3474"/>
                  </a:lnTo>
                  <a:lnTo>
                    <a:pt x="5795" y="3509"/>
                  </a:lnTo>
                  <a:lnTo>
                    <a:pt x="5890" y="3640"/>
                  </a:lnTo>
                  <a:lnTo>
                    <a:pt x="5665" y="3681"/>
                  </a:lnTo>
                  <a:lnTo>
                    <a:pt x="5630" y="3674"/>
                  </a:lnTo>
                  <a:lnTo>
                    <a:pt x="5618" y="3674"/>
                  </a:lnTo>
                  <a:lnTo>
                    <a:pt x="5582" y="3688"/>
                  </a:lnTo>
                  <a:lnTo>
                    <a:pt x="5547" y="3695"/>
                  </a:lnTo>
                  <a:lnTo>
                    <a:pt x="5547" y="3695"/>
                  </a:lnTo>
                  <a:lnTo>
                    <a:pt x="5358" y="3661"/>
                  </a:lnTo>
                  <a:lnTo>
                    <a:pt x="5287" y="3661"/>
                  </a:lnTo>
                  <a:lnTo>
                    <a:pt x="5228" y="3647"/>
                  </a:lnTo>
                  <a:lnTo>
                    <a:pt x="5204" y="3647"/>
                  </a:lnTo>
                  <a:lnTo>
                    <a:pt x="5192" y="3654"/>
                  </a:lnTo>
                  <a:lnTo>
                    <a:pt x="5169" y="3661"/>
                  </a:lnTo>
                  <a:lnTo>
                    <a:pt x="5145" y="3674"/>
                  </a:lnTo>
                  <a:lnTo>
                    <a:pt x="5074" y="3688"/>
                  </a:lnTo>
                  <a:lnTo>
                    <a:pt x="5027" y="3688"/>
                  </a:lnTo>
                  <a:lnTo>
                    <a:pt x="4991" y="3681"/>
                  </a:lnTo>
                  <a:lnTo>
                    <a:pt x="4967" y="3674"/>
                  </a:lnTo>
                  <a:lnTo>
                    <a:pt x="4920" y="3654"/>
                  </a:lnTo>
                  <a:lnTo>
                    <a:pt x="4897" y="3640"/>
                  </a:lnTo>
                  <a:lnTo>
                    <a:pt x="4849" y="3612"/>
                  </a:lnTo>
                  <a:lnTo>
                    <a:pt x="4826" y="3605"/>
                  </a:lnTo>
                  <a:lnTo>
                    <a:pt x="4707" y="3585"/>
                  </a:lnTo>
                  <a:lnTo>
                    <a:pt x="4542" y="3578"/>
                  </a:lnTo>
                  <a:lnTo>
                    <a:pt x="4423" y="3557"/>
                  </a:lnTo>
                  <a:lnTo>
                    <a:pt x="4388" y="3564"/>
                  </a:lnTo>
                  <a:lnTo>
                    <a:pt x="4364" y="3571"/>
                  </a:lnTo>
                  <a:lnTo>
                    <a:pt x="4246" y="3681"/>
                  </a:lnTo>
                  <a:lnTo>
                    <a:pt x="4128" y="3778"/>
                  </a:lnTo>
                  <a:lnTo>
                    <a:pt x="4092" y="3792"/>
                  </a:lnTo>
                  <a:lnTo>
                    <a:pt x="4080" y="3806"/>
                  </a:lnTo>
                  <a:lnTo>
                    <a:pt x="4057" y="3826"/>
                  </a:lnTo>
                  <a:lnTo>
                    <a:pt x="4057" y="3840"/>
                  </a:lnTo>
                  <a:lnTo>
                    <a:pt x="4057" y="3861"/>
                  </a:lnTo>
                  <a:lnTo>
                    <a:pt x="4080" y="3909"/>
                  </a:lnTo>
                  <a:lnTo>
                    <a:pt x="4092" y="3930"/>
                  </a:lnTo>
                  <a:lnTo>
                    <a:pt x="4140" y="3965"/>
                  </a:lnTo>
                  <a:lnTo>
                    <a:pt x="4175" y="3985"/>
                  </a:lnTo>
                  <a:lnTo>
                    <a:pt x="4364" y="4054"/>
                  </a:lnTo>
                  <a:lnTo>
                    <a:pt x="4376" y="4096"/>
                  </a:lnTo>
                  <a:lnTo>
                    <a:pt x="4364" y="4289"/>
                  </a:lnTo>
                  <a:lnTo>
                    <a:pt x="4317" y="4393"/>
                  </a:lnTo>
                  <a:lnTo>
                    <a:pt x="4317" y="4476"/>
                  </a:lnTo>
                  <a:lnTo>
                    <a:pt x="4187" y="4476"/>
                  </a:lnTo>
                  <a:lnTo>
                    <a:pt x="3891" y="4489"/>
                  </a:lnTo>
                  <a:lnTo>
                    <a:pt x="3785" y="4476"/>
                  </a:lnTo>
                  <a:lnTo>
                    <a:pt x="3678" y="4441"/>
                  </a:lnTo>
                  <a:lnTo>
                    <a:pt x="3596" y="4386"/>
                  </a:lnTo>
                  <a:lnTo>
                    <a:pt x="3395" y="4213"/>
                  </a:lnTo>
                  <a:lnTo>
                    <a:pt x="3335" y="4199"/>
                  </a:lnTo>
                  <a:lnTo>
                    <a:pt x="3264" y="4213"/>
                  </a:lnTo>
                  <a:lnTo>
                    <a:pt x="3205" y="4241"/>
                  </a:lnTo>
                  <a:lnTo>
                    <a:pt x="3075" y="4268"/>
                  </a:lnTo>
                  <a:lnTo>
                    <a:pt x="3016" y="4317"/>
                  </a:lnTo>
                  <a:lnTo>
                    <a:pt x="2945" y="4386"/>
                  </a:lnTo>
                  <a:lnTo>
                    <a:pt x="2933" y="4407"/>
                  </a:lnTo>
                  <a:lnTo>
                    <a:pt x="2874" y="4441"/>
                  </a:lnTo>
                  <a:lnTo>
                    <a:pt x="2815" y="4503"/>
                  </a:lnTo>
                  <a:lnTo>
                    <a:pt x="2803" y="4538"/>
                  </a:lnTo>
                  <a:lnTo>
                    <a:pt x="2803" y="4565"/>
                  </a:lnTo>
                  <a:lnTo>
                    <a:pt x="2815" y="4607"/>
                  </a:lnTo>
                  <a:lnTo>
                    <a:pt x="2886" y="4676"/>
                  </a:lnTo>
                  <a:lnTo>
                    <a:pt x="2910" y="4717"/>
                  </a:lnTo>
                  <a:lnTo>
                    <a:pt x="2921" y="4918"/>
                  </a:lnTo>
                  <a:lnTo>
                    <a:pt x="2886" y="5007"/>
                  </a:lnTo>
                  <a:lnTo>
                    <a:pt x="2791" y="5090"/>
                  </a:lnTo>
                  <a:lnTo>
                    <a:pt x="2709" y="5125"/>
                  </a:lnTo>
                  <a:lnTo>
                    <a:pt x="2437" y="5173"/>
                  </a:lnTo>
                  <a:lnTo>
                    <a:pt x="2295" y="5215"/>
                  </a:lnTo>
                  <a:lnTo>
                    <a:pt x="2176" y="5228"/>
                  </a:lnTo>
                  <a:lnTo>
                    <a:pt x="1632" y="5242"/>
                  </a:lnTo>
                  <a:lnTo>
                    <a:pt x="1573" y="5228"/>
                  </a:lnTo>
                  <a:lnTo>
                    <a:pt x="1538" y="5215"/>
                  </a:lnTo>
                  <a:lnTo>
                    <a:pt x="1502" y="5201"/>
                  </a:lnTo>
                  <a:lnTo>
                    <a:pt x="1455" y="5180"/>
                  </a:lnTo>
                  <a:lnTo>
                    <a:pt x="1396" y="5159"/>
                  </a:lnTo>
                  <a:lnTo>
                    <a:pt x="1348" y="5159"/>
                  </a:lnTo>
                  <a:lnTo>
                    <a:pt x="1230" y="5159"/>
                  </a:lnTo>
                  <a:lnTo>
                    <a:pt x="1159" y="5152"/>
                  </a:lnTo>
                  <a:lnTo>
                    <a:pt x="1136" y="5132"/>
                  </a:lnTo>
                  <a:lnTo>
                    <a:pt x="1112" y="5104"/>
                  </a:lnTo>
                  <a:lnTo>
                    <a:pt x="1065" y="5083"/>
                  </a:lnTo>
                  <a:lnTo>
                    <a:pt x="1065" y="5083"/>
                  </a:lnTo>
                  <a:lnTo>
                    <a:pt x="1443" y="4883"/>
                  </a:lnTo>
                  <a:lnTo>
                    <a:pt x="1479" y="4876"/>
                  </a:lnTo>
                  <a:lnTo>
                    <a:pt x="1632" y="4890"/>
                  </a:lnTo>
                  <a:lnTo>
                    <a:pt x="1810" y="4869"/>
                  </a:lnTo>
                  <a:lnTo>
                    <a:pt x="1869" y="4849"/>
                  </a:lnTo>
                  <a:lnTo>
                    <a:pt x="1916" y="4814"/>
                  </a:lnTo>
                  <a:lnTo>
                    <a:pt x="1963" y="4766"/>
                  </a:lnTo>
                  <a:lnTo>
                    <a:pt x="1963" y="4738"/>
                  </a:lnTo>
                  <a:lnTo>
                    <a:pt x="1928" y="4448"/>
                  </a:lnTo>
                  <a:lnTo>
                    <a:pt x="1916" y="4420"/>
                  </a:lnTo>
                  <a:lnTo>
                    <a:pt x="1833" y="4365"/>
                  </a:lnTo>
                  <a:lnTo>
                    <a:pt x="1810" y="4324"/>
                  </a:lnTo>
                  <a:lnTo>
                    <a:pt x="1786" y="4255"/>
                  </a:lnTo>
                  <a:lnTo>
                    <a:pt x="1703" y="4144"/>
                  </a:lnTo>
                  <a:lnTo>
                    <a:pt x="1526" y="3985"/>
                  </a:lnTo>
                  <a:lnTo>
                    <a:pt x="1467" y="3923"/>
                  </a:lnTo>
                  <a:lnTo>
                    <a:pt x="1384" y="3895"/>
                  </a:lnTo>
                  <a:lnTo>
                    <a:pt x="1526" y="3854"/>
                  </a:lnTo>
                  <a:lnTo>
                    <a:pt x="1668" y="3854"/>
                  </a:lnTo>
                  <a:lnTo>
                    <a:pt x="1810" y="3826"/>
                  </a:lnTo>
                  <a:lnTo>
                    <a:pt x="1869" y="3799"/>
                  </a:lnTo>
                  <a:lnTo>
                    <a:pt x="1975" y="3785"/>
                  </a:lnTo>
                  <a:lnTo>
                    <a:pt x="2153" y="3750"/>
                  </a:lnTo>
                  <a:lnTo>
                    <a:pt x="2295" y="3709"/>
                  </a:lnTo>
                  <a:lnTo>
                    <a:pt x="2389" y="3647"/>
                  </a:lnTo>
                  <a:lnTo>
                    <a:pt x="2567" y="3488"/>
                  </a:lnTo>
                  <a:lnTo>
                    <a:pt x="2756" y="3343"/>
                  </a:lnTo>
                  <a:lnTo>
                    <a:pt x="3040" y="3212"/>
                  </a:lnTo>
                  <a:lnTo>
                    <a:pt x="3111" y="3129"/>
                  </a:lnTo>
                  <a:lnTo>
                    <a:pt x="3123" y="3039"/>
                  </a:lnTo>
                  <a:lnTo>
                    <a:pt x="3123" y="3011"/>
                  </a:lnTo>
                  <a:lnTo>
                    <a:pt x="3099" y="2970"/>
                  </a:lnTo>
                  <a:lnTo>
                    <a:pt x="2992" y="2915"/>
                  </a:lnTo>
                  <a:lnTo>
                    <a:pt x="2981" y="2894"/>
                  </a:lnTo>
                  <a:lnTo>
                    <a:pt x="2992" y="2825"/>
                  </a:lnTo>
                  <a:lnTo>
                    <a:pt x="2992" y="2721"/>
                  </a:lnTo>
                  <a:lnTo>
                    <a:pt x="2933" y="2673"/>
                  </a:lnTo>
                  <a:lnTo>
                    <a:pt x="2886" y="2659"/>
                  </a:lnTo>
                  <a:lnTo>
                    <a:pt x="2815" y="2666"/>
                  </a:lnTo>
                  <a:lnTo>
                    <a:pt x="2768" y="2680"/>
                  </a:lnTo>
                  <a:lnTo>
                    <a:pt x="2709" y="2687"/>
                  </a:lnTo>
                  <a:lnTo>
                    <a:pt x="2649" y="2687"/>
                  </a:lnTo>
                  <a:lnTo>
                    <a:pt x="2567" y="2694"/>
                  </a:lnTo>
                  <a:lnTo>
                    <a:pt x="2519" y="2687"/>
                  </a:lnTo>
                  <a:lnTo>
                    <a:pt x="2460" y="2673"/>
                  </a:lnTo>
                  <a:lnTo>
                    <a:pt x="2437" y="2666"/>
                  </a:lnTo>
                  <a:lnTo>
                    <a:pt x="2425" y="2652"/>
                  </a:lnTo>
                  <a:lnTo>
                    <a:pt x="2425" y="2638"/>
                  </a:lnTo>
                  <a:lnTo>
                    <a:pt x="2437" y="2618"/>
                  </a:lnTo>
                  <a:lnTo>
                    <a:pt x="2448" y="2597"/>
                  </a:lnTo>
                  <a:lnTo>
                    <a:pt x="2437" y="2583"/>
                  </a:lnTo>
                  <a:lnTo>
                    <a:pt x="2389" y="2542"/>
                  </a:lnTo>
                  <a:lnTo>
                    <a:pt x="2342" y="2528"/>
                  </a:lnTo>
                  <a:lnTo>
                    <a:pt x="2295" y="2473"/>
                  </a:lnTo>
                  <a:lnTo>
                    <a:pt x="2235" y="2390"/>
                  </a:lnTo>
                  <a:lnTo>
                    <a:pt x="2224" y="2362"/>
                  </a:lnTo>
                  <a:lnTo>
                    <a:pt x="2200" y="2342"/>
                  </a:lnTo>
                  <a:lnTo>
                    <a:pt x="2188" y="2307"/>
                  </a:lnTo>
                  <a:lnTo>
                    <a:pt x="2330" y="2127"/>
                  </a:lnTo>
                  <a:lnTo>
                    <a:pt x="2283" y="2010"/>
                  </a:lnTo>
                  <a:lnTo>
                    <a:pt x="2165" y="2024"/>
                  </a:lnTo>
                  <a:lnTo>
                    <a:pt x="2105" y="2058"/>
                  </a:lnTo>
                  <a:lnTo>
                    <a:pt x="1893" y="2148"/>
                  </a:lnTo>
                  <a:lnTo>
                    <a:pt x="1822" y="2162"/>
                  </a:lnTo>
                  <a:lnTo>
                    <a:pt x="1727" y="2162"/>
                  </a:lnTo>
                  <a:lnTo>
                    <a:pt x="1419" y="2114"/>
                  </a:lnTo>
                  <a:lnTo>
                    <a:pt x="1301" y="2086"/>
                  </a:lnTo>
                  <a:lnTo>
                    <a:pt x="1017" y="2010"/>
                  </a:lnTo>
                  <a:lnTo>
                    <a:pt x="935" y="1969"/>
                  </a:lnTo>
                  <a:lnTo>
                    <a:pt x="840" y="1920"/>
                  </a:lnTo>
                  <a:lnTo>
                    <a:pt x="757" y="1858"/>
                  </a:lnTo>
                  <a:lnTo>
                    <a:pt x="698" y="1851"/>
                  </a:lnTo>
                  <a:lnTo>
                    <a:pt x="568" y="1906"/>
                  </a:lnTo>
                  <a:lnTo>
                    <a:pt x="438" y="1969"/>
                  </a:lnTo>
                  <a:lnTo>
                    <a:pt x="367" y="1996"/>
                  </a:lnTo>
                  <a:lnTo>
                    <a:pt x="237" y="1989"/>
                  </a:lnTo>
                  <a:lnTo>
                    <a:pt x="189" y="1941"/>
                  </a:lnTo>
                  <a:lnTo>
                    <a:pt x="142" y="1913"/>
                  </a:lnTo>
                  <a:lnTo>
                    <a:pt x="48" y="1886"/>
                  </a:lnTo>
                  <a:lnTo>
                    <a:pt x="154" y="1761"/>
                  </a:lnTo>
                  <a:lnTo>
                    <a:pt x="154" y="1699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 flipH="1">
              <a:off x="4543948" y="2476550"/>
              <a:ext cx="747393" cy="438460"/>
            </a:xfrm>
            <a:custGeom>
              <a:avLst/>
              <a:gdLst/>
              <a:ahLst/>
              <a:cxnLst/>
              <a:rect l="l" t="t" r="r" b="b"/>
              <a:pathLst>
                <a:path w="12277" h="4600" extrusionOk="0">
                  <a:moveTo>
                    <a:pt x="131" y="698"/>
                  </a:moveTo>
                  <a:lnTo>
                    <a:pt x="190" y="650"/>
                  </a:lnTo>
                  <a:lnTo>
                    <a:pt x="190" y="615"/>
                  </a:lnTo>
                  <a:lnTo>
                    <a:pt x="202" y="594"/>
                  </a:lnTo>
                  <a:lnTo>
                    <a:pt x="237" y="574"/>
                  </a:lnTo>
                  <a:lnTo>
                    <a:pt x="320" y="532"/>
                  </a:lnTo>
                  <a:lnTo>
                    <a:pt x="403" y="505"/>
                  </a:lnTo>
                  <a:lnTo>
                    <a:pt x="651" y="449"/>
                  </a:lnTo>
                  <a:lnTo>
                    <a:pt x="710" y="429"/>
                  </a:lnTo>
                  <a:lnTo>
                    <a:pt x="722" y="401"/>
                  </a:lnTo>
                  <a:lnTo>
                    <a:pt x="734" y="373"/>
                  </a:lnTo>
                  <a:lnTo>
                    <a:pt x="758" y="353"/>
                  </a:lnTo>
                  <a:lnTo>
                    <a:pt x="781" y="339"/>
                  </a:lnTo>
                  <a:lnTo>
                    <a:pt x="900" y="297"/>
                  </a:lnTo>
                  <a:lnTo>
                    <a:pt x="935" y="284"/>
                  </a:lnTo>
                  <a:lnTo>
                    <a:pt x="970" y="242"/>
                  </a:lnTo>
                  <a:lnTo>
                    <a:pt x="1006" y="228"/>
                  </a:lnTo>
                  <a:lnTo>
                    <a:pt x="1136" y="194"/>
                  </a:lnTo>
                  <a:lnTo>
                    <a:pt x="1183" y="187"/>
                  </a:lnTo>
                  <a:lnTo>
                    <a:pt x="1290" y="180"/>
                  </a:lnTo>
                  <a:lnTo>
                    <a:pt x="1420" y="180"/>
                  </a:lnTo>
                  <a:lnTo>
                    <a:pt x="1526" y="187"/>
                  </a:lnTo>
                  <a:lnTo>
                    <a:pt x="1633" y="187"/>
                  </a:lnTo>
                  <a:lnTo>
                    <a:pt x="1692" y="187"/>
                  </a:lnTo>
                  <a:lnTo>
                    <a:pt x="1810" y="166"/>
                  </a:lnTo>
                  <a:lnTo>
                    <a:pt x="1881" y="159"/>
                  </a:lnTo>
                  <a:lnTo>
                    <a:pt x="1988" y="166"/>
                  </a:lnTo>
                  <a:lnTo>
                    <a:pt x="2248" y="221"/>
                  </a:lnTo>
                  <a:lnTo>
                    <a:pt x="2402" y="270"/>
                  </a:lnTo>
                  <a:lnTo>
                    <a:pt x="2484" y="284"/>
                  </a:lnTo>
                  <a:lnTo>
                    <a:pt x="2626" y="277"/>
                  </a:lnTo>
                  <a:lnTo>
                    <a:pt x="2827" y="290"/>
                  </a:lnTo>
                  <a:lnTo>
                    <a:pt x="3123" y="318"/>
                  </a:lnTo>
                  <a:lnTo>
                    <a:pt x="3336" y="318"/>
                  </a:lnTo>
                  <a:lnTo>
                    <a:pt x="3360" y="311"/>
                  </a:lnTo>
                  <a:lnTo>
                    <a:pt x="3501" y="270"/>
                  </a:lnTo>
                  <a:lnTo>
                    <a:pt x="3572" y="263"/>
                  </a:lnTo>
                  <a:lnTo>
                    <a:pt x="3655" y="270"/>
                  </a:lnTo>
                  <a:lnTo>
                    <a:pt x="3726" y="284"/>
                  </a:lnTo>
                  <a:lnTo>
                    <a:pt x="3821" y="304"/>
                  </a:lnTo>
                  <a:lnTo>
                    <a:pt x="3856" y="304"/>
                  </a:lnTo>
                  <a:lnTo>
                    <a:pt x="4223" y="290"/>
                  </a:lnTo>
                  <a:lnTo>
                    <a:pt x="4495" y="228"/>
                  </a:lnTo>
                  <a:lnTo>
                    <a:pt x="4625" y="214"/>
                  </a:lnTo>
                  <a:lnTo>
                    <a:pt x="4838" y="221"/>
                  </a:lnTo>
                  <a:lnTo>
                    <a:pt x="4921" y="214"/>
                  </a:lnTo>
                  <a:lnTo>
                    <a:pt x="5039" y="187"/>
                  </a:lnTo>
                  <a:lnTo>
                    <a:pt x="5169" y="173"/>
                  </a:lnTo>
                  <a:lnTo>
                    <a:pt x="5240" y="201"/>
                  </a:lnTo>
                  <a:lnTo>
                    <a:pt x="5311" y="201"/>
                  </a:lnTo>
                  <a:lnTo>
                    <a:pt x="5370" y="208"/>
                  </a:lnTo>
                  <a:lnTo>
                    <a:pt x="5417" y="201"/>
                  </a:lnTo>
                  <a:lnTo>
                    <a:pt x="5453" y="208"/>
                  </a:lnTo>
                  <a:lnTo>
                    <a:pt x="5547" y="242"/>
                  </a:lnTo>
                  <a:lnTo>
                    <a:pt x="5689" y="277"/>
                  </a:lnTo>
                  <a:lnTo>
                    <a:pt x="5808" y="277"/>
                  </a:lnTo>
                  <a:lnTo>
                    <a:pt x="5879" y="284"/>
                  </a:lnTo>
                  <a:lnTo>
                    <a:pt x="5938" y="297"/>
                  </a:lnTo>
                  <a:lnTo>
                    <a:pt x="5997" y="311"/>
                  </a:lnTo>
                  <a:lnTo>
                    <a:pt x="6139" y="339"/>
                  </a:lnTo>
                  <a:lnTo>
                    <a:pt x="6245" y="346"/>
                  </a:lnTo>
                  <a:lnTo>
                    <a:pt x="6328" y="339"/>
                  </a:lnTo>
                  <a:lnTo>
                    <a:pt x="6387" y="346"/>
                  </a:lnTo>
                  <a:lnTo>
                    <a:pt x="6505" y="359"/>
                  </a:lnTo>
                  <a:lnTo>
                    <a:pt x="6565" y="353"/>
                  </a:lnTo>
                  <a:lnTo>
                    <a:pt x="6671" y="325"/>
                  </a:lnTo>
                  <a:lnTo>
                    <a:pt x="6707" y="318"/>
                  </a:lnTo>
                  <a:lnTo>
                    <a:pt x="6766" y="318"/>
                  </a:lnTo>
                  <a:lnTo>
                    <a:pt x="6848" y="339"/>
                  </a:lnTo>
                  <a:lnTo>
                    <a:pt x="7132" y="339"/>
                  </a:lnTo>
                  <a:lnTo>
                    <a:pt x="7239" y="353"/>
                  </a:lnTo>
                  <a:lnTo>
                    <a:pt x="7653" y="442"/>
                  </a:lnTo>
                  <a:lnTo>
                    <a:pt x="7771" y="449"/>
                  </a:lnTo>
                  <a:lnTo>
                    <a:pt x="7842" y="442"/>
                  </a:lnTo>
                  <a:lnTo>
                    <a:pt x="7913" y="442"/>
                  </a:lnTo>
                  <a:lnTo>
                    <a:pt x="7996" y="449"/>
                  </a:lnTo>
                  <a:lnTo>
                    <a:pt x="8209" y="511"/>
                  </a:lnTo>
                  <a:lnTo>
                    <a:pt x="8421" y="539"/>
                  </a:lnTo>
                  <a:lnTo>
                    <a:pt x="8634" y="636"/>
                  </a:lnTo>
                  <a:lnTo>
                    <a:pt x="8693" y="629"/>
                  </a:lnTo>
                  <a:lnTo>
                    <a:pt x="8800" y="622"/>
                  </a:lnTo>
                  <a:lnTo>
                    <a:pt x="8918" y="574"/>
                  </a:lnTo>
                  <a:lnTo>
                    <a:pt x="9072" y="525"/>
                  </a:lnTo>
                  <a:lnTo>
                    <a:pt x="9131" y="505"/>
                  </a:lnTo>
                  <a:lnTo>
                    <a:pt x="9190" y="477"/>
                  </a:lnTo>
                  <a:lnTo>
                    <a:pt x="9285" y="366"/>
                  </a:lnTo>
                  <a:lnTo>
                    <a:pt x="9439" y="284"/>
                  </a:lnTo>
                  <a:lnTo>
                    <a:pt x="9521" y="194"/>
                  </a:lnTo>
                  <a:lnTo>
                    <a:pt x="9533" y="138"/>
                  </a:lnTo>
                  <a:lnTo>
                    <a:pt x="9533" y="118"/>
                  </a:lnTo>
                  <a:lnTo>
                    <a:pt x="9521" y="90"/>
                  </a:lnTo>
                  <a:lnTo>
                    <a:pt x="9427" y="0"/>
                  </a:lnTo>
                  <a:lnTo>
                    <a:pt x="9557" y="35"/>
                  </a:lnTo>
                  <a:lnTo>
                    <a:pt x="9711" y="187"/>
                  </a:lnTo>
                  <a:lnTo>
                    <a:pt x="9782" y="332"/>
                  </a:lnTo>
                  <a:lnTo>
                    <a:pt x="9793" y="353"/>
                  </a:lnTo>
                  <a:lnTo>
                    <a:pt x="9782" y="366"/>
                  </a:lnTo>
                  <a:lnTo>
                    <a:pt x="9722" y="387"/>
                  </a:lnTo>
                  <a:lnTo>
                    <a:pt x="9699" y="401"/>
                  </a:lnTo>
                  <a:lnTo>
                    <a:pt x="9675" y="456"/>
                  </a:lnTo>
                  <a:lnTo>
                    <a:pt x="9651" y="484"/>
                  </a:lnTo>
                  <a:lnTo>
                    <a:pt x="9640" y="511"/>
                  </a:lnTo>
                  <a:lnTo>
                    <a:pt x="9616" y="539"/>
                  </a:lnTo>
                  <a:lnTo>
                    <a:pt x="9498" y="608"/>
                  </a:lnTo>
                  <a:lnTo>
                    <a:pt x="9509" y="656"/>
                  </a:lnTo>
                  <a:lnTo>
                    <a:pt x="9569" y="712"/>
                  </a:lnTo>
                  <a:lnTo>
                    <a:pt x="9604" y="829"/>
                  </a:lnTo>
                  <a:lnTo>
                    <a:pt x="9687" y="988"/>
                  </a:lnTo>
                  <a:lnTo>
                    <a:pt x="9699" y="1009"/>
                  </a:lnTo>
                  <a:lnTo>
                    <a:pt x="9782" y="1022"/>
                  </a:lnTo>
                  <a:lnTo>
                    <a:pt x="9841" y="1036"/>
                  </a:lnTo>
                  <a:lnTo>
                    <a:pt x="9888" y="1050"/>
                  </a:lnTo>
                  <a:lnTo>
                    <a:pt x="9912" y="1071"/>
                  </a:lnTo>
                  <a:lnTo>
                    <a:pt x="9912" y="1112"/>
                  </a:lnTo>
                  <a:lnTo>
                    <a:pt x="9545" y="1230"/>
                  </a:lnTo>
                  <a:lnTo>
                    <a:pt x="9391" y="1292"/>
                  </a:lnTo>
                  <a:lnTo>
                    <a:pt x="9356" y="1347"/>
                  </a:lnTo>
                  <a:lnTo>
                    <a:pt x="9285" y="1382"/>
                  </a:lnTo>
                  <a:lnTo>
                    <a:pt x="9190" y="1451"/>
                  </a:lnTo>
                  <a:lnTo>
                    <a:pt x="9107" y="1499"/>
                  </a:lnTo>
                  <a:lnTo>
                    <a:pt x="9167" y="1527"/>
                  </a:lnTo>
                  <a:lnTo>
                    <a:pt x="9190" y="1534"/>
                  </a:lnTo>
                  <a:lnTo>
                    <a:pt x="9214" y="1547"/>
                  </a:lnTo>
                  <a:lnTo>
                    <a:pt x="9237" y="1575"/>
                  </a:lnTo>
                  <a:lnTo>
                    <a:pt x="9249" y="1616"/>
                  </a:lnTo>
                  <a:lnTo>
                    <a:pt x="9261" y="1644"/>
                  </a:lnTo>
                  <a:lnTo>
                    <a:pt x="9285" y="1672"/>
                  </a:lnTo>
                  <a:lnTo>
                    <a:pt x="9332" y="1692"/>
                  </a:lnTo>
                  <a:lnTo>
                    <a:pt x="9356" y="1720"/>
                  </a:lnTo>
                  <a:lnTo>
                    <a:pt x="9368" y="1741"/>
                  </a:lnTo>
                  <a:lnTo>
                    <a:pt x="9415" y="1893"/>
                  </a:lnTo>
                  <a:lnTo>
                    <a:pt x="9450" y="1906"/>
                  </a:lnTo>
                  <a:lnTo>
                    <a:pt x="9474" y="1906"/>
                  </a:lnTo>
                  <a:lnTo>
                    <a:pt x="9533" y="1886"/>
                  </a:lnTo>
                  <a:lnTo>
                    <a:pt x="9616" y="1844"/>
                  </a:lnTo>
                  <a:lnTo>
                    <a:pt x="9640" y="1831"/>
                  </a:lnTo>
                  <a:lnTo>
                    <a:pt x="9675" y="1796"/>
                  </a:lnTo>
                  <a:lnTo>
                    <a:pt x="9699" y="1775"/>
                  </a:lnTo>
                  <a:lnTo>
                    <a:pt x="9722" y="1761"/>
                  </a:lnTo>
                  <a:lnTo>
                    <a:pt x="9758" y="1768"/>
                  </a:lnTo>
                  <a:lnTo>
                    <a:pt x="9805" y="1782"/>
                  </a:lnTo>
                  <a:lnTo>
                    <a:pt x="9900" y="1837"/>
                  </a:lnTo>
                  <a:lnTo>
                    <a:pt x="10314" y="2107"/>
                  </a:lnTo>
                  <a:lnTo>
                    <a:pt x="10397" y="2190"/>
                  </a:lnTo>
                  <a:lnTo>
                    <a:pt x="10456" y="2238"/>
                  </a:lnTo>
                  <a:lnTo>
                    <a:pt x="10609" y="2286"/>
                  </a:lnTo>
                  <a:lnTo>
                    <a:pt x="10834" y="2404"/>
                  </a:lnTo>
                  <a:lnTo>
                    <a:pt x="10905" y="2404"/>
                  </a:lnTo>
                  <a:lnTo>
                    <a:pt x="11012" y="2321"/>
                  </a:lnTo>
                  <a:lnTo>
                    <a:pt x="11082" y="2286"/>
                  </a:lnTo>
                  <a:lnTo>
                    <a:pt x="11177" y="2210"/>
                  </a:lnTo>
                  <a:lnTo>
                    <a:pt x="11213" y="2190"/>
                  </a:lnTo>
                  <a:lnTo>
                    <a:pt x="11284" y="2169"/>
                  </a:lnTo>
                  <a:lnTo>
                    <a:pt x="11378" y="2210"/>
                  </a:lnTo>
                  <a:lnTo>
                    <a:pt x="11414" y="2224"/>
                  </a:lnTo>
                  <a:lnTo>
                    <a:pt x="11473" y="2252"/>
                  </a:lnTo>
                  <a:lnTo>
                    <a:pt x="11544" y="2293"/>
                  </a:lnTo>
                  <a:lnTo>
                    <a:pt x="11757" y="2473"/>
                  </a:lnTo>
                  <a:lnTo>
                    <a:pt x="11780" y="2487"/>
                  </a:lnTo>
                  <a:lnTo>
                    <a:pt x="11768" y="2570"/>
                  </a:lnTo>
                  <a:lnTo>
                    <a:pt x="11792" y="2583"/>
                  </a:lnTo>
                  <a:lnTo>
                    <a:pt x="11804" y="2597"/>
                  </a:lnTo>
                  <a:lnTo>
                    <a:pt x="11816" y="2618"/>
                  </a:lnTo>
                  <a:lnTo>
                    <a:pt x="11839" y="2666"/>
                  </a:lnTo>
                  <a:lnTo>
                    <a:pt x="11839" y="2701"/>
                  </a:lnTo>
                  <a:lnTo>
                    <a:pt x="11828" y="2735"/>
                  </a:lnTo>
                  <a:lnTo>
                    <a:pt x="11780" y="2770"/>
                  </a:lnTo>
                  <a:lnTo>
                    <a:pt x="11686" y="2811"/>
                  </a:lnTo>
                  <a:lnTo>
                    <a:pt x="11662" y="2846"/>
                  </a:lnTo>
                  <a:lnTo>
                    <a:pt x="11721" y="2908"/>
                  </a:lnTo>
                  <a:lnTo>
                    <a:pt x="11745" y="2956"/>
                  </a:lnTo>
                  <a:lnTo>
                    <a:pt x="11768" y="2984"/>
                  </a:lnTo>
                  <a:lnTo>
                    <a:pt x="11828" y="3018"/>
                  </a:lnTo>
                  <a:lnTo>
                    <a:pt x="11922" y="3074"/>
                  </a:lnTo>
                  <a:lnTo>
                    <a:pt x="12064" y="3039"/>
                  </a:lnTo>
                  <a:lnTo>
                    <a:pt x="12111" y="3046"/>
                  </a:lnTo>
                  <a:lnTo>
                    <a:pt x="12135" y="3060"/>
                  </a:lnTo>
                  <a:lnTo>
                    <a:pt x="12194" y="3205"/>
                  </a:lnTo>
                  <a:lnTo>
                    <a:pt x="12206" y="3308"/>
                  </a:lnTo>
                  <a:lnTo>
                    <a:pt x="12277" y="3412"/>
                  </a:lnTo>
                  <a:lnTo>
                    <a:pt x="12277" y="3454"/>
                  </a:lnTo>
                  <a:lnTo>
                    <a:pt x="12206" y="3585"/>
                  </a:lnTo>
                  <a:lnTo>
                    <a:pt x="12218" y="3619"/>
                  </a:lnTo>
                  <a:lnTo>
                    <a:pt x="12194" y="3688"/>
                  </a:lnTo>
                  <a:lnTo>
                    <a:pt x="12171" y="3716"/>
                  </a:lnTo>
                  <a:lnTo>
                    <a:pt x="11993" y="3813"/>
                  </a:lnTo>
                  <a:lnTo>
                    <a:pt x="11733" y="4089"/>
                  </a:lnTo>
                  <a:lnTo>
                    <a:pt x="11402" y="4303"/>
                  </a:lnTo>
                  <a:lnTo>
                    <a:pt x="11343" y="4303"/>
                  </a:lnTo>
                  <a:lnTo>
                    <a:pt x="11319" y="4303"/>
                  </a:lnTo>
                  <a:lnTo>
                    <a:pt x="11307" y="4310"/>
                  </a:lnTo>
                  <a:lnTo>
                    <a:pt x="11307" y="4324"/>
                  </a:lnTo>
                  <a:lnTo>
                    <a:pt x="11295" y="4338"/>
                  </a:lnTo>
                  <a:lnTo>
                    <a:pt x="11224" y="4386"/>
                  </a:lnTo>
                  <a:lnTo>
                    <a:pt x="11213" y="4400"/>
                  </a:lnTo>
                  <a:lnTo>
                    <a:pt x="11213" y="4413"/>
                  </a:lnTo>
                  <a:lnTo>
                    <a:pt x="11189" y="4434"/>
                  </a:lnTo>
                  <a:lnTo>
                    <a:pt x="11189" y="4455"/>
                  </a:lnTo>
                  <a:lnTo>
                    <a:pt x="11189" y="4469"/>
                  </a:lnTo>
                  <a:lnTo>
                    <a:pt x="11189" y="4483"/>
                  </a:lnTo>
                  <a:lnTo>
                    <a:pt x="11165" y="4483"/>
                  </a:lnTo>
                  <a:lnTo>
                    <a:pt x="11142" y="4483"/>
                  </a:lnTo>
                  <a:lnTo>
                    <a:pt x="11106" y="4476"/>
                  </a:lnTo>
                  <a:lnTo>
                    <a:pt x="11071" y="4489"/>
                  </a:lnTo>
                  <a:lnTo>
                    <a:pt x="11071" y="4503"/>
                  </a:lnTo>
                  <a:lnTo>
                    <a:pt x="11059" y="4565"/>
                  </a:lnTo>
                  <a:lnTo>
                    <a:pt x="10964" y="4593"/>
                  </a:lnTo>
                  <a:lnTo>
                    <a:pt x="10941" y="4600"/>
                  </a:lnTo>
                  <a:lnTo>
                    <a:pt x="10905" y="4593"/>
                  </a:lnTo>
                  <a:lnTo>
                    <a:pt x="10881" y="4586"/>
                  </a:lnTo>
                  <a:lnTo>
                    <a:pt x="10822" y="4559"/>
                  </a:lnTo>
                  <a:lnTo>
                    <a:pt x="10799" y="4552"/>
                  </a:lnTo>
                  <a:lnTo>
                    <a:pt x="10763" y="4552"/>
                  </a:lnTo>
                  <a:lnTo>
                    <a:pt x="10609" y="4565"/>
                  </a:lnTo>
                  <a:lnTo>
                    <a:pt x="10586" y="4565"/>
                  </a:lnTo>
                  <a:lnTo>
                    <a:pt x="10562" y="4559"/>
                  </a:lnTo>
                  <a:lnTo>
                    <a:pt x="10562" y="4552"/>
                  </a:lnTo>
                  <a:lnTo>
                    <a:pt x="10550" y="4552"/>
                  </a:lnTo>
                  <a:lnTo>
                    <a:pt x="10515" y="4559"/>
                  </a:lnTo>
                  <a:lnTo>
                    <a:pt x="10491" y="4572"/>
                  </a:lnTo>
                  <a:lnTo>
                    <a:pt x="10467" y="4579"/>
                  </a:lnTo>
                  <a:lnTo>
                    <a:pt x="10444" y="4572"/>
                  </a:lnTo>
                  <a:lnTo>
                    <a:pt x="10361" y="4489"/>
                  </a:lnTo>
                  <a:lnTo>
                    <a:pt x="10337" y="4476"/>
                  </a:lnTo>
                  <a:lnTo>
                    <a:pt x="10290" y="4476"/>
                  </a:lnTo>
                  <a:lnTo>
                    <a:pt x="10243" y="4483"/>
                  </a:lnTo>
                  <a:lnTo>
                    <a:pt x="10184" y="4496"/>
                  </a:lnTo>
                  <a:lnTo>
                    <a:pt x="10172" y="4510"/>
                  </a:lnTo>
                  <a:lnTo>
                    <a:pt x="10124" y="4545"/>
                  </a:lnTo>
                  <a:lnTo>
                    <a:pt x="10030" y="4531"/>
                  </a:lnTo>
                  <a:lnTo>
                    <a:pt x="9852" y="4476"/>
                  </a:lnTo>
                  <a:lnTo>
                    <a:pt x="9782" y="4503"/>
                  </a:lnTo>
                  <a:lnTo>
                    <a:pt x="9687" y="4510"/>
                  </a:lnTo>
                  <a:lnTo>
                    <a:pt x="9604" y="4496"/>
                  </a:lnTo>
                  <a:lnTo>
                    <a:pt x="9439" y="4351"/>
                  </a:lnTo>
                  <a:lnTo>
                    <a:pt x="9379" y="4338"/>
                  </a:lnTo>
                  <a:lnTo>
                    <a:pt x="8776" y="4255"/>
                  </a:lnTo>
                  <a:lnTo>
                    <a:pt x="8729" y="4255"/>
                  </a:lnTo>
                  <a:lnTo>
                    <a:pt x="8682" y="4268"/>
                  </a:lnTo>
                  <a:lnTo>
                    <a:pt x="8540" y="4324"/>
                  </a:lnTo>
                  <a:lnTo>
                    <a:pt x="8504" y="4351"/>
                  </a:lnTo>
                  <a:lnTo>
                    <a:pt x="8469" y="4386"/>
                  </a:lnTo>
                  <a:lnTo>
                    <a:pt x="8386" y="4400"/>
                  </a:lnTo>
                  <a:lnTo>
                    <a:pt x="8244" y="4372"/>
                  </a:lnTo>
                  <a:lnTo>
                    <a:pt x="8102" y="4324"/>
                  </a:lnTo>
                  <a:lnTo>
                    <a:pt x="7806" y="4179"/>
                  </a:lnTo>
                  <a:lnTo>
                    <a:pt x="7511" y="3992"/>
                  </a:lnTo>
                  <a:lnTo>
                    <a:pt x="7475" y="3971"/>
                  </a:lnTo>
                  <a:lnTo>
                    <a:pt x="7428" y="3971"/>
                  </a:lnTo>
                  <a:lnTo>
                    <a:pt x="7392" y="3971"/>
                  </a:lnTo>
                  <a:lnTo>
                    <a:pt x="7345" y="3971"/>
                  </a:lnTo>
                  <a:lnTo>
                    <a:pt x="7002" y="3909"/>
                  </a:lnTo>
                  <a:lnTo>
                    <a:pt x="6837" y="3861"/>
                  </a:lnTo>
                  <a:lnTo>
                    <a:pt x="6541" y="3744"/>
                  </a:lnTo>
                  <a:lnTo>
                    <a:pt x="5429" y="3460"/>
                  </a:lnTo>
                  <a:lnTo>
                    <a:pt x="5205" y="3440"/>
                  </a:lnTo>
                  <a:lnTo>
                    <a:pt x="5169" y="3426"/>
                  </a:lnTo>
                  <a:lnTo>
                    <a:pt x="4980" y="3336"/>
                  </a:lnTo>
                  <a:lnTo>
                    <a:pt x="4873" y="3302"/>
                  </a:lnTo>
                  <a:lnTo>
                    <a:pt x="4814" y="3281"/>
                  </a:lnTo>
                  <a:lnTo>
                    <a:pt x="4755" y="3274"/>
                  </a:lnTo>
                  <a:lnTo>
                    <a:pt x="4708" y="3267"/>
                  </a:lnTo>
                  <a:lnTo>
                    <a:pt x="4613" y="3212"/>
                  </a:lnTo>
                  <a:lnTo>
                    <a:pt x="4566" y="3184"/>
                  </a:lnTo>
                  <a:lnTo>
                    <a:pt x="4483" y="3122"/>
                  </a:lnTo>
                  <a:lnTo>
                    <a:pt x="4223" y="2763"/>
                  </a:lnTo>
                  <a:lnTo>
                    <a:pt x="4164" y="2728"/>
                  </a:lnTo>
                  <a:lnTo>
                    <a:pt x="4010" y="2701"/>
                  </a:lnTo>
                  <a:lnTo>
                    <a:pt x="3951" y="2680"/>
                  </a:lnTo>
                  <a:lnTo>
                    <a:pt x="3277" y="2342"/>
                  </a:lnTo>
                  <a:lnTo>
                    <a:pt x="3218" y="2328"/>
                  </a:lnTo>
                  <a:lnTo>
                    <a:pt x="3182" y="2307"/>
                  </a:lnTo>
                  <a:lnTo>
                    <a:pt x="3170" y="2197"/>
                  </a:lnTo>
                  <a:lnTo>
                    <a:pt x="3147" y="2155"/>
                  </a:lnTo>
                  <a:lnTo>
                    <a:pt x="3087" y="2121"/>
                  </a:lnTo>
                  <a:lnTo>
                    <a:pt x="2922" y="2079"/>
                  </a:lnTo>
                  <a:lnTo>
                    <a:pt x="2851" y="2058"/>
                  </a:lnTo>
                  <a:lnTo>
                    <a:pt x="2768" y="2024"/>
                  </a:lnTo>
                  <a:lnTo>
                    <a:pt x="2520" y="1941"/>
                  </a:lnTo>
                  <a:lnTo>
                    <a:pt x="2271" y="1831"/>
                  </a:lnTo>
                  <a:lnTo>
                    <a:pt x="2189" y="1817"/>
                  </a:lnTo>
                  <a:lnTo>
                    <a:pt x="2106" y="1810"/>
                  </a:lnTo>
                  <a:lnTo>
                    <a:pt x="1869" y="1755"/>
                  </a:lnTo>
                  <a:lnTo>
                    <a:pt x="1727" y="1741"/>
                  </a:lnTo>
                  <a:lnTo>
                    <a:pt x="1420" y="1734"/>
                  </a:lnTo>
                  <a:lnTo>
                    <a:pt x="1266" y="1713"/>
                  </a:lnTo>
                  <a:lnTo>
                    <a:pt x="1148" y="1685"/>
                  </a:lnTo>
                  <a:lnTo>
                    <a:pt x="1030" y="1637"/>
                  </a:lnTo>
                  <a:lnTo>
                    <a:pt x="911" y="1582"/>
                  </a:lnTo>
                  <a:lnTo>
                    <a:pt x="817" y="1527"/>
                  </a:lnTo>
                  <a:lnTo>
                    <a:pt x="687" y="1409"/>
                  </a:lnTo>
                  <a:lnTo>
                    <a:pt x="663" y="1382"/>
                  </a:lnTo>
                  <a:lnTo>
                    <a:pt x="509" y="1285"/>
                  </a:lnTo>
                  <a:lnTo>
                    <a:pt x="438" y="1216"/>
                  </a:lnTo>
                  <a:lnTo>
                    <a:pt x="166" y="850"/>
                  </a:lnTo>
                  <a:lnTo>
                    <a:pt x="83" y="774"/>
                  </a:lnTo>
                  <a:lnTo>
                    <a:pt x="1" y="726"/>
                  </a:lnTo>
                  <a:lnTo>
                    <a:pt x="131" y="698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 flipH="1">
              <a:off x="3792953" y="3202013"/>
              <a:ext cx="1157099" cy="773597"/>
            </a:xfrm>
            <a:custGeom>
              <a:avLst/>
              <a:gdLst/>
              <a:ahLst/>
              <a:cxnLst/>
              <a:rect l="l" t="t" r="r" b="b"/>
              <a:pathLst>
                <a:path w="19007" h="8116" extrusionOk="0">
                  <a:moveTo>
                    <a:pt x="119" y="6223"/>
                  </a:moveTo>
                  <a:lnTo>
                    <a:pt x="249" y="6195"/>
                  </a:lnTo>
                  <a:lnTo>
                    <a:pt x="344" y="6167"/>
                  </a:lnTo>
                  <a:lnTo>
                    <a:pt x="379" y="6161"/>
                  </a:lnTo>
                  <a:lnTo>
                    <a:pt x="497" y="6181"/>
                  </a:lnTo>
                  <a:lnTo>
                    <a:pt x="545" y="6181"/>
                  </a:lnTo>
                  <a:lnTo>
                    <a:pt x="580" y="6181"/>
                  </a:lnTo>
                  <a:lnTo>
                    <a:pt x="639" y="6167"/>
                  </a:lnTo>
                  <a:lnTo>
                    <a:pt x="687" y="6167"/>
                  </a:lnTo>
                  <a:lnTo>
                    <a:pt x="746" y="6174"/>
                  </a:lnTo>
                  <a:lnTo>
                    <a:pt x="781" y="6188"/>
                  </a:lnTo>
                  <a:lnTo>
                    <a:pt x="829" y="6188"/>
                  </a:lnTo>
                  <a:lnTo>
                    <a:pt x="1018" y="6119"/>
                  </a:lnTo>
                  <a:lnTo>
                    <a:pt x="1408" y="6009"/>
                  </a:lnTo>
                  <a:lnTo>
                    <a:pt x="1455" y="5981"/>
                  </a:lnTo>
                  <a:lnTo>
                    <a:pt x="1526" y="5898"/>
                  </a:lnTo>
                  <a:lnTo>
                    <a:pt x="1574" y="5884"/>
                  </a:lnTo>
                  <a:lnTo>
                    <a:pt x="1668" y="5864"/>
                  </a:lnTo>
                  <a:lnTo>
                    <a:pt x="1704" y="5836"/>
                  </a:lnTo>
                  <a:lnTo>
                    <a:pt x="1739" y="5795"/>
                  </a:lnTo>
                  <a:lnTo>
                    <a:pt x="1775" y="5753"/>
                  </a:lnTo>
                  <a:lnTo>
                    <a:pt x="1834" y="5746"/>
                  </a:lnTo>
                  <a:lnTo>
                    <a:pt x="1952" y="5795"/>
                  </a:lnTo>
                  <a:lnTo>
                    <a:pt x="2011" y="5795"/>
                  </a:lnTo>
                  <a:lnTo>
                    <a:pt x="2023" y="5767"/>
                  </a:lnTo>
                  <a:lnTo>
                    <a:pt x="2011" y="5725"/>
                  </a:lnTo>
                  <a:lnTo>
                    <a:pt x="1999" y="5691"/>
                  </a:lnTo>
                  <a:lnTo>
                    <a:pt x="1988" y="5656"/>
                  </a:lnTo>
                  <a:lnTo>
                    <a:pt x="2070" y="5615"/>
                  </a:lnTo>
                  <a:lnTo>
                    <a:pt x="2224" y="5560"/>
                  </a:lnTo>
                  <a:lnTo>
                    <a:pt x="2354" y="5504"/>
                  </a:lnTo>
                  <a:lnTo>
                    <a:pt x="2354" y="5449"/>
                  </a:lnTo>
                  <a:lnTo>
                    <a:pt x="2319" y="5422"/>
                  </a:lnTo>
                  <a:lnTo>
                    <a:pt x="2307" y="5380"/>
                  </a:lnTo>
                  <a:lnTo>
                    <a:pt x="2331" y="5346"/>
                  </a:lnTo>
                  <a:lnTo>
                    <a:pt x="2378" y="5318"/>
                  </a:lnTo>
                  <a:lnTo>
                    <a:pt x="2437" y="5290"/>
                  </a:lnTo>
                  <a:lnTo>
                    <a:pt x="2472" y="5304"/>
                  </a:lnTo>
                  <a:lnTo>
                    <a:pt x="2484" y="5325"/>
                  </a:lnTo>
                  <a:lnTo>
                    <a:pt x="2508" y="5325"/>
                  </a:lnTo>
                  <a:lnTo>
                    <a:pt x="2579" y="5304"/>
                  </a:lnTo>
                  <a:lnTo>
                    <a:pt x="2603" y="5263"/>
                  </a:lnTo>
                  <a:lnTo>
                    <a:pt x="2626" y="5173"/>
                  </a:lnTo>
                  <a:lnTo>
                    <a:pt x="2662" y="5125"/>
                  </a:lnTo>
                  <a:lnTo>
                    <a:pt x="2733" y="5104"/>
                  </a:lnTo>
                  <a:lnTo>
                    <a:pt x="2886" y="5097"/>
                  </a:lnTo>
                  <a:lnTo>
                    <a:pt x="2922" y="5083"/>
                  </a:lnTo>
                  <a:lnTo>
                    <a:pt x="2934" y="5062"/>
                  </a:lnTo>
                  <a:lnTo>
                    <a:pt x="2946" y="5035"/>
                  </a:lnTo>
                  <a:lnTo>
                    <a:pt x="2969" y="5014"/>
                  </a:lnTo>
                  <a:lnTo>
                    <a:pt x="3005" y="5000"/>
                  </a:lnTo>
                  <a:lnTo>
                    <a:pt x="3170" y="4966"/>
                  </a:lnTo>
                  <a:lnTo>
                    <a:pt x="3241" y="4952"/>
                  </a:lnTo>
                  <a:lnTo>
                    <a:pt x="3501" y="4945"/>
                  </a:lnTo>
                  <a:lnTo>
                    <a:pt x="3525" y="4924"/>
                  </a:lnTo>
                  <a:lnTo>
                    <a:pt x="3596" y="4835"/>
                  </a:lnTo>
                  <a:lnTo>
                    <a:pt x="3631" y="4814"/>
                  </a:lnTo>
                  <a:lnTo>
                    <a:pt x="3750" y="4793"/>
                  </a:lnTo>
                  <a:lnTo>
                    <a:pt x="3785" y="4772"/>
                  </a:lnTo>
                  <a:lnTo>
                    <a:pt x="3773" y="4738"/>
                  </a:lnTo>
                  <a:lnTo>
                    <a:pt x="3762" y="4696"/>
                  </a:lnTo>
                  <a:lnTo>
                    <a:pt x="3762" y="4662"/>
                  </a:lnTo>
                  <a:lnTo>
                    <a:pt x="3785" y="4614"/>
                  </a:lnTo>
                  <a:lnTo>
                    <a:pt x="3809" y="4614"/>
                  </a:lnTo>
                  <a:lnTo>
                    <a:pt x="3844" y="4634"/>
                  </a:lnTo>
                  <a:lnTo>
                    <a:pt x="3880" y="4641"/>
                  </a:lnTo>
                  <a:lnTo>
                    <a:pt x="3915" y="4627"/>
                  </a:lnTo>
                  <a:lnTo>
                    <a:pt x="3939" y="4614"/>
                  </a:lnTo>
                  <a:lnTo>
                    <a:pt x="3951" y="4545"/>
                  </a:lnTo>
                  <a:lnTo>
                    <a:pt x="3974" y="4503"/>
                  </a:lnTo>
                  <a:lnTo>
                    <a:pt x="4034" y="4496"/>
                  </a:lnTo>
                  <a:lnTo>
                    <a:pt x="4081" y="4489"/>
                  </a:lnTo>
                  <a:lnTo>
                    <a:pt x="4128" y="4475"/>
                  </a:lnTo>
                  <a:lnTo>
                    <a:pt x="4152" y="4441"/>
                  </a:lnTo>
                  <a:lnTo>
                    <a:pt x="4164" y="4406"/>
                  </a:lnTo>
                  <a:lnTo>
                    <a:pt x="4176" y="4337"/>
                  </a:lnTo>
                  <a:lnTo>
                    <a:pt x="4187" y="4296"/>
                  </a:lnTo>
                  <a:lnTo>
                    <a:pt x="4223" y="4261"/>
                  </a:lnTo>
                  <a:lnTo>
                    <a:pt x="4400" y="4165"/>
                  </a:lnTo>
                  <a:lnTo>
                    <a:pt x="4448" y="4151"/>
                  </a:lnTo>
                  <a:lnTo>
                    <a:pt x="4578" y="4144"/>
                  </a:lnTo>
                  <a:lnTo>
                    <a:pt x="4672" y="4123"/>
                  </a:lnTo>
                  <a:lnTo>
                    <a:pt x="4992" y="4006"/>
                  </a:lnTo>
                  <a:lnTo>
                    <a:pt x="5098" y="3951"/>
                  </a:lnTo>
                  <a:lnTo>
                    <a:pt x="5157" y="3930"/>
                  </a:lnTo>
                  <a:lnTo>
                    <a:pt x="5275" y="3902"/>
                  </a:lnTo>
                  <a:lnTo>
                    <a:pt x="5323" y="3909"/>
                  </a:lnTo>
                  <a:lnTo>
                    <a:pt x="5417" y="3916"/>
                  </a:lnTo>
                  <a:lnTo>
                    <a:pt x="5417" y="3937"/>
                  </a:lnTo>
                  <a:lnTo>
                    <a:pt x="5500" y="4013"/>
                  </a:lnTo>
                  <a:lnTo>
                    <a:pt x="5559" y="3985"/>
                  </a:lnTo>
                  <a:lnTo>
                    <a:pt x="5607" y="3944"/>
                  </a:lnTo>
                  <a:lnTo>
                    <a:pt x="5666" y="3923"/>
                  </a:lnTo>
                  <a:lnTo>
                    <a:pt x="5713" y="3916"/>
                  </a:lnTo>
                  <a:lnTo>
                    <a:pt x="5748" y="3923"/>
                  </a:lnTo>
                  <a:lnTo>
                    <a:pt x="5760" y="3937"/>
                  </a:lnTo>
                  <a:lnTo>
                    <a:pt x="5772" y="3951"/>
                  </a:lnTo>
                  <a:lnTo>
                    <a:pt x="5808" y="3957"/>
                  </a:lnTo>
                  <a:lnTo>
                    <a:pt x="5843" y="3957"/>
                  </a:lnTo>
                  <a:lnTo>
                    <a:pt x="5867" y="3964"/>
                  </a:lnTo>
                  <a:lnTo>
                    <a:pt x="5914" y="4006"/>
                  </a:lnTo>
                  <a:lnTo>
                    <a:pt x="5926" y="4027"/>
                  </a:lnTo>
                  <a:lnTo>
                    <a:pt x="5938" y="4061"/>
                  </a:lnTo>
                  <a:lnTo>
                    <a:pt x="5973" y="4102"/>
                  </a:lnTo>
                  <a:lnTo>
                    <a:pt x="5985" y="4123"/>
                  </a:lnTo>
                  <a:lnTo>
                    <a:pt x="5961" y="4172"/>
                  </a:lnTo>
                  <a:lnTo>
                    <a:pt x="5961" y="4192"/>
                  </a:lnTo>
                  <a:lnTo>
                    <a:pt x="5985" y="4227"/>
                  </a:lnTo>
                  <a:lnTo>
                    <a:pt x="6009" y="4254"/>
                  </a:lnTo>
                  <a:lnTo>
                    <a:pt x="6056" y="4268"/>
                  </a:lnTo>
                  <a:lnTo>
                    <a:pt x="6174" y="4303"/>
                  </a:lnTo>
                  <a:lnTo>
                    <a:pt x="6233" y="4330"/>
                  </a:lnTo>
                  <a:lnTo>
                    <a:pt x="6316" y="4386"/>
                  </a:lnTo>
                  <a:lnTo>
                    <a:pt x="6399" y="4420"/>
                  </a:lnTo>
                  <a:lnTo>
                    <a:pt x="6458" y="4475"/>
                  </a:lnTo>
                  <a:lnTo>
                    <a:pt x="6494" y="4489"/>
                  </a:lnTo>
                  <a:lnTo>
                    <a:pt x="6541" y="4510"/>
                  </a:lnTo>
                  <a:lnTo>
                    <a:pt x="6600" y="4517"/>
                  </a:lnTo>
                  <a:lnTo>
                    <a:pt x="6647" y="4524"/>
                  </a:lnTo>
                  <a:lnTo>
                    <a:pt x="6730" y="4524"/>
                  </a:lnTo>
                  <a:lnTo>
                    <a:pt x="6931" y="4489"/>
                  </a:lnTo>
                  <a:lnTo>
                    <a:pt x="7014" y="4455"/>
                  </a:lnTo>
                  <a:lnTo>
                    <a:pt x="7085" y="4427"/>
                  </a:lnTo>
                  <a:lnTo>
                    <a:pt x="7120" y="4393"/>
                  </a:lnTo>
                  <a:lnTo>
                    <a:pt x="7144" y="4365"/>
                  </a:lnTo>
                  <a:lnTo>
                    <a:pt x="7168" y="4337"/>
                  </a:lnTo>
                  <a:lnTo>
                    <a:pt x="7215" y="4317"/>
                  </a:lnTo>
                  <a:lnTo>
                    <a:pt x="7357" y="4296"/>
                  </a:lnTo>
                  <a:lnTo>
                    <a:pt x="7463" y="4213"/>
                  </a:lnTo>
                  <a:lnTo>
                    <a:pt x="7842" y="4020"/>
                  </a:lnTo>
                  <a:lnTo>
                    <a:pt x="8043" y="3888"/>
                  </a:lnTo>
                  <a:lnTo>
                    <a:pt x="8055" y="3833"/>
                  </a:lnTo>
                  <a:lnTo>
                    <a:pt x="8055" y="3785"/>
                  </a:lnTo>
                  <a:lnTo>
                    <a:pt x="8067" y="3757"/>
                  </a:lnTo>
                  <a:lnTo>
                    <a:pt x="8102" y="3681"/>
                  </a:lnTo>
                  <a:lnTo>
                    <a:pt x="8149" y="3647"/>
                  </a:lnTo>
                  <a:lnTo>
                    <a:pt x="8197" y="3605"/>
                  </a:lnTo>
                  <a:lnTo>
                    <a:pt x="8256" y="3543"/>
                  </a:lnTo>
                  <a:lnTo>
                    <a:pt x="8315" y="3509"/>
                  </a:lnTo>
                  <a:lnTo>
                    <a:pt x="8504" y="3419"/>
                  </a:lnTo>
                  <a:lnTo>
                    <a:pt x="8563" y="3384"/>
                  </a:lnTo>
                  <a:lnTo>
                    <a:pt x="8954" y="3053"/>
                  </a:lnTo>
                  <a:lnTo>
                    <a:pt x="8965" y="3025"/>
                  </a:lnTo>
                  <a:lnTo>
                    <a:pt x="8989" y="2963"/>
                  </a:lnTo>
                  <a:lnTo>
                    <a:pt x="9308" y="2928"/>
                  </a:lnTo>
                  <a:lnTo>
                    <a:pt x="9675" y="2949"/>
                  </a:lnTo>
                  <a:lnTo>
                    <a:pt x="9817" y="2949"/>
                  </a:lnTo>
                  <a:lnTo>
                    <a:pt x="9923" y="2942"/>
                  </a:lnTo>
                  <a:lnTo>
                    <a:pt x="12182" y="2473"/>
                  </a:lnTo>
                  <a:lnTo>
                    <a:pt x="12336" y="2410"/>
                  </a:lnTo>
                  <a:lnTo>
                    <a:pt x="12466" y="2314"/>
                  </a:lnTo>
                  <a:lnTo>
                    <a:pt x="12549" y="2210"/>
                  </a:lnTo>
                  <a:lnTo>
                    <a:pt x="12584" y="2107"/>
                  </a:lnTo>
                  <a:lnTo>
                    <a:pt x="12584" y="2031"/>
                  </a:lnTo>
                  <a:lnTo>
                    <a:pt x="12549" y="1962"/>
                  </a:lnTo>
                  <a:lnTo>
                    <a:pt x="12478" y="1906"/>
                  </a:lnTo>
                  <a:lnTo>
                    <a:pt x="12395" y="1851"/>
                  </a:lnTo>
                  <a:lnTo>
                    <a:pt x="12336" y="1803"/>
                  </a:lnTo>
                  <a:lnTo>
                    <a:pt x="12312" y="1761"/>
                  </a:lnTo>
                  <a:lnTo>
                    <a:pt x="12312" y="1720"/>
                  </a:lnTo>
                  <a:lnTo>
                    <a:pt x="12348" y="1671"/>
                  </a:lnTo>
                  <a:lnTo>
                    <a:pt x="12407" y="1623"/>
                  </a:lnTo>
                  <a:lnTo>
                    <a:pt x="12644" y="1471"/>
                  </a:lnTo>
                  <a:lnTo>
                    <a:pt x="12703" y="1416"/>
                  </a:lnTo>
                  <a:lnTo>
                    <a:pt x="12738" y="1347"/>
                  </a:lnTo>
                  <a:lnTo>
                    <a:pt x="12750" y="1271"/>
                  </a:lnTo>
                  <a:lnTo>
                    <a:pt x="12750" y="1202"/>
                  </a:lnTo>
                  <a:lnTo>
                    <a:pt x="12726" y="1084"/>
                  </a:lnTo>
                  <a:lnTo>
                    <a:pt x="12513" y="594"/>
                  </a:lnTo>
                  <a:lnTo>
                    <a:pt x="12513" y="511"/>
                  </a:lnTo>
                  <a:lnTo>
                    <a:pt x="12561" y="470"/>
                  </a:lnTo>
                  <a:lnTo>
                    <a:pt x="12632" y="435"/>
                  </a:lnTo>
                  <a:lnTo>
                    <a:pt x="12703" y="394"/>
                  </a:lnTo>
                  <a:lnTo>
                    <a:pt x="12762" y="345"/>
                  </a:lnTo>
                  <a:lnTo>
                    <a:pt x="12868" y="180"/>
                  </a:lnTo>
                  <a:lnTo>
                    <a:pt x="12904" y="145"/>
                  </a:lnTo>
                  <a:lnTo>
                    <a:pt x="12951" y="118"/>
                  </a:lnTo>
                  <a:lnTo>
                    <a:pt x="13022" y="97"/>
                  </a:lnTo>
                  <a:lnTo>
                    <a:pt x="13105" y="90"/>
                  </a:lnTo>
                  <a:lnTo>
                    <a:pt x="13282" y="69"/>
                  </a:lnTo>
                  <a:lnTo>
                    <a:pt x="13661" y="0"/>
                  </a:lnTo>
                  <a:lnTo>
                    <a:pt x="13732" y="14"/>
                  </a:lnTo>
                  <a:lnTo>
                    <a:pt x="13755" y="21"/>
                  </a:lnTo>
                  <a:lnTo>
                    <a:pt x="13814" y="55"/>
                  </a:lnTo>
                  <a:lnTo>
                    <a:pt x="13968" y="131"/>
                  </a:lnTo>
                  <a:lnTo>
                    <a:pt x="14134" y="256"/>
                  </a:lnTo>
                  <a:lnTo>
                    <a:pt x="14205" y="339"/>
                  </a:lnTo>
                  <a:lnTo>
                    <a:pt x="14252" y="408"/>
                  </a:lnTo>
                  <a:lnTo>
                    <a:pt x="14276" y="449"/>
                  </a:lnTo>
                  <a:lnTo>
                    <a:pt x="14240" y="504"/>
                  </a:lnTo>
                  <a:lnTo>
                    <a:pt x="14157" y="539"/>
                  </a:lnTo>
                  <a:lnTo>
                    <a:pt x="14063" y="594"/>
                  </a:lnTo>
                  <a:lnTo>
                    <a:pt x="14039" y="663"/>
                  </a:lnTo>
                  <a:lnTo>
                    <a:pt x="14063" y="698"/>
                  </a:lnTo>
                  <a:lnTo>
                    <a:pt x="14193" y="787"/>
                  </a:lnTo>
                  <a:lnTo>
                    <a:pt x="14524" y="932"/>
                  </a:lnTo>
                  <a:lnTo>
                    <a:pt x="14654" y="953"/>
                  </a:lnTo>
                  <a:lnTo>
                    <a:pt x="14690" y="946"/>
                  </a:lnTo>
                  <a:lnTo>
                    <a:pt x="14808" y="912"/>
                  </a:lnTo>
                  <a:lnTo>
                    <a:pt x="14843" y="905"/>
                  </a:lnTo>
                  <a:lnTo>
                    <a:pt x="14891" y="912"/>
                  </a:lnTo>
                  <a:lnTo>
                    <a:pt x="14938" y="939"/>
                  </a:lnTo>
                  <a:lnTo>
                    <a:pt x="14997" y="988"/>
                  </a:lnTo>
                  <a:lnTo>
                    <a:pt x="15115" y="1236"/>
                  </a:lnTo>
                  <a:lnTo>
                    <a:pt x="15175" y="1305"/>
                  </a:lnTo>
                  <a:lnTo>
                    <a:pt x="15222" y="1354"/>
                  </a:lnTo>
                  <a:lnTo>
                    <a:pt x="15364" y="1444"/>
                  </a:lnTo>
                  <a:lnTo>
                    <a:pt x="15399" y="1457"/>
                  </a:lnTo>
                  <a:lnTo>
                    <a:pt x="15588" y="1533"/>
                  </a:lnTo>
                  <a:lnTo>
                    <a:pt x="15659" y="1575"/>
                  </a:lnTo>
                  <a:lnTo>
                    <a:pt x="15754" y="1665"/>
                  </a:lnTo>
                  <a:lnTo>
                    <a:pt x="15872" y="1782"/>
                  </a:lnTo>
                  <a:lnTo>
                    <a:pt x="16156" y="2051"/>
                  </a:lnTo>
                  <a:lnTo>
                    <a:pt x="16452" y="2203"/>
                  </a:lnTo>
                  <a:lnTo>
                    <a:pt x="16700" y="2424"/>
                  </a:lnTo>
                  <a:lnTo>
                    <a:pt x="16889" y="2576"/>
                  </a:lnTo>
                  <a:lnTo>
                    <a:pt x="17138" y="2728"/>
                  </a:lnTo>
                  <a:lnTo>
                    <a:pt x="17221" y="2783"/>
                  </a:lnTo>
                  <a:lnTo>
                    <a:pt x="17268" y="2839"/>
                  </a:lnTo>
                  <a:lnTo>
                    <a:pt x="17327" y="2866"/>
                  </a:lnTo>
                  <a:lnTo>
                    <a:pt x="17516" y="2949"/>
                  </a:lnTo>
                  <a:lnTo>
                    <a:pt x="17587" y="2991"/>
                  </a:lnTo>
                  <a:lnTo>
                    <a:pt x="17658" y="3039"/>
                  </a:lnTo>
                  <a:lnTo>
                    <a:pt x="17717" y="3080"/>
                  </a:lnTo>
                  <a:lnTo>
                    <a:pt x="17800" y="3101"/>
                  </a:lnTo>
                  <a:lnTo>
                    <a:pt x="17895" y="3108"/>
                  </a:lnTo>
                  <a:lnTo>
                    <a:pt x="17989" y="3101"/>
                  </a:lnTo>
                  <a:lnTo>
                    <a:pt x="18190" y="3094"/>
                  </a:lnTo>
                  <a:lnTo>
                    <a:pt x="18427" y="3073"/>
                  </a:lnTo>
                  <a:lnTo>
                    <a:pt x="18510" y="3101"/>
                  </a:lnTo>
                  <a:lnTo>
                    <a:pt x="18569" y="3163"/>
                  </a:lnTo>
                  <a:lnTo>
                    <a:pt x="18746" y="3322"/>
                  </a:lnTo>
                  <a:lnTo>
                    <a:pt x="18829" y="3433"/>
                  </a:lnTo>
                  <a:lnTo>
                    <a:pt x="18853" y="3502"/>
                  </a:lnTo>
                  <a:lnTo>
                    <a:pt x="18876" y="3543"/>
                  </a:lnTo>
                  <a:lnTo>
                    <a:pt x="18959" y="3598"/>
                  </a:lnTo>
                  <a:lnTo>
                    <a:pt x="18971" y="3626"/>
                  </a:lnTo>
                  <a:lnTo>
                    <a:pt x="19006" y="3916"/>
                  </a:lnTo>
                  <a:lnTo>
                    <a:pt x="19006" y="3944"/>
                  </a:lnTo>
                  <a:lnTo>
                    <a:pt x="18959" y="3992"/>
                  </a:lnTo>
                  <a:lnTo>
                    <a:pt x="18912" y="4027"/>
                  </a:lnTo>
                  <a:lnTo>
                    <a:pt x="18853" y="4047"/>
                  </a:lnTo>
                  <a:lnTo>
                    <a:pt x="18675" y="4068"/>
                  </a:lnTo>
                  <a:lnTo>
                    <a:pt x="18522" y="4054"/>
                  </a:lnTo>
                  <a:lnTo>
                    <a:pt x="18486" y="4061"/>
                  </a:lnTo>
                  <a:lnTo>
                    <a:pt x="18108" y="4261"/>
                  </a:lnTo>
                  <a:lnTo>
                    <a:pt x="18048" y="4254"/>
                  </a:lnTo>
                  <a:lnTo>
                    <a:pt x="18001" y="4261"/>
                  </a:lnTo>
                  <a:lnTo>
                    <a:pt x="17895" y="4282"/>
                  </a:lnTo>
                  <a:lnTo>
                    <a:pt x="17824" y="4289"/>
                  </a:lnTo>
                  <a:lnTo>
                    <a:pt x="17682" y="4275"/>
                  </a:lnTo>
                  <a:lnTo>
                    <a:pt x="17623" y="4289"/>
                  </a:lnTo>
                  <a:lnTo>
                    <a:pt x="17564" y="4317"/>
                  </a:lnTo>
                  <a:lnTo>
                    <a:pt x="17552" y="4337"/>
                  </a:lnTo>
                  <a:lnTo>
                    <a:pt x="17552" y="4372"/>
                  </a:lnTo>
                  <a:lnTo>
                    <a:pt x="17540" y="4406"/>
                  </a:lnTo>
                  <a:lnTo>
                    <a:pt x="17493" y="4462"/>
                  </a:lnTo>
                  <a:lnTo>
                    <a:pt x="17280" y="4600"/>
                  </a:lnTo>
                  <a:lnTo>
                    <a:pt x="17221" y="4627"/>
                  </a:lnTo>
                  <a:lnTo>
                    <a:pt x="17067" y="4634"/>
                  </a:lnTo>
                  <a:lnTo>
                    <a:pt x="16984" y="4655"/>
                  </a:lnTo>
                  <a:lnTo>
                    <a:pt x="16913" y="4683"/>
                  </a:lnTo>
                  <a:lnTo>
                    <a:pt x="16854" y="4696"/>
                  </a:lnTo>
                  <a:lnTo>
                    <a:pt x="16783" y="4696"/>
                  </a:lnTo>
                  <a:lnTo>
                    <a:pt x="16523" y="4683"/>
                  </a:lnTo>
                  <a:lnTo>
                    <a:pt x="16345" y="4696"/>
                  </a:lnTo>
                  <a:lnTo>
                    <a:pt x="16192" y="4738"/>
                  </a:lnTo>
                  <a:lnTo>
                    <a:pt x="15955" y="4883"/>
                  </a:lnTo>
                  <a:lnTo>
                    <a:pt x="15813" y="4917"/>
                  </a:lnTo>
                  <a:lnTo>
                    <a:pt x="15482" y="4924"/>
                  </a:lnTo>
                  <a:lnTo>
                    <a:pt x="15269" y="4911"/>
                  </a:lnTo>
                  <a:lnTo>
                    <a:pt x="15198" y="4917"/>
                  </a:lnTo>
                  <a:lnTo>
                    <a:pt x="15104" y="4945"/>
                  </a:lnTo>
                  <a:lnTo>
                    <a:pt x="15056" y="4959"/>
                  </a:lnTo>
                  <a:lnTo>
                    <a:pt x="15021" y="4980"/>
                  </a:lnTo>
                  <a:lnTo>
                    <a:pt x="15009" y="5007"/>
                  </a:lnTo>
                  <a:lnTo>
                    <a:pt x="15021" y="5049"/>
                  </a:lnTo>
                  <a:lnTo>
                    <a:pt x="15009" y="5069"/>
                  </a:lnTo>
                  <a:lnTo>
                    <a:pt x="14985" y="5104"/>
                  </a:lnTo>
                  <a:lnTo>
                    <a:pt x="14891" y="5166"/>
                  </a:lnTo>
                  <a:lnTo>
                    <a:pt x="14867" y="5208"/>
                  </a:lnTo>
                  <a:lnTo>
                    <a:pt x="14867" y="5242"/>
                  </a:lnTo>
                  <a:lnTo>
                    <a:pt x="14891" y="5318"/>
                  </a:lnTo>
                  <a:lnTo>
                    <a:pt x="14879" y="5353"/>
                  </a:lnTo>
                  <a:lnTo>
                    <a:pt x="14832" y="5429"/>
                  </a:lnTo>
                  <a:lnTo>
                    <a:pt x="14772" y="5477"/>
                  </a:lnTo>
                  <a:lnTo>
                    <a:pt x="14690" y="5498"/>
                  </a:lnTo>
                  <a:lnTo>
                    <a:pt x="14560" y="5477"/>
                  </a:lnTo>
                  <a:lnTo>
                    <a:pt x="14465" y="5456"/>
                  </a:lnTo>
                  <a:lnTo>
                    <a:pt x="14418" y="5456"/>
                  </a:lnTo>
                  <a:lnTo>
                    <a:pt x="14370" y="5470"/>
                  </a:lnTo>
                  <a:lnTo>
                    <a:pt x="14358" y="5484"/>
                  </a:lnTo>
                  <a:lnTo>
                    <a:pt x="14347" y="5518"/>
                  </a:lnTo>
                  <a:lnTo>
                    <a:pt x="14335" y="5532"/>
                  </a:lnTo>
                  <a:lnTo>
                    <a:pt x="14299" y="5539"/>
                  </a:lnTo>
                  <a:lnTo>
                    <a:pt x="14264" y="5532"/>
                  </a:lnTo>
                  <a:lnTo>
                    <a:pt x="14181" y="5525"/>
                  </a:lnTo>
                  <a:lnTo>
                    <a:pt x="14039" y="5539"/>
                  </a:lnTo>
                  <a:lnTo>
                    <a:pt x="13992" y="5601"/>
                  </a:lnTo>
                  <a:lnTo>
                    <a:pt x="14016" y="5753"/>
                  </a:lnTo>
                  <a:lnTo>
                    <a:pt x="14016" y="5781"/>
                  </a:lnTo>
                  <a:lnTo>
                    <a:pt x="13956" y="5884"/>
                  </a:lnTo>
                  <a:lnTo>
                    <a:pt x="13945" y="5960"/>
                  </a:lnTo>
                  <a:lnTo>
                    <a:pt x="13909" y="5981"/>
                  </a:lnTo>
                  <a:lnTo>
                    <a:pt x="13743" y="6016"/>
                  </a:lnTo>
                  <a:lnTo>
                    <a:pt x="13507" y="6092"/>
                  </a:lnTo>
                  <a:lnTo>
                    <a:pt x="13069" y="6140"/>
                  </a:lnTo>
                  <a:lnTo>
                    <a:pt x="12939" y="6181"/>
                  </a:lnTo>
                  <a:lnTo>
                    <a:pt x="12845" y="6250"/>
                  </a:lnTo>
                  <a:lnTo>
                    <a:pt x="12821" y="6340"/>
                  </a:lnTo>
                  <a:lnTo>
                    <a:pt x="12845" y="6368"/>
                  </a:lnTo>
                  <a:lnTo>
                    <a:pt x="12880" y="6395"/>
                  </a:lnTo>
                  <a:lnTo>
                    <a:pt x="12892" y="6423"/>
                  </a:lnTo>
                  <a:lnTo>
                    <a:pt x="12833" y="6444"/>
                  </a:lnTo>
                  <a:lnTo>
                    <a:pt x="12762" y="6458"/>
                  </a:lnTo>
                  <a:lnTo>
                    <a:pt x="12750" y="6464"/>
                  </a:lnTo>
                  <a:lnTo>
                    <a:pt x="12774" y="6485"/>
                  </a:lnTo>
                  <a:lnTo>
                    <a:pt x="12821" y="6540"/>
                  </a:lnTo>
                  <a:lnTo>
                    <a:pt x="12845" y="6554"/>
                  </a:lnTo>
                  <a:lnTo>
                    <a:pt x="12845" y="6575"/>
                  </a:lnTo>
                  <a:lnTo>
                    <a:pt x="12809" y="6616"/>
                  </a:lnTo>
                  <a:lnTo>
                    <a:pt x="12797" y="6637"/>
                  </a:lnTo>
                  <a:lnTo>
                    <a:pt x="12786" y="6679"/>
                  </a:lnTo>
                  <a:lnTo>
                    <a:pt x="12774" y="6706"/>
                  </a:lnTo>
                  <a:lnTo>
                    <a:pt x="12750" y="6713"/>
                  </a:lnTo>
                  <a:lnTo>
                    <a:pt x="12715" y="6713"/>
                  </a:lnTo>
                  <a:lnTo>
                    <a:pt x="12655" y="6720"/>
                  </a:lnTo>
                  <a:lnTo>
                    <a:pt x="12620" y="6720"/>
                  </a:lnTo>
                  <a:lnTo>
                    <a:pt x="12596" y="6720"/>
                  </a:lnTo>
                  <a:lnTo>
                    <a:pt x="12561" y="6727"/>
                  </a:lnTo>
                  <a:lnTo>
                    <a:pt x="12549" y="6748"/>
                  </a:lnTo>
                  <a:lnTo>
                    <a:pt x="12513" y="6796"/>
                  </a:lnTo>
                  <a:lnTo>
                    <a:pt x="12502" y="6817"/>
                  </a:lnTo>
                  <a:lnTo>
                    <a:pt x="12443" y="6831"/>
                  </a:lnTo>
                  <a:lnTo>
                    <a:pt x="12372" y="6844"/>
                  </a:lnTo>
                  <a:lnTo>
                    <a:pt x="12289" y="6851"/>
                  </a:lnTo>
                  <a:lnTo>
                    <a:pt x="12230" y="6851"/>
                  </a:lnTo>
                  <a:lnTo>
                    <a:pt x="12159" y="6837"/>
                  </a:lnTo>
                  <a:lnTo>
                    <a:pt x="12123" y="6844"/>
                  </a:lnTo>
                  <a:lnTo>
                    <a:pt x="12088" y="6858"/>
                  </a:lnTo>
                  <a:lnTo>
                    <a:pt x="12029" y="6865"/>
                  </a:lnTo>
                  <a:lnTo>
                    <a:pt x="11969" y="6851"/>
                  </a:lnTo>
                  <a:lnTo>
                    <a:pt x="11934" y="6782"/>
                  </a:lnTo>
                  <a:lnTo>
                    <a:pt x="11875" y="6775"/>
                  </a:lnTo>
                  <a:lnTo>
                    <a:pt x="11816" y="6789"/>
                  </a:lnTo>
                  <a:lnTo>
                    <a:pt x="11792" y="6824"/>
                  </a:lnTo>
                  <a:lnTo>
                    <a:pt x="11792" y="6858"/>
                  </a:lnTo>
                  <a:lnTo>
                    <a:pt x="11757" y="6886"/>
                  </a:lnTo>
                  <a:lnTo>
                    <a:pt x="11697" y="6886"/>
                  </a:lnTo>
                  <a:lnTo>
                    <a:pt x="11567" y="6851"/>
                  </a:lnTo>
                  <a:lnTo>
                    <a:pt x="11485" y="6858"/>
                  </a:lnTo>
                  <a:lnTo>
                    <a:pt x="11343" y="6900"/>
                  </a:lnTo>
                  <a:lnTo>
                    <a:pt x="11307" y="6920"/>
                  </a:lnTo>
                  <a:lnTo>
                    <a:pt x="11283" y="6941"/>
                  </a:lnTo>
                  <a:lnTo>
                    <a:pt x="11283" y="6962"/>
                  </a:lnTo>
                  <a:lnTo>
                    <a:pt x="11272" y="6976"/>
                  </a:lnTo>
                  <a:lnTo>
                    <a:pt x="11236" y="7045"/>
                  </a:lnTo>
                  <a:lnTo>
                    <a:pt x="11224" y="7065"/>
                  </a:lnTo>
                  <a:lnTo>
                    <a:pt x="11189" y="7079"/>
                  </a:lnTo>
                  <a:lnTo>
                    <a:pt x="11153" y="7093"/>
                  </a:lnTo>
                  <a:lnTo>
                    <a:pt x="11118" y="7093"/>
                  </a:lnTo>
                  <a:lnTo>
                    <a:pt x="11094" y="7086"/>
                  </a:lnTo>
                  <a:lnTo>
                    <a:pt x="11059" y="7079"/>
                  </a:lnTo>
                  <a:lnTo>
                    <a:pt x="11023" y="7079"/>
                  </a:lnTo>
                  <a:lnTo>
                    <a:pt x="11000" y="7079"/>
                  </a:lnTo>
                  <a:lnTo>
                    <a:pt x="10976" y="7079"/>
                  </a:lnTo>
                  <a:lnTo>
                    <a:pt x="10941" y="7086"/>
                  </a:lnTo>
                  <a:lnTo>
                    <a:pt x="10917" y="7107"/>
                  </a:lnTo>
                  <a:lnTo>
                    <a:pt x="10905" y="7148"/>
                  </a:lnTo>
                  <a:lnTo>
                    <a:pt x="10881" y="7162"/>
                  </a:lnTo>
                  <a:lnTo>
                    <a:pt x="10810" y="7162"/>
                  </a:lnTo>
                  <a:lnTo>
                    <a:pt x="10739" y="7148"/>
                  </a:lnTo>
                  <a:lnTo>
                    <a:pt x="10680" y="7134"/>
                  </a:lnTo>
                  <a:lnTo>
                    <a:pt x="10609" y="7155"/>
                  </a:lnTo>
                  <a:lnTo>
                    <a:pt x="10396" y="7252"/>
                  </a:lnTo>
                  <a:lnTo>
                    <a:pt x="10278" y="7335"/>
                  </a:lnTo>
                  <a:lnTo>
                    <a:pt x="10195" y="7369"/>
                  </a:lnTo>
                  <a:lnTo>
                    <a:pt x="10006" y="7411"/>
                  </a:lnTo>
                  <a:lnTo>
                    <a:pt x="9722" y="7466"/>
                  </a:lnTo>
                  <a:lnTo>
                    <a:pt x="9711" y="7466"/>
                  </a:lnTo>
                  <a:lnTo>
                    <a:pt x="9415" y="7494"/>
                  </a:lnTo>
                  <a:lnTo>
                    <a:pt x="9356" y="7494"/>
                  </a:lnTo>
                  <a:lnTo>
                    <a:pt x="9297" y="7487"/>
                  </a:lnTo>
                  <a:lnTo>
                    <a:pt x="9190" y="7452"/>
                  </a:lnTo>
                  <a:lnTo>
                    <a:pt x="9143" y="7452"/>
                  </a:lnTo>
                  <a:lnTo>
                    <a:pt x="9072" y="7466"/>
                  </a:lnTo>
                  <a:lnTo>
                    <a:pt x="8954" y="7507"/>
                  </a:lnTo>
                  <a:lnTo>
                    <a:pt x="8942" y="7514"/>
                  </a:lnTo>
                  <a:lnTo>
                    <a:pt x="8918" y="7514"/>
                  </a:lnTo>
                  <a:lnTo>
                    <a:pt x="8894" y="7514"/>
                  </a:lnTo>
                  <a:lnTo>
                    <a:pt x="8871" y="7528"/>
                  </a:lnTo>
                  <a:lnTo>
                    <a:pt x="8871" y="7542"/>
                  </a:lnTo>
                  <a:lnTo>
                    <a:pt x="8883" y="7583"/>
                  </a:lnTo>
                  <a:lnTo>
                    <a:pt x="8871" y="7604"/>
                  </a:lnTo>
                  <a:lnTo>
                    <a:pt x="8859" y="7611"/>
                  </a:lnTo>
                  <a:lnTo>
                    <a:pt x="8847" y="7611"/>
                  </a:lnTo>
                  <a:lnTo>
                    <a:pt x="8835" y="7618"/>
                  </a:lnTo>
                  <a:lnTo>
                    <a:pt x="8812" y="7618"/>
                  </a:lnTo>
                  <a:lnTo>
                    <a:pt x="8776" y="7618"/>
                  </a:lnTo>
                  <a:lnTo>
                    <a:pt x="8729" y="7618"/>
                  </a:lnTo>
                  <a:lnTo>
                    <a:pt x="8693" y="7618"/>
                  </a:lnTo>
                  <a:lnTo>
                    <a:pt x="8646" y="7639"/>
                  </a:lnTo>
                  <a:lnTo>
                    <a:pt x="8611" y="7701"/>
                  </a:lnTo>
                  <a:lnTo>
                    <a:pt x="8575" y="7735"/>
                  </a:lnTo>
                  <a:lnTo>
                    <a:pt x="8528" y="7749"/>
                  </a:lnTo>
                  <a:lnTo>
                    <a:pt x="8244" y="7777"/>
                  </a:lnTo>
                  <a:lnTo>
                    <a:pt x="8078" y="7770"/>
                  </a:lnTo>
                  <a:lnTo>
                    <a:pt x="7901" y="7770"/>
                  </a:lnTo>
                  <a:lnTo>
                    <a:pt x="7818" y="7763"/>
                  </a:lnTo>
                  <a:lnTo>
                    <a:pt x="7747" y="7742"/>
                  </a:lnTo>
                  <a:lnTo>
                    <a:pt x="7712" y="7728"/>
                  </a:lnTo>
                  <a:lnTo>
                    <a:pt x="7676" y="7721"/>
                  </a:lnTo>
                  <a:lnTo>
                    <a:pt x="7617" y="7728"/>
                  </a:lnTo>
                  <a:lnTo>
                    <a:pt x="7487" y="7790"/>
                  </a:lnTo>
                  <a:lnTo>
                    <a:pt x="7345" y="7873"/>
                  </a:lnTo>
                  <a:lnTo>
                    <a:pt x="7203" y="7936"/>
                  </a:lnTo>
                  <a:lnTo>
                    <a:pt x="7049" y="7942"/>
                  </a:lnTo>
                  <a:lnTo>
                    <a:pt x="6919" y="7929"/>
                  </a:lnTo>
                  <a:lnTo>
                    <a:pt x="6813" y="7929"/>
                  </a:lnTo>
                  <a:lnTo>
                    <a:pt x="6718" y="7915"/>
                  </a:lnTo>
                  <a:lnTo>
                    <a:pt x="6636" y="7860"/>
                  </a:lnTo>
                  <a:lnTo>
                    <a:pt x="6399" y="7763"/>
                  </a:lnTo>
                  <a:lnTo>
                    <a:pt x="5973" y="7929"/>
                  </a:lnTo>
                  <a:lnTo>
                    <a:pt x="5713" y="7901"/>
                  </a:lnTo>
                  <a:lnTo>
                    <a:pt x="5571" y="7846"/>
                  </a:lnTo>
                  <a:lnTo>
                    <a:pt x="5453" y="7832"/>
                  </a:lnTo>
                  <a:lnTo>
                    <a:pt x="5346" y="7860"/>
                  </a:lnTo>
                  <a:lnTo>
                    <a:pt x="4944" y="8053"/>
                  </a:lnTo>
                  <a:lnTo>
                    <a:pt x="4850" y="8087"/>
                  </a:lnTo>
                  <a:lnTo>
                    <a:pt x="4743" y="8115"/>
                  </a:lnTo>
                  <a:lnTo>
                    <a:pt x="4696" y="8115"/>
                  </a:lnTo>
                  <a:lnTo>
                    <a:pt x="4649" y="8081"/>
                  </a:lnTo>
                  <a:lnTo>
                    <a:pt x="4601" y="8032"/>
                  </a:lnTo>
                  <a:lnTo>
                    <a:pt x="4424" y="7915"/>
                  </a:lnTo>
                  <a:lnTo>
                    <a:pt x="4294" y="7853"/>
                  </a:lnTo>
                  <a:lnTo>
                    <a:pt x="4199" y="7832"/>
                  </a:lnTo>
                  <a:lnTo>
                    <a:pt x="4081" y="7866"/>
                  </a:lnTo>
                  <a:lnTo>
                    <a:pt x="3963" y="7942"/>
                  </a:lnTo>
                  <a:lnTo>
                    <a:pt x="3833" y="7991"/>
                  </a:lnTo>
                  <a:lnTo>
                    <a:pt x="3655" y="7970"/>
                  </a:lnTo>
                  <a:lnTo>
                    <a:pt x="3561" y="7922"/>
                  </a:lnTo>
                  <a:lnTo>
                    <a:pt x="3513" y="7894"/>
                  </a:lnTo>
                  <a:lnTo>
                    <a:pt x="3501" y="7853"/>
                  </a:lnTo>
                  <a:lnTo>
                    <a:pt x="3501" y="7839"/>
                  </a:lnTo>
                  <a:lnTo>
                    <a:pt x="3501" y="7777"/>
                  </a:lnTo>
                  <a:lnTo>
                    <a:pt x="3501" y="7701"/>
                  </a:lnTo>
                  <a:lnTo>
                    <a:pt x="3478" y="7632"/>
                  </a:lnTo>
                  <a:lnTo>
                    <a:pt x="3407" y="7569"/>
                  </a:lnTo>
                  <a:lnTo>
                    <a:pt x="3324" y="7521"/>
                  </a:lnTo>
                  <a:lnTo>
                    <a:pt x="3265" y="7466"/>
                  </a:lnTo>
                  <a:lnTo>
                    <a:pt x="3135" y="7348"/>
                  </a:lnTo>
                  <a:lnTo>
                    <a:pt x="3087" y="7314"/>
                  </a:lnTo>
                  <a:lnTo>
                    <a:pt x="2875" y="7252"/>
                  </a:lnTo>
                  <a:lnTo>
                    <a:pt x="2733" y="7169"/>
                  </a:lnTo>
                  <a:lnTo>
                    <a:pt x="2638" y="7141"/>
                  </a:lnTo>
                  <a:lnTo>
                    <a:pt x="2520" y="7134"/>
                  </a:lnTo>
                  <a:lnTo>
                    <a:pt x="1999" y="7134"/>
                  </a:lnTo>
                  <a:lnTo>
                    <a:pt x="1846" y="7121"/>
                  </a:lnTo>
                  <a:lnTo>
                    <a:pt x="1727" y="7086"/>
                  </a:lnTo>
                  <a:lnTo>
                    <a:pt x="1645" y="7045"/>
                  </a:lnTo>
                  <a:lnTo>
                    <a:pt x="1597" y="6976"/>
                  </a:lnTo>
                  <a:lnTo>
                    <a:pt x="1550" y="6879"/>
                  </a:lnTo>
                  <a:lnTo>
                    <a:pt x="1408" y="6775"/>
                  </a:lnTo>
                  <a:lnTo>
                    <a:pt x="1160" y="6685"/>
                  </a:lnTo>
                  <a:lnTo>
                    <a:pt x="462" y="6499"/>
                  </a:lnTo>
                  <a:lnTo>
                    <a:pt x="261" y="6437"/>
                  </a:lnTo>
                  <a:lnTo>
                    <a:pt x="1" y="6292"/>
                  </a:lnTo>
                  <a:lnTo>
                    <a:pt x="119" y="6223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 flipH="1">
              <a:off x="4211956" y="2800440"/>
              <a:ext cx="115972" cy="247635"/>
            </a:xfrm>
            <a:custGeom>
              <a:avLst/>
              <a:gdLst/>
              <a:ahLst/>
              <a:cxnLst/>
              <a:rect l="l" t="t" r="r" b="b"/>
              <a:pathLst>
                <a:path w="1905" h="2598" extrusionOk="0">
                  <a:moveTo>
                    <a:pt x="71" y="456"/>
                  </a:moveTo>
                  <a:lnTo>
                    <a:pt x="130" y="428"/>
                  </a:lnTo>
                  <a:lnTo>
                    <a:pt x="130" y="415"/>
                  </a:lnTo>
                  <a:lnTo>
                    <a:pt x="130" y="394"/>
                  </a:lnTo>
                  <a:lnTo>
                    <a:pt x="118" y="380"/>
                  </a:lnTo>
                  <a:lnTo>
                    <a:pt x="71" y="366"/>
                  </a:lnTo>
                  <a:lnTo>
                    <a:pt x="71" y="346"/>
                  </a:lnTo>
                  <a:lnTo>
                    <a:pt x="71" y="325"/>
                  </a:lnTo>
                  <a:lnTo>
                    <a:pt x="83" y="138"/>
                  </a:lnTo>
                  <a:lnTo>
                    <a:pt x="83" y="97"/>
                  </a:lnTo>
                  <a:lnTo>
                    <a:pt x="59" y="42"/>
                  </a:lnTo>
                  <a:lnTo>
                    <a:pt x="166" y="14"/>
                  </a:lnTo>
                  <a:lnTo>
                    <a:pt x="237" y="14"/>
                  </a:lnTo>
                  <a:lnTo>
                    <a:pt x="272" y="14"/>
                  </a:lnTo>
                  <a:lnTo>
                    <a:pt x="319" y="0"/>
                  </a:lnTo>
                  <a:lnTo>
                    <a:pt x="343" y="7"/>
                  </a:lnTo>
                  <a:lnTo>
                    <a:pt x="331" y="14"/>
                  </a:lnTo>
                  <a:lnTo>
                    <a:pt x="331" y="21"/>
                  </a:lnTo>
                  <a:lnTo>
                    <a:pt x="331" y="49"/>
                  </a:lnTo>
                  <a:lnTo>
                    <a:pt x="343" y="62"/>
                  </a:lnTo>
                  <a:lnTo>
                    <a:pt x="355" y="83"/>
                  </a:lnTo>
                  <a:lnTo>
                    <a:pt x="414" y="97"/>
                  </a:lnTo>
                  <a:lnTo>
                    <a:pt x="438" y="111"/>
                  </a:lnTo>
                  <a:lnTo>
                    <a:pt x="520" y="221"/>
                  </a:lnTo>
                  <a:lnTo>
                    <a:pt x="532" y="235"/>
                  </a:lnTo>
                  <a:lnTo>
                    <a:pt x="591" y="242"/>
                  </a:lnTo>
                  <a:lnTo>
                    <a:pt x="615" y="277"/>
                  </a:lnTo>
                  <a:lnTo>
                    <a:pt x="686" y="304"/>
                  </a:lnTo>
                  <a:lnTo>
                    <a:pt x="674" y="325"/>
                  </a:lnTo>
                  <a:lnTo>
                    <a:pt x="674" y="332"/>
                  </a:lnTo>
                  <a:lnTo>
                    <a:pt x="686" y="339"/>
                  </a:lnTo>
                  <a:lnTo>
                    <a:pt x="674" y="346"/>
                  </a:lnTo>
                  <a:lnTo>
                    <a:pt x="662" y="339"/>
                  </a:lnTo>
                  <a:lnTo>
                    <a:pt x="639" y="339"/>
                  </a:lnTo>
                  <a:lnTo>
                    <a:pt x="627" y="346"/>
                  </a:lnTo>
                  <a:lnTo>
                    <a:pt x="627" y="359"/>
                  </a:lnTo>
                  <a:lnTo>
                    <a:pt x="651" y="373"/>
                  </a:lnTo>
                  <a:lnTo>
                    <a:pt x="674" y="387"/>
                  </a:lnTo>
                  <a:lnTo>
                    <a:pt x="769" y="415"/>
                  </a:lnTo>
                  <a:lnTo>
                    <a:pt x="875" y="463"/>
                  </a:lnTo>
                  <a:lnTo>
                    <a:pt x="828" y="511"/>
                  </a:lnTo>
                  <a:lnTo>
                    <a:pt x="804" y="525"/>
                  </a:lnTo>
                  <a:lnTo>
                    <a:pt x="781" y="532"/>
                  </a:lnTo>
                  <a:lnTo>
                    <a:pt x="757" y="546"/>
                  </a:lnTo>
                  <a:lnTo>
                    <a:pt x="733" y="567"/>
                  </a:lnTo>
                  <a:lnTo>
                    <a:pt x="698" y="656"/>
                  </a:lnTo>
                  <a:lnTo>
                    <a:pt x="698" y="746"/>
                  </a:lnTo>
                  <a:lnTo>
                    <a:pt x="840" y="974"/>
                  </a:lnTo>
                  <a:lnTo>
                    <a:pt x="757" y="974"/>
                  </a:lnTo>
                  <a:lnTo>
                    <a:pt x="745" y="988"/>
                  </a:lnTo>
                  <a:lnTo>
                    <a:pt x="745" y="1022"/>
                  </a:lnTo>
                  <a:lnTo>
                    <a:pt x="792" y="1105"/>
                  </a:lnTo>
                  <a:lnTo>
                    <a:pt x="816" y="1223"/>
                  </a:lnTo>
                  <a:lnTo>
                    <a:pt x="828" y="1264"/>
                  </a:lnTo>
                  <a:lnTo>
                    <a:pt x="828" y="1299"/>
                  </a:lnTo>
                  <a:lnTo>
                    <a:pt x="852" y="1326"/>
                  </a:lnTo>
                  <a:lnTo>
                    <a:pt x="899" y="1375"/>
                  </a:lnTo>
                  <a:lnTo>
                    <a:pt x="970" y="1430"/>
                  </a:lnTo>
                  <a:lnTo>
                    <a:pt x="970" y="1527"/>
                  </a:lnTo>
                  <a:lnTo>
                    <a:pt x="1017" y="1623"/>
                  </a:lnTo>
                  <a:lnTo>
                    <a:pt x="1029" y="1644"/>
                  </a:lnTo>
                  <a:lnTo>
                    <a:pt x="1053" y="1651"/>
                  </a:lnTo>
                  <a:lnTo>
                    <a:pt x="1147" y="1630"/>
                  </a:lnTo>
                  <a:lnTo>
                    <a:pt x="1195" y="1623"/>
                  </a:lnTo>
                  <a:lnTo>
                    <a:pt x="1266" y="1589"/>
                  </a:lnTo>
                  <a:lnTo>
                    <a:pt x="1301" y="1603"/>
                  </a:lnTo>
                  <a:lnTo>
                    <a:pt x="1325" y="1616"/>
                  </a:lnTo>
                  <a:lnTo>
                    <a:pt x="1431" y="1796"/>
                  </a:lnTo>
                  <a:lnTo>
                    <a:pt x="1431" y="1844"/>
                  </a:lnTo>
                  <a:lnTo>
                    <a:pt x="1431" y="1865"/>
                  </a:lnTo>
                  <a:lnTo>
                    <a:pt x="1431" y="1900"/>
                  </a:lnTo>
                  <a:lnTo>
                    <a:pt x="1396" y="1941"/>
                  </a:lnTo>
                  <a:lnTo>
                    <a:pt x="1396" y="1962"/>
                  </a:lnTo>
                  <a:lnTo>
                    <a:pt x="1396" y="1989"/>
                  </a:lnTo>
                  <a:lnTo>
                    <a:pt x="1407" y="2031"/>
                  </a:lnTo>
                  <a:lnTo>
                    <a:pt x="1431" y="2072"/>
                  </a:lnTo>
                  <a:lnTo>
                    <a:pt x="1526" y="2203"/>
                  </a:lnTo>
                  <a:lnTo>
                    <a:pt x="1620" y="2307"/>
                  </a:lnTo>
                  <a:lnTo>
                    <a:pt x="1904" y="2528"/>
                  </a:lnTo>
                  <a:lnTo>
                    <a:pt x="1786" y="2590"/>
                  </a:lnTo>
                  <a:lnTo>
                    <a:pt x="1679" y="2597"/>
                  </a:lnTo>
                  <a:lnTo>
                    <a:pt x="1644" y="2583"/>
                  </a:lnTo>
                  <a:lnTo>
                    <a:pt x="1632" y="2569"/>
                  </a:lnTo>
                  <a:lnTo>
                    <a:pt x="1620" y="2556"/>
                  </a:lnTo>
                  <a:lnTo>
                    <a:pt x="1597" y="2535"/>
                  </a:lnTo>
                  <a:lnTo>
                    <a:pt x="1549" y="2473"/>
                  </a:lnTo>
                  <a:lnTo>
                    <a:pt x="1301" y="2293"/>
                  </a:lnTo>
                  <a:lnTo>
                    <a:pt x="1230" y="2217"/>
                  </a:lnTo>
                  <a:lnTo>
                    <a:pt x="1195" y="2169"/>
                  </a:lnTo>
                  <a:lnTo>
                    <a:pt x="1195" y="2141"/>
                  </a:lnTo>
                  <a:lnTo>
                    <a:pt x="1195" y="2121"/>
                  </a:lnTo>
                  <a:lnTo>
                    <a:pt x="1159" y="2093"/>
                  </a:lnTo>
                  <a:lnTo>
                    <a:pt x="1088" y="2051"/>
                  </a:lnTo>
                  <a:lnTo>
                    <a:pt x="994" y="1982"/>
                  </a:lnTo>
                  <a:lnTo>
                    <a:pt x="946" y="1941"/>
                  </a:lnTo>
                  <a:lnTo>
                    <a:pt x="863" y="1844"/>
                  </a:lnTo>
                  <a:lnTo>
                    <a:pt x="816" y="1824"/>
                  </a:lnTo>
                  <a:lnTo>
                    <a:pt x="603" y="1851"/>
                  </a:lnTo>
                  <a:lnTo>
                    <a:pt x="532" y="1741"/>
                  </a:lnTo>
                  <a:lnTo>
                    <a:pt x="520" y="1672"/>
                  </a:lnTo>
                  <a:lnTo>
                    <a:pt x="509" y="1651"/>
                  </a:lnTo>
                  <a:lnTo>
                    <a:pt x="485" y="1637"/>
                  </a:lnTo>
                  <a:lnTo>
                    <a:pt x="449" y="1623"/>
                  </a:lnTo>
                  <a:lnTo>
                    <a:pt x="414" y="1603"/>
                  </a:lnTo>
                  <a:lnTo>
                    <a:pt x="379" y="1575"/>
                  </a:lnTo>
                  <a:lnTo>
                    <a:pt x="379" y="1554"/>
                  </a:lnTo>
                  <a:lnTo>
                    <a:pt x="414" y="1506"/>
                  </a:lnTo>
                  <a:lnTo>
                    <a:pt x="449" y="1464"/>
                  </a:lnTo>
                  <a:lnTo>
                    <a:pt x="544" y="1402"/>
                  </a:lnTo>
                  <a:lnTo>
                    <a:pt x="603" y="1312"/>
                  </a:lnTo>
                  <a:lnTo>
                    <a:pt x="591" y="1278"/>
                  </a:lnTo>
                  <a:lnTo>
                    <a:pt x="580" y="1250"/>
                  </a:lnTo>
                  <a:lnTo>
                    <a:pt x="426" y="1105"/>
                  </a:lnTo>
                  <a:lnTo>
                    <a:pt x="402" y="1036"/>
                  </a:lnTo>
                  <a:lnTo>
                    <a:pt x="426" y="1022"/>
                  </a:lnTo>
                  <a:lnTo>
                    <a:pt x="461" y="960"/>
                  </a:lnTo>
                  <a:lnTo>
                    <a:pt x="461" y="905"/>
                  </a:lnTo>
                  <a:lnTo>
                    <a:pt x="449" y="877"/>
                  </a:lnTo>
                  <a:lnTo>
                    <a:pt x="426" y="857"/>
                  </a:lnTo>
                  <a:lnTo>
                    <a:pt x="355" y="822"/>
                  </a:lnTo>
                  <a:lnTo>
                    <a:pt x="308" y="774"/>
                  </a:lnTo>
                  <a:lnTo>
                    <a:pt x="260" y="739"/>
                  </a:lnTo>
                  <a:lnTo>
                    <a:pt x="154" y="629"/>
                  </a:lnTo>
                  <a:lnTo>
                    <a:pt x="118" y="615"/>
                  </a:lnTo>
                  <a:lnTo>
                    <a:pt x="71" y="601"/>
                  </a:lnTo>
                  <a:lnTo>
                    <a:pt x="0" y="456"/>
                  </a:lnTo>
                  <a:lnTo>
                    <a:pt x="71" y="456"/>
                  </a:lnTo>
                  <a:close/>
                </a:path>
              </a:pathLst>
            </a:custGeom>
            <a:solidFill>
              <a:srgbClr val="0070C0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 flipH="1">
              <a:off x="3878586" y="2598938"/>
              <a:ext cx="301770" cy="208841"/>
            </a:xfrm>
            <a:custGeom>
              <a:avLst/>
              <a:gdLst/>
              <a:ahLst/>
              <a:cxnLst/>
              <a:rect l="l" t="t" r="r" b="b"/>
              <a:pathLst>
                <a:path w="4957" h="2191" extrusionOk="0">
                  <a:moveTo>
                    <a:pt x="48" y="222"/>
                  </a:moveTo>
                  <a:lnTo>
                    <a:pt x="24" y="194"/>
                  </a:lnTo>
                  <a:lnTo>
                    <a:pt x="12" y="180"/>
                  </a:lnTo>
                  <a:lnTo>
                    <a:pt x="1" y="167"/>
                  </a:lnTo>
                  <a:lnTo>
                    <a:pt x="36" y="160"/>
                  </a:lnTo>
                  <a:lnTo>
                    <a:pt x="48" y="153"/>
                  </a:lnTo>
                  <a:lnTo>
                    <a:pt x="60" y="146"/>
                  </a:lnTo>
                  <a:lnTo>
                    <a:pt x="60" y="132"/>
                  </a:lnTo>
                  <a:lnTo>
                    <a:pt x="60" y="56"/>
                  </a:lnTo>
                  <a:lnTo>
                    <a:pt x="72" y="42"/>
                  </a:lnTo>
                  <a:lnTo>
                    <a:pt x="107" y="29"/>
                  </a:lnTo>
                  <a:lnTo>
                    <a:pt x="119" y="15"/>
                  </a:lnTo>
                  <a:lnTo>
                    <a:pt x="154" y="29"/>
                  </a:lnTo>
                  <a:lnTo>
                    <a:pt x="166" y="22"/>
                  </a:lnTo>
                  <a:lnTo>
                    <a:pt x="202" y="1"/>
                  </a:lnTo>
                  <a:lnTo>
                    <a:pt x="213" y="1"/>
                  </a:lnTo>
                  <a:lnTo>
                    <a:pt x="225" y="1"/>
                  </a:lnTo>
                  <a:lnTo>
                    <a:pt x="261" y="1"/>
                  </a:lnTo>
                  <a:lnTo>
                    <a:pt x="284" y="1"/>
                  </a:lnTo>
                  <a:lnTo>
                    <a:pt x="308" y="8"/>
                  </a:lnTo>
                  <a:lnTo>
                    <a:pt x="320" y="15"/>
                  </a:lnTo>
                  <a:lnTo>
                    <a:pt x="332" y="22"/>
                  </a:lnTo>
                  <a:lnTo>
                    <a:pt x="332" y="35"/>
                  </a:lnTo>
                  <a:lnTo>
                    <a:pt x="355" y="49"/>
                  </a:lnTo>
                  <a:lnTo>
                    <a:pt x="367" y="77"/>
                  </a:lnTo>
                  <a:lnTo>
                    <a:pt x="379" y="125"/>
                  </a:lnTo>
                  <a:lnTo>
                    <a:pt x="426" y="174"/>
                  </a:lnTo>
                  <a:lnTo>
                    <a:pt x="556" y="201"/>
                  </a:lnTo>
                  <a:lnTo>
                    <a:pt x="604" y="187"/>
                  </a:lnTo>
                  <a:lnTo>
                    <a:pt x="758" y="125"/>
                  </a:lnTo>
                  <a:lnTo>
                    <a:pt x="793" y="105"/>
                  </a:lnTo>
                  <a:lnTo>
                    <a:pt x="805" y="98"/>
                  </a:lnTo>
                  <a:lnTo>
                    <a:pt x="828" y="91"/>
                  </a:lnTo>
                  <a:lnTo>
                    <a:pt x="899" y="77"/>
                  </a:lnTo>
                  <a:lnTo>
                    <a:pt x="994" y="84"/>
                  </a:lnTo>
                  <a:lnTo>
                    <a:pt x="1136" y="105"/>
                  </a:lnTo>
                  <a:lnTo>
                    <a:pt x="1373" y="146"/>
                  </a:lnTo>
                  <a:lnTo>
                    <a:pt x="1396" y="167"/>
                  </a:lnTo>
                  <a:lnTo>
                    <a:pt x="1420" y="180"/>
                  </a:lnTo>
                  <a:lnTo>
                    <a:pt x="1432" y="194"/>
                  </a:lnTo>
                  <a:lnTo>
                    <a:pt x="1443" y="208"/>
                  </a:lnTo>
                  <a:lnTo>
                    <a:pt x="1467" y="215"/>
                  </a:lnTo>
                  <a:lnTo>
                    <a:pt x="1491" y="229"/>
                  </a:lnTo>
                  <a:lnTo>
                    <a:pt x="1538" y="243"/>
                  </a:lnTo>
                  <a:lnTo>
                    <a:pt x="1621" y="256"/>
                  </a:lnTo>
                  <a:lnTo>
                    <a:pt x="1763" y="263"/>
                  </a:lnTo>
                  <a:lnTo>
                    <a:pt x="1775" y="326"/>
                  </a:lnTo>
                  <a:lnTo>
                    <a:pt x="1763" y="388"/>
                  </a:lnTo>
                  <a:lnTo>
                    <a:pt x="1763" y="401"/>
                  </a:lnTo>
                  <a:lnTo>
                    <a:pt x="1763" y="408"/>
                  </a:lnTo>
                  <a:lnTo>
                    <a:pt x="1798" y="443"/>
                  </a:lnTo>
                  <a:lnTo>
                    <a:pt x="1917" y="526"/>
                  </a:lnTo>
                  <a:lnTo>
                    <a:pt x="1928" y="547"/>
                  </a:lnTo>
                  <a:lnTo>
                    <a:pt x="1940" y="553"/>
                  </a:lnTo>
                  <a:lnTo>
                    <a:pt x="1952" y="553"/>
                  </a:lnTo>
                  <a:lnTo>
                    <a:pt x="2047" y="560"/>
                  </a:lnTo>
                  <a:lnTo>
                    <a:pt x="2070" y="567"/>
                  </a:lnTo>
                  <a:lnTo>
                    <a:pt x="2106" y="574"/>
                  </a:lnTo>
                  <a:lnTo>
                    <a:pt x="2153" y="588"/>
                  </a:lnTo>
                  <a:lnTo>
                    <a:pt x="2236" y="616"/>
                  </a:lnTo>
                  <a:lnTo>
                    <a:pt x="2271" y="636"/>
                  </a:lnTo>
                  <a:lnTo>
                    <a:pt x="2295" y="650"/>
                  </a:lnTo>
                  <a:lnTo>
                    <a:pt x="2330" y="692"/>
                  </a:lnTo>
                  <a:lnTo>
                    <a:pt x="2354" y="698"/>
                  </a:lnTo>
                  <a:lnTo>
                    <a:pt x="2366" y="712"/>
                  </a:lnTo>
                  <a:lnTo>
                    <a:pt x="2378" y="726"/>
                  </a:lnTo>
                  <a:lnTo>
                    <a:pt x="2425" y="768"/>
                  </a:lnTo>
                  <a:lnTo>
                    <a:pt x="2449" y="768"/>
                  </a:lnTo>
                  <a:lnTo>
                    <a:pt x="2461" y="774"/>
                  </a:lnTo>
                  <a:lnTo>
                    <a:pt x="2520" y="685"/>
                  </a:lnTo>
                  <a:lnTo>
                    <a:pt x="2626" y="705"/>
                  </a:lnTo>
                  <a:lnTo>
                    <a:pt x="2614" y="622"/>
                  </a:lnTo>
                  <a:lnTo>
                    <a:pt x="2614" y="609"/>
                  </a:lnTo>
                  <a:lnTo>
                    <a:pt x="2614" y="588"/>
                  </a:lnTo>
                  <a:lnTo>
                    <a:pt x="2709" y="429"/>
                  </a:lnTo>
                  <a:lnTo>
                    <a:pt x="2733" y="408"/>
                  </a:lnTo>
                  <a:lnTo>
                    <a:pt x="2756" y="395"/>
                  </a:lnTo>
                  <a:lnTo>
                    <a:pt x="2792" y="395"/>
                  </a:lnTo>
                  <a:lnTo>
                    <a:pt x="2815" y="381"/>
                  </a:lnTo>
                  <a:lnTo>
                    <a:pt x="2851" y="360"/>
                  </a:lnTo>
                  <a:lnTo>
                    <a:pt x="2863" y="332"/>
                  </a:lnTo>
                  <a:lnTo>
                    <a:pt x="2851" y="312"/>
                  </a:lnTo>
                  <a:lnTo>
                    <a:pt x="2851" y="270"/>
                  </a:lnTo>
                  <a:lnTo>
                    <a:pt x="2863" y="250"/>
                  </a:lnTo>
                  <a:lnTo>
                    <a:pt x="2886" y="236"/>
                  </a:lnTo>
                  <a:lnTo>
                    <a:pt x="2934" y="222"/>
                  </a:lnTo>
                  <a:lnTo>
                    <a:pt x="2969" y="215"/>
                  </a:lnTo>
                  <a:lnTo>
                    <a:pt x="2981" y="208"/>
                  </a:lnTo>
                  <a:lnTo>
                    <a:pt x="2993" y="201"/>
                  </a:lnTo>
                  <a:lnTo>
                    <a:pt x="3040" y="187"/>
                  </a:lnTo>
                  <a:lnTo>
                    <a:pt x="3206" y="243"/>
                  </a:lnTo>
                  <a:lnTo>
                    <a:pt x="3229" y="243"/>
                  </a:lnTo>
                  <a:lnTo>
                    <a:pt x="3265" y="243"/>
                  </a:lnTo>
                  <a:lnTo>
                    <a:pt x="3288" y="236"/>
                  </a:lnTo>
                  <a:lnTo>
                    <a:pt x="3442" y="201"/>
                  </a:lnTo>
                  <a:lnTo>
                    <a:pt x="3454" y="194"/>
                  </a:lnTo>
                  <a:lnTo>
                    <a:pt x="3478" y="180"/>
                  </a:lnTo>
                  <a:lnTo>
                    <a:pt x="3478" y="174"/>
                  </a:lnTo>
                  <a:lnTo>
                    <a:pt x="3478" y="167"/>
                  </a:lnTo>
                  <a:lnTo>
                    <a:pt x="3490" y="160"/>
                  </a:lnTo>
                  <a:lnTo>
                    <a:pt x="3490" y="153"/>
                  </a:lnTo>
                  <a:lnTo>
                    <a:pt x="3537" y="125"/>
                  </a:lnTo>
                  <a:lnTo>
                    <a:pt x="3584" y="125"/>
                  </a:lnTo>
                  <a:lnTo>
                    <a:pt x="3702" y="98"/>
                  </a:lnTo>
                  <a:lnTo>
                    <a:pt x="3750" y="98"/>
                  </a:lnTo>
                  <a:lnTo>
                    <a:pt x="3750" y="105"/>
                  </a:lnTo>
                  <a:lnTo>
                    <a:pt x="3750" y="174"/>
                  </a:lnTo>
                  <a:lnTo>
                    <a:pt x="3726" y="201"/>
                  </a:lnTo>
                  <a:lnTo>
                    <a:pt x="3679" y="215"/>
                  </a:lnTo>
                  <a:lnTo>
                    <a:pt x="3691" y="284"/>
                  </a:lnTo>
                  <a:lnTo>
                    <a:pt x="3691" y="319"/>
                  </a:lnTo>
                  <a:lnTo>
                    <a:pt x="3631" y="436"/>
                  </a:lnTo>
                  <a:lnTo>
                    <a:pt x="3631" y="484"/>
                  </a:lnTo>
                  <a:lnTo>
                    <a:pt x="3631" y="526"/>
                  </a:lnTo>
                  <a:lnTo>
                    <a:pt x="3643" y="581"/>
                  </a:lnTo>
                  <a:lnTo>
                    <a:pt x="3702" y="574"/>
                  </a:lnTo>
                  <a:lnTo>
                    <a:pt x="3750" y="567"/>
                  </a:lnTo>
                  <a:lnTo>
                    <a:pt x="3844" y="567"/>
                  </a:lnTo>
                  <a:lnTo>
                    <a:pt x="3915" y="560"/>
                  </a:lnTo>
                  <a:lnTo>
                    <a:pt x="3998" y="567"/>
                  </a:lnTo>
                  <a:lnTo>
                    <a:pt x="4034" y="560"/>
                  </a:lnTo>
                  <a:lnTo>
                    <a:pt x="4081" y="533"/>
                  </a:lnTo>
                  <a:lnTo>
                    <a:pt x="4128" y="519"/>
                  </a:lnTo>
                  <a:lnTo>
                    <a:pt x="4175" y="491"/>
                  </a:lnTo>
                  <a:lnTo>
                    <a:pt x="4235" y="498"/>
                  </a:lnTo>
                  <a:lnTo>
                    <a:pt x="4483" y="602"/>
                  </a:lnTo>
                  <a:lnTo>
                    <a:pt x="4684" y="650"/>
                  </a:lnTo>
                  <a:lnTo>
                    <a:pt x="4684" y="850"/>
                  </a:lnTo>
                  <a:lnTo>
                    <a:pt x="4684" y="878"/>
                  </a:lnTo>
                  <a:lnTo>
                    <a:pt x="4684" y="899"/>
                  </a:lnTo>
                  <a:lnTo>
                    <a:pt x="4684" y="906"/>
                  </a:lnTo>
                  <a:lnTo>
                    <a:pt x="4613" y="933"/>
                  </a:lnTo>
                  <a:lnTo>
                    <a:pt x="4483" y="926"/>
                  </a:lnTo>
                  <a:lnTo>
                    <a:pt x="4448" y="926"/>
                  </a:lnTo>
                  <a:lnTo>
                    <a:pt x="4294" y="885"/>
                  </a:lnTo>
                  <a:lnTo>
                    <a:pt x="4258" y="885"/>
                  </a:lnTo>
                  <a:lnTo>
                    <a:pt x="4235" y="878"/>
                  </a:lnTo>
                  <a:lnTo>
                    <a:pt x="4199" y="857"/>
                  </a:lnTo>
                  <a:lnTo>
                    <a:pt x="4175" y="857"/>
                  </a:lnTo>
                  <a:lnTo>
                    <a:pt x="4152" y="857"/>
                  </a:lnTo>
                  <a:lnTo>
                    <a:pt x="4128" y="864"/>
                  </a:lnTo>
                  <a:lnTo>
                    <a:pt x="4081" y="885"/>
                  </a:lnTo>
                  <a:lnTo>
                    <a:pt x="3963" y="954"/>
                  </a:lnTo>
                  <a:lnTo>
                    <a:pt x="3951" y="975"/>
                  </a:lnTo>
                  <a:lnTo>
                    <a:pt x="3951" y="989"/>
                  </a:lnTo>
                  <a:lnTo>
                    <a:pt x="3939" y="1016"/>
                  </a:lnTo>
                  <a:lnTo>
                    <a:pt x="3915" y="1037"/>
                  </a:lnTo>
                  <a:lnTo>
                    <a:pt x="3868" y="1064"/>
                  </a:lnTo>
                  <a:lnTo>
                    <a:pt x="3892" y="1085"/>
                  </a:lnTo>
                  <a:lnTo>
                    <a:pt x="3963" y="1147"/>
                  </a:lnTo>
                  <a:lnTo>
                    <a:pt x="3986" y="1154"/>
                  </a:lnTo>
                  <a:lnTo>
                    <a:pt x="4057" y="1168"/>
                  </a:lnTo>
                  <a:lnTo>
                    <a:pt x="4175" y="1154"/>
                  </a:lnTo>
                  <a:lnTo>
                    <a:pt x="4211" y="1147"/>
                  </a:lnTo>
                  <a:lnTo>
                    <a:pt x="4235" y="1140"/>
                  </a:lnTo>
                  <a:lnTo>
                    <a:pt x="4282" y="1106"/>
                  </a:lnTo>
                  <a:lnTo>
                    <a:pt x="4353" y="1120"/>
                  </a:lnTo>
                  <a:lnTo>
                    <a:pt x="4412" y="1099"/>
                  </a:lnTo>
                  <a:lnTo>
                    <a:pt x="4448" y="1099"/>
                  </a:lnTo>
                  <a:lnTo>
                    <a:pt x="4459" y="1099"/>
                  </a:lnTo>
                  <a:lnTo>
                    <a:pt x="4530" y="1134"/>
                  </a:lnTo>
                  <a:lnTo>
                    <a:pt x="4554" y="1161"/>
                  </a:lnTo>
                  <a:lnTo>
                    <a:pt x="4542" y="1182"/>
                  </a:lnTo>
                  <a:lnTo>
                    <a:pt x="4542" y="1203"/>
                  </a:lnTo>
                  <a:lnTo>
                    <a:pt x="4518" y="1210"/>
                  </a:lnTo>
                  <a:lnTo>
                    <a:pt x="4495" y="1223"/>
                  </a:lnTo>
                  <a:lnTo>
                    <a:pt x="4483" y="1230"/>
                  </a:lnTo>
                  <a:lnTo>
                    <a:pt x="4483" y="1279"/>
                  </a:lnTo>
                  <a:lnTo>
                    <a:pt x="4483" y="1292"/>
                  </a:lnTo>
                  <a:lnTo>
                    <a:pt x="4495" y="1313"/>
                  </a:lnTo>
                  <a:lnTo>
                    <a:pt x="4578" y="1410"/>
                  </a:lnTo>
                  <a:lnTo>
                    <a:pt x="4613" y="1493"/>
                  </a:lnTo>
                  <a:lnTo>
                    <a:pt x="4684" y="1472"/>
                  </a:lnTo>
                  <a:lnTo>
                    <a:pt x="4708" y="1465"/>
                  </a:lnTo>
                  <a:lnTo>
                    <a:pt x="4767" y="1465"/>
                  </a:lnTo>
                  <a:lnTo>
                    <a:pt x="4802" y="1465"/>
                  </a:lnTo>
                  <a:lnTo>
                    <a:pt x="4814" y="1472"/>
                  </a:lnTo>
                  <a:lnTo>
                    <a:pt x="4861" y="1520"/>
                  </a:lnTo>
                  <a:lnTo>
                    <a:pt x="4956" y="1645"/>
                  </a:lnTo>
                  <a:lnTo>
                    <a:pt x="4909" y="1672"/>
                  </a:lnTo>
                  <a:lnTo>
                    <a:pt x="4873" y="1707"/>
                  </a:lnTo>
                  <a:lnTo>
                    <a:pt x="4873" y="1741"/>
                  </a:lnTo>
                  <a:lnTo>
                    <a:pt x="4861" y="1755"/>
                  </a:lnTo>
                  <a:lnTo>
                    <a:pt x="4861" y="1769"/>
                  </a:lnTo>
                  <a:lnTo>
                    <a:pt x="4838" y="1803"/>
                  </a:lnTo>
                  <a:lnTo>
                    <a:pt x="4790" y="1838"/>
                  </a:lnTo>
                  <a:lnTo>
                    <a:pt x="4708" y="1879"/>
                  </a:lnTo>
                  <a:lnTo>
                    <a:pt x="4696" y="1893"/>
                  </a:lnTo>
                  <a:lnTo>
                    <a:pt x="4625" y="1914"/>
                  </a:lnTo>
                  <a:lnTo>
                    <a:pt x="4542" y="1921"/>
                  </a:lnTo>
                  <a:lnTo>
                    <a:pt x="4507" y="1914"/>
                  </a:lnTo>
                  <a:lnTo>
                    <a:pt x="4448" y="1879"/>
                  </a:lnTo>
                  <a:lnTo>
                    <a:pt x="4436" y="1859"/>
                  </a:lnTo>
                  <a:lnTo>
                    <a:pt x="4424" y="1838"/>
                  </a:lnTo>
                  <a:lnTo>
                    <a:pt x="4412" y="1762"/>
                  </a:lnTo>
                  <a:lnTo>
                    <a:pt x="4400" y="1741"/>
                  </a:lnTo>
                  <a:lnTo>
                    <a:pt x="4294" y="1645"/>
                  </a:lnTo>
                  <a:lnTo>
                    <a:pt x="4270" y="1645"/>
                  </a:lnTo>
                  <a:lnTo>
                    <a:pt x="4140" y="1831"/>
                  </a:lnTo>
                  <a:lnTo>
                    <a:pt x="4116" y="1852"/>
                  </a:lnTo>
                  <a:lnTo>
                    <a:pt x="4105" y="1859"/>
                  </a:lnTo>
                  <a:lnTo>
                    <a:pt x="4081" y="1866"/>
                  </a:lnTo>
                  <a:lnTo>
                    <a:pt x="4045" y="1873"/>
                  </a:lnTo>
                  <a:lnTo>
                    <a:pt x="3986" y="1866"/>
                  </a:lnTo>
                  <a:lnTo>
                    <a:pt x="3963" y="1866"/>
                  </a:lnTo>
                  <a:lnTo>
                    <a:pt x="3939" y="1859"/>
                  </a:lnTo>
                  <a:lnTo>
                    <a:pt x="3856" y="1817"/>
                  </a:lnTo>
                  <a:lnTo>
                    <a:pt x="3856" y="1810"/>
                  </a:lnTo>
                  <a:lnTo>
                    <a:pt x="3856" y="1803"/>
                  </a:lnTo>
                  <a:lnTo>
                    <a:pt x="3844" y="1803"/>
                  </a:lnTo>
                  <a:lnTo>
                    <a:pt x="3833" y="1810"/>
                  </a:lnTo>
                  <a:lnTo>
                    <a:pt x="3809" y="1817"/>
                  </a:lnTo>
                  <a:lnTo>
                    <a:pt x="3762" y="1852"/>
                  </a:lnTo>
                  <a:lnTo>
                    <a:pt x="3762" y="1866"/>
                  </a:lnTo>
                  <a:lnTo>
                    <a:pt x="3762" y="1879"/>
                  </a:lnTo>
                  <a:lnTo>
                    <a:pt x="3750" y="1893"/>
                  </a:lnTo>
                  <a:lnTo>
                    <a:pt x="3643" y="1900"/>
                  </a:lnTo>
                  <a:lnTo>
                    <a:pt x="3560" y="1893"/>
                  </a:lnTo>
                  <a:lnTo>
                    <a:pt x="3513" y="1900"/>
                  </a:lnTo>
                  <a:lnTo>
                    <a:pt x="3419" y="1914"/>
                  </a:lnTo>
                  <a:lnTo>
                    <a:pt x="3336" y="1921"/>
                  </a:lnTo>
                  <a:lnTo>
                    <a:pt x="3288" y="1928"/>
                  </a:lnTo>
                  <a:lnTo>
                    <a:pt x="3253" y="1942"/>
                  </a:lnTo>
                  <a:lnTo>
                    <a:pt x="3182" y="2004"/>
                  </a:lnTo>
                  <a:lnTo>
                    <a:pt x="3135" y="2045"/>
                  </a:lnTo>
                  <a:lnTo>
                    <a:pt x="3064" y="2080"/>
                  </a:lnTo>
                  <a:lnTo>
                    <a:pt x="2945" y="2135"/>
                  </a:lnTo>
                  <a:lnTo>
                    <a:pt x="2851" y="2190"/>
                  </a:lnTo>
                  <a:lnTo>
                    <a:pt x="2768" y="2107"/>
                  </a:lnTo>
                  <a:lnTo>
                    <a:pt x="2697" y="2052"/>
                  </a:lnTo>
                  <a:lnTo>
                    <a:pt x="2673" y="2018"/>
                  </a:lnTo>
                  <a:lnTo>
                    <a:pt x="2673" y="1983"/>
                  </a:lnTo>
                  <a:lnTo>
                    <a:pt x="2709" y="1949"/>
                  </a:lnTo>
                  <a:lnTo>
                    <a:pt x="2768" y="1879"/>
                  </a:lnTo>
                  <a:lnTo>
                    <a:pt x="2756" y="1852"/>
                  </a:lnTo>
                  <a:lnTo>
                    <a:pt x="2744" y="1817"/>
                  </a:lnTo>
                  <a:lnTo>
                    <a:pt x="2626" y="1686"/>
                  </a:lnTo>
                  <a:lnTo>
                    <a:pt x="2673" y="1631"/>
                  </a:lnTo>
                  <a:lnTo>
                    <a:pt x="2744" y="1610"/>
                  </a:lnTo>
                  <a:lnTo>
                    <a:pt x="2709" y="1555"/>
                  </a:lnTo>
                  <a:lnTo>
                    <a:pt x="2614" y="1493"/>
                  </a:lnTo>
                  <a:lnTo>
                    <a:pt x="2532" y="1451"/>
                  </a:lnTo>
                  <a:lnTo>
                    <a:pt x="2484" y="1431"/>
                  </a:lnTo>
                  <a:lnTo>
                    <a:pt x="2437" y="1431"/>
                  </a:lnTo>
                  <a:lnTo>
                    <a:pt x="2390" y="1437"/>
                  </a:lnTo>
                  <a:lnTo>
                    <a:pt x="2330" y="1437"/>
                  </a:lnTo>
                  <a:lnTo>
                    <a:pt x="2260" y="1424"/>
                  </a:lnTo>
                  <a:lnTo>
                    <a:pt x="2212" y="1403"/>
                  </a:lnTo>
                  <a:lnTo>
                    <a:pt x="2177" y="1382"/>
                  </a:lnTo>
                  <a:lnTo>
                    <a:pt x="2058" y="1355"/>
                  </a:lnTo>
                  <a:lnTo>
                    <a:pt x="1976" y="1375"/>
                  </a:lnTo>
                  <a:lnTo>
                    <a:pt x="1928" y="1382"/>
                  </a:lnTo>
                  <a:lnTo>
                    <a:pt x="1893" y="1375"/>
                  </a:lnTo>
                  <a:lnTo>
                    <a:pt x="1869" y="1368"/>
                  </a:lnTo>
                  <a:lnTo>
                    <a:pt x="1857" y="1361"/>
                  </a:lnTo>
                  <a:lnTo>
                    <a:pt x="1857" y="1348"/>
                  </a:lnTo>
                  <a:lnTo>
                    <a:pt x="1834" y="1320"/>
                  </a:lnTo>
                  <a:lnTo>
                    <a:pt x="1668" y="1182"/>
                  </a:lnTo>
                  <a:lnTo>
                    <a:pt x="1656" y="1140"/>
                  </a:lnTo>
                  <a:lnTo>
                    <a:pt x="1562" y="1120"/>
                  </a:lnTo>
                  <a:lnTo>
                    <a:pt x="1526" y="1099"/>
                  </a:lnTo>
                  <a:lnTo>
                    <a:pt x="1455" y="1085"/>
                  </a:lnTo>
                  <a:lnTo>
                    <a:pt x="1408" y="1085"/>
                  </a:lnTo>
                  <a:lnTo>
                    <a:pt x="1325" y="1078"/>
                  </a:lnTo>
                  <a:lnTo>
                    <a:pt x="1183" y="1051"/>
                  </a:lnTo>
                  <a:lnTo>
                    <a:pt x="1112" y="1051"/>
                  </a:lnTo>
                  <a:lnTo>
                    <a:pt x="959" y="1071"/>
                  </a:lnTo>
                  <a:lnTo>
                    <a:pt x="888" y="1051"/>
                  </a:lnTo>
                  <a:lnTo>
                    <a:pt x="805" y="1044"/>
                  </a:lnTo>
                  <a:lnTo>
                    <a:pt x="769" y="1037"/>
                  </a:lnTo>
                  <a:lnTo>
                    <a:pt x="639" y="1064"/>
                  </a:lnTo>
                  <a:lnTo>
                    <a:pt x="485" y="1099"/>
                  </a:lnTo>
                  <a:lnTo>
                    <a:pt x="450" y="1092"/>
                  </a:lnTo>
                  <a:lnTo>
                    <a:pt x="462" y="1064"/>
                  </a:lnTo>
                  <a:lnTo>
                    <a:pt x="438" y="1058"/>
                  </a:lnTo>
                  <a:lnTo>
                    <a:pt x="415" y="1051"/>
                  </a:lnTo>
                  <a:lnTo>
                    <a:pt x="355" y="1016"/>
                  </a:lnTo>
                  <a:lnTo>
                    <a:pt x="344" y="1002"/>
                  </a:lnTo>
                  <a:lnTo>
                    <a:pt x="332" y="961"/>
                  </a:lnTo>
                  <a:lnTo>
                    <a:pt x="261" y="885"/>
                  </a:lnTo>
                  <a:lnTo>
                    <a:pt x="237" y="823"/>
                  </a:lnTo>
                  <a:lnTo>
                    <a:pt x="202" y="809"/>
                  </a:lnTo>
                  <a:lnTo>
                    <a:pt x="178" y="802"/>
                  </a:lnTo>
                  <a:lnTo>
                    <a:pt x="166" y="788"/>
                  </a:lnTo>
                  <a:lnTo>
                    <a:pt x="178" y="740"/>
                  </a:lnTo>
                  <a:lnTo>
                    <a:pt x="166" y="726"/>
                  </a:lnTo>
                  <a:lnTo>
                    <a:pt x="119" y="719"/>
                  </a:lnTo>
                  <a:lnTo>
                    <a:pt x="131" y="685"/>
                  </a:lnTo>
                  <a:lnTo>
                    <a:pt x="143" y="643"/>
                  </a:lnTo>
                  <a:lnTo>
                    <a:pt x="143" y="602"/>
                  </a:lnTo>
                  <a:lnTo>
                    <a:pt x="119" y="567"/>
                  </a:lnTo>
                  <a:lnTo>
                    <a:pt x="166" y="560"/>
                  </a:lnTo>
                  <a:lnTo>
                    <a:pt x="190" y="533"/>
                  </a:lnTo>
                  <a:lnTo>
                    <a:pt x="178" y="512"/>
                  </a:lnTo>
                  <a:lnTo>
                    <a:pt x="131" y="505"/>
                  </a:lnTo>
                  <a:lnTo>
                    <a:pt x="60" y="498"/>
                  </a:lnTo>
                  <a:lnTo>
                    <a:pt x="36" y="484"/>
                  </a:lnTo>
                  <a:lnTo>
                    <a:pt x="60" y="471"/>
                  </a:lnTo>
                  <a:lnTo>
                    <a:pt x="119" y="457"/>
                  </a:lnTo>
                  <a:lnTo>
                    <a:pt x="48" y="360"/>
                  </a:lnTo>
                  <a:lnTo>
                    <a:pt x="24" y="298"/>
                  </a:lnTo>
                  <a:lnTo>
                    <a:pt x="48" y="270"/>
                  </a:lnTo>
                  <a:lnTo>
                    <a:pt x="83" y="263"/>
                  </a:lnTo>
                  <a:lnTo>
                    <a:pt x="72" y="243"/>
                  </a:lnTo>
                  <a:lnTo>
                    <a:pt x="48" y="222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 flipH="1">
              <a:off x="4173129" y="2329093"/>
              <a:ext cx="627891" cy="508328"/>
            </a:xfrm>
            <a:custGeom>
              <a:avLst/>
              <a:gdLst/>
              <a:ahLst/>
              <a:cxnLst/>
              <a:rect l="l" t="t" r="r" b="b"/>
              <a:pathLst>
                <a:path w="10314" h="5333" extrusionOk="0">
                  <a:moveTo>
                    <a:pt x="119" y="62"/>
                  </a:moveTo>
                  <a:lnTo>
                    <a:pt x="273" y="56"/>
                  </a:lnTo>
                  <a:lnTo>
                    <a:pt x="344" y="35"/>
                  </a:lnTo>
                  <a:lnTo>
                    <a:pt x="415" y="21"/>
                  </a:lnTo>
                  <a:lnTo>
                    <a:pt x="521" y="0"/>
                  </a:lnTo>
                  <a:lnTo>
                    <a:pt x="840" y="0"/>
                  </a:lnTo>
                  <a:lnTo>
                    <a:pt x="911" y="14"/>
                  </a:lnTo>
                  <a:lnTo>
                    <a:pt x="947" y="28"/>
                  </a:lnTo>
                  <a:lnTo>
                    <a:pt x="959" y="49"/>
                  </a:lnTo>
                  <a:lnTo>
                    <a:pt x="959" y="62"/>
                  </a:lnTo>
                  <a:lnTo>
                    <a:pt x="971" y="83"/>
                  </a:lnTo>
                  <a:lnTo>
                    <a:pt x="994" y="104"/>
                  </a:lnTo>
                  <a:lnTo>
                    <a:pt x="1030" y="125"/>
                  </a:lnTo>
                  <a:lnTo>
                    <a:pt x="1065" y="138"/>
                  </a:lnTo>
                  <a:lnTo>
                    <a:pt x="1101" y="138"/>
                  </a:lnTo>
                  <a:lnTo>
                    <a:pt x="1124" y="132"/>
                  </a:lnTo>
                  <a:lnTo>
                    <a:pt x="1160" y="90"/>
                  </a:lnTo>
                  <a:lnTo>
                    <a:pt x="1243" y="76"/>
                  </a:lnTo>
                  <a:lnTo>
                    <a:pt x="1314" y="152"/>
                  </a:lnTo>
                  <a:lnTo>
                    <a:pt x="1349" y="214"/>
                  </a:lnTo>
                  <a:lnTo>
                    <a:pt x="1396" y="249"/>
                  </a:lnTo>
                  <a:lnTo>
                    <a:pt x="1432" y="283"/>
                  </a:lnTo>
                  <a:lnTo>
                    <a:pt x="1538" y="339"/>
                  </a:lnTo>
                  <a:lnTo>
                    <a:pt x="1609" y="359"/>
                  </a:lnTo>
                  <a:lnTo>
                    <a:pt x="1680" y="366"/>
                  </a:lnTo>
                  <a:lnTo>
                    <a:pt x="1763" y="359"/>
                  </a:lnTo>
                  <a:lnTo>
                    <a:pt x="1976" y="290"/>
                  </a:lnTo>
                  <a:lnTo>
                    <a:pt x="2070" y="277"/>
                  </a:lnTo>
                  <a:lnTo>
                    <a:pt x="1976" y="435"/>
                  </a:lnTo>
                  <a:lnTo>
                    <a:pt x="2000" y="491"/>
                  </a:lnTo>
                  <a:lnTo>
                    <a:pt x="2011" y="518"/>
                  </a:lnTo>
                  <a:lnTo>
                    <a:pt x="2000" y="553"/>
                  </a:lnTo>
                  <a:lnTo>
                    <a:pt x="1964" y="629"/>
                  </a:lnTo>
                  <a:lnTo>
                    <a:pt x="1988" y="712"/>
                  </a:lnTo>
                  <a:lnTo>
                    <a:pt x="2047" y="884"/>
                  </a:lnTo>
                  <a:lnTo>
                    <a:pt x="2189" y="1036"/>
                  </a:lnTo>
                  <a:lnTo>
                    <a:pt x="2212" y="1071"/>
                  </a:lnTo>
                  <a:lnTo>
                    <a:pt x="2212" y="1209"/>
                  </a:lnTo>
                  <a:lnTo>
                    <a:pt x="2248" y="1237"/>
                  </a:lnTo>
                  <a:lnTo>
                    <a:pt x="2283" y="1250"/>
                  </a:lnTo>
                  <a:lnTo>
                    <a:pt x="2366" y="1271"/>
                  </a:lnTo>
                  <a:lnTo>
                    <a:pt x="2496" y="1354"/>
                  </a:lnTo>
                  <a:lnTo>
                    <a:pt x="2603" y="1368"/>
                  </a:lnTo>
                  <a:lnTo>
                    <a:pt x="2674" y="1361"/>
                  </a:lnTo>
                  <a:lnTo>
                    <a:pt x="2745" y="1243"/>
                  </a:lnTo>
                  <a:lnTo>
                    <a:pt x="2792" y="1195"/>
                  </a:lnTo>
                  <a:lnTo>
                    <a:pt x="2851" y="1147"/>
                  </a:lnTo>
                  <a:lnTo>
                    <a:pt x="2981" y="1085"/>
                  </a:lnTo>
                  <a:lnTo>
                    <a:pt x="3052" y="1043"/>
                  </a:lnTo>
                  <a:lnTo>
                    <a:pt x="3099" y="1043"/>
                  </a:lnTo>
                  <a:lnTo>
                    <a:pt x="3170" y="1064"/>
                  </a:lnTo>
                  <a:lnTo>
                    <a:pt x="3206" y="1098"/>
                  </a:lnTo>
                  <a:lnTo>
                    <a:pt x="3182" y="1140"/>
                  </a:lnTo>
                  <a:lnTo>
                    <a:pt x="3064" y="1202"/>
                  </a:lnTo>
                  <a:lnTo>
                    <a:pt x="3017" y="1223"/>
                  </a:lnTo>
                  <a:lnTo>
                    <a:pt x="2993" y="1243"/>
                  </a:lnTo>
                  <a:lnTo>
                    <a:pt x="2958" y="1278"/>
                  </a:lnTo>
                  <a:lnTo>
                    <a:pt x="2946" y="1306"/>
                  </a:lnTo>
                  <a:lnTo>
                    <a:pt x="2969" y="1395"/>
                  </a:lnTo>
                  <a:lnTo>
                    <a:pt x="2958" y="1492"/>
                  </a:lnTo>
                  <a:lnTo>
                    <a:pt x="3028" y="1616"/>
                  </a:lnTo>
                  <a:lnTo>
                    <a:pt x="2981" y="1685"/>
                  </a:lnTo>
                  <a:lnTo>
                    <a:pt x="2993" y="1727"/>
                  </a:lnTo>
                  <a:lnTo>
                    <a:pt x="2993" y="1768"/>
                  </a:lnTo>
                  <a:lnTo>
                    <a:pt x="3005" y="1789"/>
                  </a:lnTo>
                  <a:lnTo>
                    <a:pt x="3028" y="1817"/>
                  </a:lnTo>
                  <a:lnTo>
                    <a:pt x="3088" y="1844"/>
                  </a:lnTo>
                  <a:lnTo>
                    <a:pt x="3135" y="1858"/>
                  </a:lnTo>
                  <a:lnTo>
                    <a:pt x="3194" y="1879"/>
                  </a:lnTo>
                  <a:lnTo>
                    <a:pt x="3265" y="1989"/>
                  </a:lnTo>
                  <a:lnTo>
                    <a:pt x="3336" y="2017"/>
                  </a:lnTo>
                  <a:lnTo>
                    <a:pt x="3454" y="2031"/>
                  </a:lnTo>
                  <a:lnTo>
                    <a:pt x="3561" y="2058"/>
                  </a:lnTo>
                  <a:lnTo>
                    <a:pt x="3608" y="2093"/>
                  </a:lnTo>
                  <a:lnTo>
                    <a:pt x="3643" y="2134"/>
                  </a:lnTo>
                  <a:lnTo>
                    <a:pt x="3939" y="2335"/>
                  </a:lnTo>
                  <a:lnTo>
                    <a:pt x="3986" y="2445"/>
                  </a:lnTo>
                  <a:lnTo>
                    <a:pt x="4034" y="2466"/>
                  </a:lnTo>
                  <a:lnTo>
                    <a:pt x="4093" y="2466"/>
                  </a:lnTo>
                  <a:lnTo>
                    <a:pt x="4448" y="2431"/>
                  </a:lnTo>
                  <a:lnTo>
                    <a:pt x="4578" y="2397"/>
                  </a:lnTo>
                  <a:lnTo>
                    <a:pt x="4672" y="2362"/>
                  </a:lnTo>
                  <a:lnTo>
                    <a:pt x="4708" y="2355"/>
                  </a:lnTo>
                  <a:lnTo>
                    <a:pt x="4732" y="2355"/>
                  </a:lnTo>
                  <a:lnTo>
                    <a:pt x="4803" y="2376"/>
                  </a:lnTo>
                  <a:lnTo>
                    <a:pt x="4873" y="2487"/>
                  </a:lnTo>
                  <a:lnTo>
                    <a:pt x="5063" y="2659"/>
                  </a:lnTo>
                  <a:lnTo>
                    <a:pt x="5157" y="2666"/>
                  </a:lnTo>
                  <a:lnTo>
                    <a:pt x="5287" y="2639"/>
                  </a:lnTo>
                  <a:lnTo>
                    <a:pt x="5311" y="2645"/>
                  </a:lnTo>
                  <a:lnTo>
                    <a:pt x="5323" y="2652"/>
                  </a:lnTo>
                  <a:lnTo>
                    <a:pt x="5335" y="2701"/>
                  </a:lnTo>
                  <a:lnTo>
                    <a:pt x="5370" y="2756"/>
                  </a:lnTo>
                  <a:lnTo>
                    <a:pt x="5453" y="2804"/>
                  </a:lnTo>
                  <a:lnTo>
                    <a:pt x="5500" y="2880"/>
                  </a:lnTo>
                  <a:lnTo>
                    <a:pt x="5548" y="2880"/>
                  </a:lnTo>
                  <a:lnTo>
                    <a:pt x="5607" y="2866"/>
                  </a:lnTo>
                  <a:lnTo>
                    <a:pt x="5749" y="2749"/>
                  </a:lnTo>
                  <a:lnTo>
                    <a:pt x="5760" y="2673"/>
                  </a:lnTo>
                  <a:lnTo>
                    <a:pt x="5737" y="2666"/>
                  </a:lnTo>
                  <a:lnTo>
                    <a:pt x="5654" y="2632"/>
                  </a:lnTo>
                  <a:lnTo>
                    <a:pt x="5654" y="2625"/>
                  </a:lnTo>
                  <a:lnTo>
                    <a:pt x="5642" y="2583"/>
                  </a:lnTo>
                  <a:lnTo>
                    <a:pt x="5548" y="2563"/>
                  </a:lnTo>
                  <a:lnTo>
                    <a:pt x="5500" y="2507"/>
                  </a:lnTo>
                  <a:lnTo>
                    <a:pt x="5441" y="2418"/>
                  </a:lnTo>
                  <a:lnTo>
                    <a:pt x="5418" y="2369"/>
                  </a:lnTo>
                  <a:lnTo>
                    <a:pt x="5429" y="2335"/>
                  </a:lnTo>
                  <a:lnTo>
                    <a:pt x="5441" y="2307"/>
                  </a:lnTo>
                  <a:lnTo>
                    <a:pt x="5488" y="2266"/>
                  </a:lnTo>
                  <a:lnTo>
                    <a:pt x="5642" y="2176"/>
                  </a:lnTo>
                  <a:lnTo>
                    <a:pt x="5808" y="2127"/>
                  </a:lnTo>
                  <a:lnTo>
                    <a:pt x="5867" y="2093"/>
                  </a:lnTo>
                  <a:lnTo>
                    <a:pt x="5997" y="2217"/>
                  </a:lnTo>
                  <a:lnTo>
                    <a:pt x="6009" y="2238"/>
                  </a:lnTo>
                  <a:lnTo>
                    <a:pt x="6174" y="2321"/>
                  </a:lnTo>
                  <a:lnTo>
                    <a:pt x="6222" y="2362"/>
                  </a:lnTo>
                  <a:lnTo>
                    <a:pt x="6234" y="2438"/>
                  </a:lnTo>
                  <a:lnTo>
                    <a:pt x="6305" y="2507"/>
                  </a:lnTo>
                  <a:lnTo>
                    <a:pt x="6328" y="2549"/>
                  </a:lnTo>
                  <a:lnTo>
                    <a:pt x="6316" y="2583"/>
                  </a:lnTo>
                  <a:lnTo>
                    <a:pt x="6305" y="2632"/>
                  </a:lnTo>
                  <a:lnTo>
                    <a:pt x="6305" y="2680"/>
                  </a:lnTo>
                  <a:lnTo>
                    <a:pt x="6352" y="2749"/>
                  </a:lnTo>
                  <a:lnTo>
                    <a:pt x="6387" y="2860"/>
                  </a:lnTo>
                  <a:lnTo>
                    <a:pt x="6387" y="2908"/>
                  </a:lnTo>
                  <a:lnTo>
                    <a:pt x="6387" y="2936"/>
                  </a:lnTo>
                  <a:lnTo>
                    <a:pt x="6399" y="2956"/>
                  </a:lnTo>
                  <a:lnTo>
                    <a:pt x="6446" y="2970"/>
                  </a:lnTo>
                  <a:lnTo>
                    <a:pt x="6470" y="2949"/>
                  </a:lnTo>
                  <a:lnTo>
                    <a:pt x="6553" y="2915"/>
                  </a:lnTo>
                  <a:lnTo>
                    <a:pt x="6612" y="2887"/>
                  </a:lnTo>
                  <a:lnTo>
                    <a:pt x="6695" y="2873"/>
                  </a:lnTo>
                  <a:lnTo>
                    <a:pt x="6778" y="2866"/>
                  </a:lnTo>
                  <a:lnTo>
                    <a:pt x="6896" y="2880"/>
                  </a:lnTo>
                  <a:lnTo>
                    <a:pt x="7156" y="2922"/>
                  </a:lnTo>
                  <a:lnTo>
                    <a:pt x="7322" y="2984"/>
                  </a:lnTo>
                  <a:lnTo>
                    <a:pt x="7322" y="2922"/>
                  </a:lnTo>
                  <a:lnTo>
                    <a:pt x="7345" y="2908"/>
                  </a:lnTo>
                  <a:lnTo>
                    <a:pt x="7381" y="2901"/>
                  </a:lnTo>
                  <a:lnTo>
                    <a:pt x="7416" y="2894"/>
                  </a:lnTo>
                  <a:lnTo>
                    <a:pt x="7487" y="2901"/>
                  </a:lnTo>
                  <a:lnTo>
                    <a:pt x="7558" y="2915"/>
                  </a:lnTo>
                  <a:lnTo>
                    <a:pt x="7594" y="2922"/>
                  </a:lnTo>
                  <a:lnTo>
                    <a:pt x="7641" y="2929"/>
                  </a:lnTo>
                  <a:lnTo>
                    <a:pt x="7688" y="2936"/>
                  </a:lnTo>
                  <a:lnTo>
                    <a:pt x="7818" y="2887"/>
                  </a:lnTo>
                  <a:lnTo>
                    <a:pt x="7901" y="2825"/>
                  </a:lnTo>
                  <a:lnTo>
                    <a:pt x="7972" y="2749"/>
                  </a:lnTo>
                  <a:lnTo>
                    <a:pt x="8008" y="2735"/>
                  </a:lnTo>
                  <a:lnTo>
                    <a:pt x="8055" y="2728"/>
                  </a:lnTo>
                  <a:lnTo>
                    <a:pt x="8126" y="2728"/>
                  </a:lnTo>
                  <a:lnTo>
                    <a:pt x="8161" y="2659"/>
                  </a:lnTo>
                  <a:lnTo>
                    <a:pt x="8209" y="2625"/>
                  </a:lnTo>
                  <a:lnTo>
                    <a:pt x="8374" y="2597"/>
                  </a:lnTo>
                  <a:lnTo>
                    <a:pt x="8457" y="2556"/>
                  </a:lnTo>
                  <a:lnTo>
                    <a:pt x="8528" y="2583"/>
                  </a:lnTo>
                  <a:lnTo>
                    <a:pt x="8575" y="2632"/>
                  </a:lnTo>
                  <a:lnTo>
                    <a:pt x="8634" y="2659"/>
                  </a:lnTo>
                  <a:lnTo>
                    <a:pt x="8682" y="2680"/>
                  </a:lnTo>
                  <a:lnTo>
                    <a:pt x="8705" y="2680"/>
                  </a:lnTo>
                  <a:lnTo>
                    <a:pt x="8765" y="2673"/>
                  </a:lnTo>
                  <a:lnTo>
                    <a:pt x="8824" y="2597"/>
                  </a:lnTo>
                  <a:lnTo>
                    <a:pt x="8812" y="2563"/>
                  </a:lnTo>
                  <a:lnTo>
                    <a:pt x="8788" y="2514"/>
                  </a:lnTo>
                  <a:lnTo>
                    <a:pt x="8705" y="2418"/>
                  </a:lnTo>
                  <a:lnTo>
                    <a:pt x="8694" y="2376"/>
                  </a:lnTo>
                  <a:lnTo>
                    <a:pt x="8729" y="2328"/>
                  </a:lnTo>
                  <a:lnTo>
                    <a:pt x="8776" y="2286"/>
                  </a:lnTo>
                  <a:lnTo>
                    <a:pt x="8812" y="2224"/>
                  </a:lnTo>
                  <a:lnTo>
                    <a:pt x="8847" y="2190"/>
                  </a:lnTo>
                  <a:lnTo>
                    <a:pt x="8895" y="2176"/>
                  </a:lnTo>
                  <a:lnTo>
                    <a:pt x="8942" y="2176"/>
                  </a:lnTo>
                  <a:lnTo>
                    <a:pt x="9001" y="2197"/>
                  </a:lnTo>
                  <a:lnTo>
                    <a:pt x="9096" y="2238"/>
                  </a:lnTo>
                  <a:lnTo>
                    <a:pt x="9143" y="2245"/>
                  </a:lnTo>
                  <a:lnTo>
                    <a:pt x="9190" y="2245"/>
                  </a:lnTo>
                  <a:lnTo>
                    <a:pt x="9226" y="2231"/>
                  </a:lnTo>
                  <a:lnTo>
                    <a:pt x="9249" y="2224"/>
                  </a:lnTo>
                  <a:lnTo>
                    <a:pt x="9285" y="2210"/>
                  </a:lnTo>
                  <a:lnTo>
                    <a:pt x="9332" y="2197"/>
                  </a:lnTo>
                  <a:lnTo>
                    <a:pt x="9391" y="2169"/>
                  </a:lnTo>
                  <a:lnTo>
                    <a:pt x="9474" y="2121"/>
                  </a:lnTo>
                  <a:lnTo>
                    <a:pt x="9616" y="1982"/>
                  </a:lnTo>
                  <a:lnTo>
                    <a:pt x="9675" y="1879"/>
                  </a:lnTo>
                  <a:lnTo>
                    <a:pt x="9711" y="1837"/>
                  </a:lnTo>
                  <a:lnTo>
                    <a:pt x="9746" y="1768"/>
                  </a:lnTo>
                  <a:lnTo>
                    <a:pt x="9746" y="1748"/>
                  </a:lnTo>
                  <a:lnTo>
                    <a:pt x="9770" y="1699"/>
                  </a:lnTo>
                  <a:lnTo>
                    <a:pt x="9876" y="1748"/>
                  </a:lnTo>
                  <a:lnTo>
                    <a:pt x="9947" y="1796"/>
                  </a:lnTo>
                  <a:lnTo>
                    <a:pt x="10006" y="1851"/>
                  </a:lnTo>
                  <a:lnTo>
                    <a:pt x="10030" y="1948"/>
                  </a:lnTo>
                  <a:lnTo>
                    <a:pt x="10077" y="1996"/>
                  </a:lnTo>
                  <a:lnTo>
                    <a:pt x="10101" y="2031"/>
                  </a:lnTo>
                  <a:lnTo>
                    <a:pt x="10089" y="2065"/>
                  </a:lnTo>
                  <a:lnTo>
                    <a:pt x="10077" y="2086"/>
                  </a:lnTo>
                  <a:lnTo>
                    <a:pt x="10018" y="2121"/>
                  </a:lnTo>
                  <a:lnTo>
                    <a:pt x="9995" y="2155"/>
                  </a:lnTo>
                  <a:lnTo>
                    <a:pt x="9983" y="2190"/>
                  </a:lnTo>
                  <a:lnTo>
                    <a:pt x="9995" y="2279"/>
                  </a:lnTo>
                  <a:lnTo>
                    <a:pt x="9983" y="2300"/>
                  </a:lnTo>
                  <a:lnTo>
                    <a:pt x="9983" y="2314"/>
                  </a:lnTo>
                  <a:lnTo>
                    <a:pt x="9983" y="2328"/>
                  </a:lnTo>
                  <a:lnTo>
                    <a:pt x="9995" y="2348"/>
                  </a:lnTo>
                  <a:lnTo>
                    <a:pt x="10006" y="2355"/>
                  </a:lnTo>
                  <a:lnTo>
                    <a:pt x="10077" y="2376"/>
                  </a:lnTo>
                  <a:lnTo>
                    <a:pt x="10101" y="2383"/>
                  </a:lnTo>
                  <a:lnTo>
                    <a:pt x="10101" y="2424"/>
                  </a:lnTo>
                  <a:lnTo>
                    <a:pt x="10042" y="2514"/>
                  </a:lnTo>
                  <a:lnTo>
                    <a:pt x="10054" y="2535"/>
                  </a:lnTo>
                  <a:lnTo>
                    <a:pt x="10101" y="2549"/>
                  </a:lnTo>
                  <a:lnTo>
                    <a:pt x="10160" y="2576"/>
                  </a:lnTo>
                  <a:lnTo>
                    <a:pt x="10207" y="2611"/>
                  </a:lnTo>
                  <a:lnTo>
                    <a:pt x="10231" y="2645"/>
                  </a:lnTo>
                  <a:lnTo>
                    <a:pt x="10267" y="2784"/>
                  </a:lnTo>
                  <a:lnTo>
                    <a:pt x="10314" y="2846"/>
                  </a:lnTo>
                  <a:lnTo>
                    <a:pt x="10302" y="2860"/>
                  </a:lnTo>
                  <a:lnTo>
                    <a:pt x="10267" y="2873"/>
                  </a:lnTo>
                  <a:lnTo>
                    <a:pt x="10255" y="2887"/>
                  </a:lnTo>
                  <a:lnTo>
                    <a:pt x="10196" y="2873"/>
                  </a:lnTo>
                  <a:lnTo>
                    <a:pt x="9983" y="2853"/>
                  </a:lnTo>
                  <a:lnTo>
                    <a:pt x="9900" y="2825"/>
                  </a:lnTo>
                  <a:lnTo>
                    <a:pt x="9853" y="2804"/>
                  </a:lnTo>
                  <a:lnTo>
                    <a:pt x="9829" y="2804"/>
                  </a:lnTo>
                  <a:lnTo>
                    <a:pt x="9758" y="2811"/>
                  </a:lnTo>
                  <a:lnTo>
                    <a:pt x="9699" y="2825"/>
                  </a:lnTo>
                  <a:lnTo>
                    <a:pt x="9652" y="2832"/>
                  </a:lnTo>
                  <a:lnTo>
                    <a:pt x="9474" y="2853"/>
                  </a:lnTo>
                  <a:lnTo>
                    <a:pt x="9380" y="2839"/>
                  </a:lnTo>
                  <a:lnTo>
                    <a:pt x="9344" y="2825"/>
                  </a:lnTo>
                  <a:lnTo>
                    <a:pt x="9285" y="2804"/>
                  </a:lnTo>
                  <a:lnTo>
                    <a:pt x="9167" y="2742"/>
                  </a:lnTo>
                  <a:lnTo>
                    <a:pt x="9108" y="2721"/>
                  </a:lnTo>
                  <a:lnTo>
                    <a:pt x="9084" y="2721"/>
                  </a:lnTo>
                  <a:lnTo>
                    <a:pt x="9060" y="2742"/>
                  </a:lnTo>
                  <a:lnTo>
                    <a:pt x="9048" y="2756"/>
                  </a:lnTo>
                  <a:lnTo>
                    <a:pt x="9037" y="2763"/>
                  </a:lnTo>
                  <a:lnTo>
                    <a:pt x="9037" y="2777"/>
                  </a:lnTo>
                  <a:lnTo>
                    <a:pt x="9025" y="2784"/>
                  </a:lnTo>
                  <a:lnTo>
                    <a:pt x="9001" y="2790"/>
                  </a:lnTo>
                  <a:lnTo>
                    <a:pt x="8989" y="2790"/>
                  </a:lnTo>
                  <a:lnTo>
                    <a:pt x="8977" y="2797"/>
                  </a:lnTo>
                  <a:lnTo>
                    <a:pt x="8977" y="2804"/>
                  </a:lnTo>
                  <a:lnTo>
                    <a:pt x="8977" y="2818"/>
                  </a:lnTo>
                  <a:lnTo>
                    <a:pt x="8977" y="2839"/>
                  </a:lnTo>
                  <a:lnTo>
                    <a:pt x="8977" y="2860"/>
                  </a:lnTo>
                  <a:lnTo>
                    <a:pt x="8942" y="2887"/>
                  </a:lnTo>
                  <a:lnTo>
                    <a:pt x="8942" y="2901"/>
                  </a:lnTo>
                  <a:lnTo>
                    <a:pt x="8942" y="2929"/>
                  </a:lnTo>
                  <a:lnTo>
                    <a:pt x="8942" y="2970"/>
                  </a:lnTo>
                  <a:lnTo>
                    <a:pt x="8918" y="3005"/>
                  </a:lnTo>
                  <a:lnTo>
                    <a:pt x="8895" y="3025"/>
                  </a:lnTo>
                  <a:lnTo>
                    <a:pt x="8883" y="3046"/>
                  </a:lnTo>
                  <a:lnTo>
                    <a:pt x="8895" y="3074"/>
                  </a:lnTo>
                  <a:lnTo>
                    <a:pt x="8930" y="3101"/>
                  </a:lnTo>
                  <a:lnTo>
                    <a:pt x="8977" y="3150"/>
                  </a:lnTo>
                  <a:lnTo>
                    <a:pt x="8989" y="3177"/>
                  </a:lnTo>
                  <a:lnTo>
                    <a:pt x="8977" y="3198"/>
                  </a:lnTo>
                  <a:lnTo>
                    <a:pt x="8930" y="3260"/>
                  </a:lnTo>
                  <a:lnTo>
                    <a:pt x="8765" y="3357"/>
                  </a:lnTo>
                  <a:lnTo>
                    <a:pt x="8741" y="3398"/>
                  </a:lnTo>
                  <a:lnTo>
                    <a:pt x="8741" y="3419"/>
                  </a:lnTo>
                  <a:lnTo>
                    <a:pt x="8741" y="3453"/>
                  </a:lnTo>
                  <a:lnTo>
                    <a:pt x="8741" y="3474"/>
                  </a:lnTo>
                  <a:lnTo>
                    <a:pt x="8717" y="3488"/>
                  </a:lnTo>
                  <a:lnTo>
                    <a:pt x="8670" y="3488"/>
                  </a:lnTo>
                  <a:lnTo>
                    <a:pt x="8587" y="3488"/>
                  </a:lnTo>
                  <a:lnTo>
                    <a:pt x="8457" y="3529"/>
                  </a:lnTo>
                  <a:lnTo>
                    <a:pt x="8386" y="3550"/>
                  </a:lnTo>
                  <a:lnTo>
                    <a:pt x="8351" y="3557"/>
                  </a:lnTo>
                  <a:lnTo>
                    <a:pt x="8161" y="3557"/>
                  </a:lnTo>
                  <a:lnTo>
                    <a:pt x="8161" y="3599"/>
                  </a:lnTo>
                  <a:lnTo>
                    <a:pt x="8126" y="3633"/>
                  </a:lnTo>
                  <a:lnTo>
                    <a:pt x="8079" y="3654"/>
                  </a:lnTo>
                  <a:lnTo>
                    <a:pt x="8019" y="3674"/>
                  </a:lnTo>
                  <a:lnTo>
                    <a:pt x="7960" y="3681"/>
                  </a:lnTo>
                  <a:lnTo>
                    <a:pt x="7783" y="3737"/>
                  </a:lnTo>
                  <a:lnTo>
                    <a:pt x="7535" y="3605"/>
                  </a:lnTo>
                  <a:lnTo>
                    <a:pt x="7428" y="3585"/>
                  </a:lnTo>
                  <a:lnTo>
                    <a:pt x="7404" y="3536"/>
                  </a:lnTo>
                  <a:lnTo>
                    <a:pt x="7404" y="3495"/>
                  </a:lnTo>
                  <a:lnTo>
                    <a:pt x="7192" y="3371"/>
                  </a:lnTo>
                  <a:lnTo>
                    <a:pt x="7109" y="3322"/>
                  </a:lnTo>
                  <a:lnTo>
                    <a:pt x="7073" y="3315"/>
                  </a:lnTo>
                  <a:lnTo>
                    <a:pt x="7038" y="3308"/>
                  </a:lnTo>
                  <a:lnTo>
                    <a:pt x="7014" y="3308"/>
                  </a:lnTo>
                  <a:lnTo>
                    <a:pt x="6990" y="3322"/>
                  </a:lnTo>
                  <a:lnTo>
                    <a:pt x="6990" y="3440"/>
                  </a:lnTo>
                  <a:lnTo>
                    <a:pt x="6789" y="3495"/>
                  </a:lnTo>
                  <a:lnTo>
                    <a:pt x="6707" y="3481"/>
                  </a:lnTo>
                  <a:lnTo>
                    <a:pt x="6624" y="3529"/>
                  </a:lnTo>
                  <a:lnTo>
                    <a:pt x="6565" y="3543"/>
                  </a:lnTo>
                  <a:lnTo>
                    <a:pt x="6517" y="3543"/>
                  </a:lnTo>
                  <a:lnTo>
                    <a:pt x="6482" y="3536"/>
                  </a:lnTo>
                  <a:lnTo>
                    <a:pt x="6458" y="3543"/>
                  </a:lnTo>
                  <a:lnTo>
                    <a:pt x="6458" y="3564"/>
                  </a:lnTo>
                  <a:lnTo>
                    <a:pt x="6411" y="3612"/>
                  </a:lnTo>
                  <a:lnTo>
                    <a:pt x="6257" y="3695"/>
                  </a:lnTo>
                  <a:lnTo>
                    <a:pt x="6222" y="3709"/>
                  </a:lnTo>
                  <a:lnTo>
                    <a:pt x="6222" y="3709"/>
                  </a:lnTo>
                  <a:lnTo>
                    <a:pt x="6222" y="3730"/>
                  </a:lnTo>
                  <a:lnTo>
                    <a:pt x="6186" y="3750"/>
                  </a:lnTo>
                  <a:lnTo>
                    <a:pt x="6210" y="3778"/>
                  </a:lnTo>
                  <a:lnTo>
                    <a:pt x="6234" y="3813"/>
                  </a:lnTo>
                  <a:lnTo>
                    <a:pt x="6234" y="3833"/>
                  </a:lnTo>
                  <a:lnTo>
                    <a:pt x="6222" y="3868"/>
                  </a:lnTo>
                  <a:lnTo>
                    <a:pt x="6198" y="3895"/>
                  </a:lnTo>
                  <a:lnTo>
                    <a:pt x="6103" y="3937"/>
                  </a:lnTo>
                  <a:lnTo>
                    <a:pt x="6033" y="3971"/>
                  </a:lnTo>
                  <a:lnTo>
                    <a:pt x="6021" y="3985"/>
                  </a:lnTo>
                  <a:lnTo>
                    <a:pt x="5962" y="4041"/>
                  </a:lnTo>
                  <a:lnTo>
                    <a:pt x="5973" y="4103"/>
                  </a:lnTo>
                  <a:lnTo>
                    <a:pt x="5938" y="4165"/>
                  </a:lnTo>
                  <a:lnTo>
                    <a:pt x="5843" y="4255"/>
                  </a:lnTo>
                  <a:lnTo>
                    <a:pt x="5831" y="4282"/>
                  </a:lnTo>
                  <a:lnTo>
                    <a:pt x="5855" y="4317"/>
                  </a:lnTo>
                  <a:lnTo>
                    <a:pt x="5843" y="4365"/>
                  </a:lnTo>
                  <a:lnTo>
                    <a:pt x="5784" y="4427"/>
                  </a:lnTo>
                  <a:lnTo>
                    <a:pt x="5796" y="4455"/>
                  </a:lnTo>
                  <a:lnTo>
                    <a:pt x="5938" y="4524"/>
                  </a:lnTo>
                  <a:lnTo>
                    <a:pt x="5926" y="4593"/>
                  </a:lnTo>
                  <a:lnTo>
                    <a:pt x="6044" y="4724"/>
                  </a:lnTo>
                  <a:lnTo>
                    <a:pt x="6044" y="4759"/>
                  </a:lnTo>
                  <a:lnTo>
                    <a:pt x="5962" y="4828"/>
                  </a:lnTo>
                  <a:lnTo>
                    <a:pt x="5654" y="4828"/>
                  </a:lnTo>
                  <a:lnTo>
                    <a:pt x="5536" y="4849"/>
                  </a:lnTo>
                  <a:lnTo>
                    <a:pt x="5500" y="4862"/>
                  </a:lnTo>
                  <a:lnTo>
                    <a:pt x="5441" y="4918"/>
                  </a:lnTo>
                  <a:lnTo>
                    <a:pt x="5394" y="4952"/>
                  </a:lnTo>
                  <a:lnTo>
                    <a:pt x="5358" y="4980"/>
                  </a:lnTo>
                  <a:lnTo>
                    <a:pt x="5382" y="5014"/>
                  </a:lnTo>
                  <a:lnTo>
                    <a:pt x="5370" y="5028"/>
                  </a:lnTo>
                  <a:lnTo>
                    <a:pt x="5216" y="5063"/>
                  </a:lnTo>
                  <a:lnTo>
                    <a:pt x="5145" y="5139"/>
                  </a:lnTo>
                  <a:lnTo>
                    <a:pt x="5122" y="5159"/>
                  </a:lnTo>
                  <a:lnTo>
                    <a:pt x="5098" y="5180"/>
                  </a:lnTo>
                  <a:lnTo>
                    <a:pt x="5051" y="5187"/>
                  </a:lnTo>
                  <a:lnTo>
                    <a:pt x="4980" y="5173"/>
                  </a:lnTo>
                  <a:lnTo>
                    <a:pt x="4944" y="5173"/>
                  </a:lnTo>
                  <a:lnTo>
                    <a:pt x="4909" y="5173"/>
                  </a:lnTo>
                  <a:lnTo>
                    <a:pt x="4873" y="5180"/>
                  </a:lnTo>
                  <a:lnTo>
                    <a:pt x="4838" y="5194"/>
                  </a:lnTo>
                  <a:lnTo>
                    <a:pt x="4826" y="5256"/>
                  </a:lnTo>
                  <a:lnTo>
                    <a:pt x="4803" y="5297"/>
                  </a:lnTo>
                  <a:lnTo>
                    <a:pt x="4708" y="5297"/>
                  </a:lnTo>
                  <a:lnTo>
                    <a:pt x="4554" y="5332"/>
                  </a:lnTo>
                  <a:lnTo>
                    <a:pt x="4400" y="5325"/>
                  </a:lnTo>
                  <a:lnTo>
                    <a:pt x="4353" y="5311"/>
                  </a:lnTo>
                  <a:lnTo>
                    <a:pt x="4318" y="5297"/>
                  </a:lnTo>
                  <a:lnTo>
                    <a:pt x="4306" y="5277"/>
                  </a:lnTo>
                  <a:lnTo>
                    <a:pt x="4258" y="5228"/>
                  </a:lnTo>
                  <a:lnTo>
                    <a:pt x="4247" y="5222"/>
                  </a:lnTo>
                  <a:lnTo>
                    <a:pt x="4247" y="5208"/>
                  </a:lnTo>
                  <a:lnTo>
                    <a:pt x="4258" y="5194"/>
                  </a:lnTo>
                  <a:lnTo>
                    <a:pt x="4247" y="5180"/>
                  </a:lnTo>
                  <a:lnTo>
                    <a:pt x="4223" y="5173"/>
                  </a:lnTo>
                  <a:lnTo>
                    <a:pt x="4164" y="5166"/>
                  </a:lnTo>
                  <a:lnTo>
                    <a:pt x="4152" y="5132"/>
                  </a:lnTo>
                  <a:lnTo>
                    <a:pt x="4223" y="5001"/>
                  </a:lnTo>
                  <a:lnTo>
                    <a:pt x="4223" y="4959"/>
                  </a:lnTo>
                  <a:lnTo>
                    <a:pt x="4152" y="4855"/>
                  </a:lnTo>
                  <a:lnTo>
                    <a:pt x="4140" y="4752"/>
                  </a:lnTo>
                  <a:lnTo>
                    <a:pt x="4081" y="4607"/>
                  </a:lnTo>
                  <a:lnTo>
                    <a:pt x="4057" y="4593"/>
                  </a:lnTo>
                  <a:lnTo>
                    <a:pt x="4010" y="4586"/>
                  </a:lnTo>
                  <a:lnTo>
                    <a:pt x="3868" y="4621"/>
                  </a:lnTo>
                  <a:lnTo>
                    <a:pt x="3774" y="4565"/>
                  </a:lnTo>
                  <a:lnTo>
                    <a:pt x="3714" y="4531"/>
                  </a:lnTo>
                  <a:lnTo>
                    <a:pt x="3691" y="4503"/>
                  </a:lnTo>
                  <a:lnTo>
                    <a:pt x="3667" y="4455"/>
                  </a:lnTo>
                  <a:lnTo>
                    <a:pt x="3608" y="4393"/>
                  </a:lnTo>
                  <a:lnTo>
                    <a:pt x="3632" y="4358"/>
                  </a:lnTo>
                  <a:lnTo>
                    <a:pt x="3726" y="4317"/>
                  </a:lnTo>
                  <a:lnTo>
                    <a:pt x="3774" y="4282"/>
                  </a:lnTo>
                  <a:lnTo>
                    <a:pt x="3785" y="4248"/>
                  </a:lnTo>
                  <a:lnTo>
                    <a:pt x="3785" y="4213"/>
                  </a:lnTo>
                  <a:lnTo>
                    <a:pt x="3762" y="4165"/>
                  </a:lnTo>
                  <a:lnTo>
                    <a:pt x="3750" y="4144"/>
                  </a:lnTo>
                  <a:lnTo>
                    <a:pt x="3738" y="4130"/>
                  </a:lnTo>
                  <a:lnTo>
                    <a:pt x="3714" y="4117"/>
                  </a:lnTo>
                  <a:lnTo>
                    <a:pt x="3726" y="4034"/>
                  </a:lnTo>
                  <a:lnTo>
                    <a:pt x="3703" y="4020"/>
                  </a:lnTo>
                  <a:lnTo>
                    <a:pt x="3490" y="3840"/>
                  </a:lnTo>
                  <a:lnTo>
                    <a:pt x="3419" y="3799"/>
                  </a:lnTo>
                  <a:lnTo>
                    <a:pt x="3360" y="3771"/>
                  </a:lnTo>
                  <a:lnTo>
                    <a:pt x="3324" y="3757"/>
                  </a:lnTo>
                  <a:lnTo>
                    <a:pt x="3230" y="3716"/>
                  </a:lnTo>
                  <a:lnTo>
                    <a:pt x="3159" y="3737"/>
                  </a:lnTo>
                  <a:lnTo>
                    <a:pt x="3123" y="3757"/>
                  </a:lnTo>
                  <a:lnTo>
                    <a:pt x="3028" y="3833"/>
                  </a:lnTo>
                  <a:lnTo>
                    <a:pt x="2958" y="3868"/>
                  </a:lnTo>
                  <a:lnTo>
                    <a:pt x="2851" y="3951"/>
                  </a:lnTo>
                  <a:lnTo>
                    <a:pt x="2780" y="3951"/>
                  </a:lnTo>
                  <a:lnTo>
                    <a:pt x="2555" y="3833"/>
                  </a:lnTo>
                  <a:lnTo>
                    <a:pt x="2402" y="3785"/>
                  </a:lnTo>
                  <a:lnTo>
                    <a:pt x="2343" y="3737"/>
                  </a:lnTo>
                  <a:lnTo>
                    <a:pt x="2260" y="3654"/>
                  </a:lnTo>
                  <a:lnTo>
                    <a:pt x="1846" y="3384"/>
                  </a:lnTo>
                  <a:lnTo>
                    <a:pt x="1751" y="3329"/>
                  </a:lnTo>
                  <a:lnTo>
                    <a:pt x="1704" y="3315"/>
                  </a:lnTo>
                  <a:lnTo>
                    <a:pt x="1668" y="3308"/>
                  </a:lnTo>
                  <a:lnTo>
                    <a:pt x="1645" y="3322"/>
                  </a:lnTo>
                  <a:lnTo>
                    <a:pt x="1621" y="3343"/>
                  </a:lnTo>
                  <a:lnTo>
                    <a:pt x="1586" y="3378"/>
                  </a:lnTo>
                  <a:lnTo>
                    <a:pt x="1562" y="3391"/>
                  </a:lnTo>
                  <a:lnTo>
                    <a:pt x="1479" y="3433"/>
                  </a:lnTo>
                  <a:lnTo>
                    <a:pt x="1420" y="3453"/>
                  </a:lnTo>
                  <a:lnTo>
                    <a:pt x="1396" y="3453"/>
                  </a:lnTo>
                  <a:lnTo>
                    <a:pt x="1361" y="3440"/>
                  </a:lnTo>
                  <a:lnTo>
                    <a:pt x="1314" y="3288"/>
                  </a:lnTo>
                  <a:lnTo>
                    <a:pt x="1302" y="3267"/>
                  </a:lnTo>
                  <a:lnTo>
                    <a:pt x="1278" y="3239"/>
                  </a:lnTo>
                  <a:lnTo>
                    <a:pt x="1231" y="3219"/>
                  </a:lnTo>
                  <a:lnTo>
                    <a:pt x="1207" y="3191"/>
                  </a:lnTo>
                  <a:lnTo>
                    <a:pt x="1195" y="3163"/>
                  </a:lnTo>
                  <a:lnTo>
                    <a:pt x="1183" y="3122"/>
                  </a:lnTo>
                  <a:lnTo>
                    <a:pt x="1160" y="3094"/>
                  </a:lnTo>
                  <a:lnTo>
                    <a:pt x="1136" y="3081"/>
                  </a:lnTo>
                  <a:lnTo>
                    <a:pt x="1113" y="3074"/>
                  </a:lnTo>
                  <a:lnTo>
                    <a:pt x="1053" y="3046"/>
                  </a:lnTo>
                  <a:lnTo>
                    <a:pt x="1136" y="2998"/>
                  </a:lnTo>
                  <a:lnTo>
                    <a:pt x="1231" y="2929"/>
                  </a:lnTo>
                  <a:lnTo>
                    <a:pt x="1302" y="2894"/>
                  </a:lnTo>
                  <a:lnTo>
                    <a:pt x="1337" y="2839"/>
                  </a:lnTo>
                  <a:lnTo>
                    <a:pt x="1491" y="2777"/>
                  </a:lnTo>
                  <a:lnTo>
                    <a:pt x="1858" y="2659"/>
                  </a:lnTo>
                  <a:lnTo>
                    <a:pt x="1858" y="2618"/>
                  </a:lnTo>
                  <a:lnTo>
                    <a:pt x="1834" y="2597"/>
                  </a:lnTo>
                  <a:lnTo>
                    <a:pt x="1787" y="2583"/>
                  </a:lnTo>
                  <a:lnTo>
                    <a:pt x="1728" y="2569"/>
                  </a:lnTo>
                  <a:lnTo>
                    <a:pt x="1645" y="2556"/>
                  </a:lnTo>
                  <a:lnTo>
                    <a:pt x="1633" y="2535"/>
                  </a:lnTo>
                  <a:lnTo>
                    <a:pt x="1550" y="2376"/>
                  </a:lnTo>
                  <a:lnTo>
                    <a:pt x="1515" y="2259"/>
                  </a:lnTo>
                  <a:lnTo>
                    <a:pt x="1455" y="2203"/>
                  </a:lnTo>
                  <a:lnTo>
                    <a:pt x="1444" y="2155"/>
                  </a:lnTo>
                  <a:lnTo>
                    <a:pt x="1562" y="2086"/>
                  </a:lnTo>
                  <a:lnTo>
                    <a:pt x="1586" y="2058"/>
                  </a:lnTo>
                  <a:lnTo>
                    <a:pt x="1597" y="2031"/>
                  </a:lnTo>
                  <a:lnTo>
                    <a:pt x="1621" y="2003"/>
                  </a:lnTo>
                  <a:lnTo>
                    <a:pt x="1645" y="1948"/>
                  </a:lnTo>
                  <a:lnTo>
                    <a:pt x="1668" y="1934"/>
                  </a:lnTo>
                  <a:lnTo>
                    <a:pt x="1728" y="1913"/>
                  </a:lnTo>
                  <a:lnTo>
                    <a:pt x="1739" y="1900"/>
                  </a:lnTo>
                  <a:lnTo>
                    <a:pt x="1728" y="1879"/>
                  </a:lnTo>
                  <a:lnTo>
                    <a:pt x="1657" y="1734"/>
                  </a:lnTo>
                  <a:lnTo>
                    <a:pt x="1503" y="1582"/>
                  </a:lnTo>
                  <a:lnTo>
                    <a:pt x="1373" y="1547"/>
                  </a:lnTo>
                  <a:lnTo>
                    <a:pt x="1278" y="1492"/>
                  </a:lnTo>
                  <a:lnTo>
                    <a:pt x="1243" y="1437"/>
                  </a:lnTo>
                  <a:lnTo>
                    <a:pt x="1243" y="1409"/>
                  </a:lnTo>
                  <a:lnTo>
                    <a:pt x="1219" y="1388"/>
                  </a:lnTo>
                  <a:lnTo>
                    <a:pt x="1183" y="1361"/>
                  </a:lnTo>
                  <a:lnTo>
                    <a:pt x="1160" y="1354"/>
                  </a:lnTo>
                  <a:lnTo>
                    <a:pt x="1136" y="1347"/>
                  </a:lnTo>
                  <a:lnTo>
                    <a:pt x="1113" y="1354"/>
                  </a:lnTo>
                  <a:lnTo>
                    <a:pt x="1101" y="1361"/>
                  </a:lnTo>
                  <a:lnTo>
                    <a:pt x="1077" y="1375"/>
                  </a:lnTo>
                  <a:lnTo>
                    <a:pt x="1042" y="1375"/>
                  </a:lnTo>
                  <a:lnTo>
                    <a:pt x="1018" y="1368"/>
                  </a:lnTo>
                  <a:lnTo>
                    <a:pt x="971" y="1340"/>
                  </a:lnTo>
                  <a:lnTo>
                    <a:pt x="947" y="1313"/>
                  </a:lnTo>
                  <a:lnTo>
                    <a:pt x="911" y="1299"/>
                  </a:lnTo>
                  <a:lnTo>
                    <a:pt x="864" y="1285"/>
                  </a:lnTo>
                  <a:lnTo>
                    <a:pt x="805" y="1285"/>
                  </a:lnTo>
                  <a:lnTo>
                    <a:pt x="746" y="1271"/>
                  </a:lnTo>
                  <a:lnTo>
                    <a:pt x="699" y="1237"/>
                  </a:lnTo>
                  <a:lnTo>
                    <a:pt x="663" y="1202"/>
                  </a:lnTo>
                  <a:lnTo>
                    <a:pt x="628" y="1126"/>
                  </a:lnTo>
                  <a:lnTo>
                    <a:pt x="533" y="698"/>
                  </a:lnTo>
                  <a:lnTo>
                    <a:pt x="509" y="656"/>
                  </a:lnTo>
                  <a:lnTo>
                    <a:pt x="415" y="636"/>
                  </a:lnTo>
                  <a:lnTo>
                    <a:pt x="344" y="580"/>
                  </a:lnTo>
                  <a:lnTo>
                    <a:pt x="296" y="484"/>
                  </a:lnTo>
                  <a:lnTo>
                    <a:pt x="225" y="401"/>
                  </a:lnTo>
                  <a:lnTo>
                    <a:pt x="84" y="187"/>
                  </a:lnTo>
                  <a:lnTo>
                    <a:pt x="36" y="138"/>
                  </a:lnTo>
                  <a:lnTo>
                    <a:pt x="13" y="83"/>
                  </a:lnTo>
                  <a:lnTo>
                    <a:pt x="1" y="76"/>
                  </a:lnTo>
                  <a:lnTo>
                    <a:pt x="119" y="62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 flipH="1">
              <a:off x="3930460" y="1516700"/>
              <a:ext cx="453659" cy="821637"/>
            </a:xfrm>
            <a:custGeom>
              <a:avLst/>
              <a:gdLst/>
              <a:ahLst/>
              <a:cxnLst/>
              <a:rect l="l" t="t" r="r" b="b"/>
              <a:pathLst>
                <a:path w="7452" h="8620" extrusionOk="0">
                  <a:moveTo>
                    <a:pt x="7014" y="1120"/>
                  </a:moveTo>
                  <a:lnTo>
                    <a:pt x="6978" y="1120"/>
                  </a:lnTo>
                  <a:lnTo>
                    <a:pt x="6967" y="1106"/>
                  </a:lnTo>
                  <a:lnTo>
                    <a:pt x="6955" y="1078"/>
                  </a:lnTo>
                  <a:lnTo>
                    <a:pt x="6931" y="1064"/>
                  </a:lnTo>
                  <a:lnTo>
                    <a:pt x="6884" y="1071"/>
                  </a:lnTo>
                  <a:lnTo>
                    <a:pt x="6848" y="1071"/>
                  </a:lnTo>
                  <a:lnTo>
                    <a:pt x="6801" y="1051"/>
                  </a:lnTo>
                  <a:lnTo>
                    <a:pt x="6813" y="1023"/>
                  </a:lnTo>
                  <a:lnTo>
                    <a:pt x="6884" y="1009"/>
                  </a:lnTo>
                  <a:lnTo>
                    <a:pt x="6931" y="995"/>
                  </a:lnTo>
                  <a:lnTo>
                    <a:pt x="6955" y="989"/>
                  </a:lnTo>
                  <a:lnTo>
                    <a:pt x="7002" y="1009"/>
                  </a:lnTo>
                  <a:lnTo>
                    <a:pt x="7026" y="1023"/>
                  </a:lnTo>
                  <a:lnTo>
                    <a:pt x="7038" y="1058"/>
                  </a:lnTo>
                  <a:lnTo>
                    <a:pt x="7026" y="1092"/>
                  </a:lnTo>
                  <a:lnTo>
                    <a:pt x="7014" y="1120"/>
                  </a:lnTo>
                  <a:close/>
                  <a:moveTo>
                    <a:pt x="36" y="5574"/>
                  </a:moveTo>
                  <a:lnTo>
                    <a:pt x="48" y="5554"/>
                  </a:lnTo>
                  <a:lnTo>
                    <a:pt x="12" y="5519"/>
                  </a:lnTo>
                  <a:lnTo>
                    <a:pt x="1" y="5485"/>
                  </a:lnTo>
                  <a:lnTo>
                    <a:pt x="24" y="5326"/>
                  </a:lnTo>
                  <a:lnTo>
                    <a:pt x="60" y="5270"/>
                  </a:lnTo>
                  <a:lnTo>
                    <a:pt x="142" y="5181"/>
                  </a:lnTo>
                  <a:lnTo>
                    <a:pt x="154" y="5132"/>
                  </a:lnTo>
                  <a:lnTo>
                    <a:pt x="154" y="5056"/>
                  </a:lnTo>
                  <a:lnTo>
                    <a:pt x="178" y="5029"/>
                  </a:lnTo>
                  <a:lnTo>
                    <a:pt x="237" y="4980"/>
                  </a:lnTo>
                  <a:lnTo>
                    <a:pt x="261" y="4953"/>
                  </a:lnTo>
                  <a:lnTo>
                    <a:pt x="284" y="4911"/>
                  </a:lnTo>
                  <a:lnTo>
                    <a:pt x="296" y="4759"/>
                  </a:lnTo>
                  <a:lnTo>
                    <a:pt x="273" y="4718"/>
                  </a:lnTo>
                  <a:lnTo>
                    <a:pt x="202" y="4635"/>
                  </a:lnTo>
                  <a:lnTo>
                    <a:pt x="190" y="4580"/>
                  </a:lnTo>
                  <a:lnTo>
                    <a:pt x="202" y="4518"/>
                  </a:lnTo>
                  <a:lnTo>
                    <a:pt x="249" y="4476"/>
                  </a:lnTo>
                  <a:lnTo>
                    <a:pt x="379" y="4407"/>
                  </a:lnTo>
                  <a:lnTo>
                    <a:pt x="438" y="4359"/>
                  </a:lnTo>
                  <a:lnTo>
                    <a:pt x="485" y="4297"/>
                  </a:lnTo>
                  <a:lnTo>
                    <a:pt x="497" y="4234"/>
                  </a:lnTo>
                  <a:lnTo>
                    <a:pt x="450" y="4165"/>
                  </a:lnTo>
                  <a:lnTo>
                    <a:pt x="556" y="4138"/>
                  </a:lnTo>
                  <a:lnTo>
                    <a:pt x="876" y="4131"/>
                  </a:lnTo>
                  <a:lnTo>
                    <a:pt x="994" y="4089"/>
                  </a:lnTo>
                  <a:lnTo>
                    <a:pt x="982" y="4055"/>
                  </a:lnTo>
                  <a:lnTo>
                    <a:pt x="1006" y="4027"/>
                  </a:lnTo>
                  <a:lnTo>
                    <a:pt x="1065" y="4007"/>
                  </a:lnTo>
                  <a:lnTo>
                    <a:pt x="1100" y="3979"/>
                  </a:lnTo>
                  <a:lnTo>
                    <a:pt x="1171" y="4034"/>
                  </a:lnTo>
                  <a:lnTo>
                    <a:pt x="1290" y="4041"/>
                  </a:lnTo>
                  <a:lnTo>
                    <a:pt x="1420" y="4020"/>
                  </a:lnTo>
                  <a:lnTo>
                    <a:pt x="1526" y="3993"/>
                  </a:lnTo>
                  <a:lnTo>
                    <a:pt x="1479" y="3972"/>
                  </a:lnTo>
                  <a:lnTo>
                    <a:pt x="1526" y="3944"/>
                  </a:lnTo>
                  <a:lnTo>
                    <a:pt x="1692" y="3896"/>
                  </a:lnTo>
                  <a:lnTo>
                    <a:pt x="1751" y="3848"/>
                  </a:lnTo>
                  <a:lnTo>
                    <a:pt x="1846" y="3758"/>
                  </a:lnTo>
                  <a:lnTo>
                    <a:pt x="1917" y="3730"/>
                  </a:lnTo>
                  <a:lnTo>
                    <a:pt x="2058" y="3730"/>
                  </a:lnTo>
                  <a:lnTo>
                    <a:pt x="2094" y="3710"/>
                  </a:lnTo>
                  <a:lnTo>
                    <a:pt x="2094" y="3647"/>
                  </a:lnTo>
                  <a:lnTo>
                    <a:pt x="2129" y="3620"/>
                  </a:lnTo>
                  <a:lnTo>
                    <a:pt x="2200" y="3599"/>
                  </a:lnTo>
                  <a:lnTo>
                    <a:pt x="2283" y="3585"/>
                  </a:lnTo>
                  <a:lnTo>
                    <a:pt x="2354" y="3578"/>
                  </a:lnTo>
                  <a:lnTo>
                    <a:pt x="2401" y="3585"/>
                  </a:lnTo>
                  <a:lnTo>
                    <a:pt x="2437" y="3599"/>
                  </a:lnTo>
                  <a:lnTo>
                    <a:pt x="2472" y="3606"/>
                  </a:lnTo>
                  <a:lnTo>
                    <a:pt x="2520" y="3592"/>
                  </a:lnTo>
                  <a:lnTo>
                    <a:pt x="2543" y="3571"/>
                  </a:lnTo>
                  <a:lnTo>
                    <a:pt x="2567" y="3516"/>
                  </a:lnTo>
                  <a:lnTo>
                    <a:pt x="2579" y="3502"/>
                  </a:lnTo>
                  <a:lnTo>
                    <a:pt x="2709" y="3496"/>
                  </a:lnTo>
                  <a:lnTo>
                    <a:pt x="2768" y="3496"/>
                  </a:lnTo>
                  <a:lnTo>
                    <a:pt x="2827" y="3516"/>
                  </a:lnTo>
                  <a:lnTo>
                    <a:pt x="2851" y="3530"/>
                  </a:lnTo>
                  <a:lnTo>
                    <a:pt x="2875" y="3551"/>
                  </a:lnTo>
                  <a:lnTo>
                    <a:pt x="2898" y="3558"/>
                  </a:lnTo>
                  <a:lnTo>
                    <a:pt x="2934" y="3565"/>
                  </a:lnTo>
                  <a:lnTo>
                    <a:pt x="2969" y="3558"/>
                  </a:lnTo>
                  <a:lnTo>
                    <a:pt x="3005" y="3537"/>
                  </a:lnTo>
                  <a:lnTo>
                    <a:pt x="3028" y="3516"/>
                  </a:lnTo>
                  <a:lnTo>
                    <a:pt x="3064" y="3447"/>
                  </a:lnTo>
                  <a:lnTo>
                    <a:pt x="3123" y="3406"/>
                  </a:lnTo>
                  <a:lnTo>
                    <a:pt x="3253" y="3357"/>
                  </a:lnTo>
                  <a:lnTo>
                    <a:pt x="3277" y="3344"/>
                  </a:lnTo>
                  <a:lnTo>
                    <a:pt x="3300" y="3323"/>
                  </a:lnTo>
                  <a:lnTo>
                    <a:pt x="3324" y="3302"/>
                  </a:lnTo>
                  <a:lnTo>
                    <a:pt x="3336" y="3275"/>
                  </a:lnTo>
                  <a:lnTo>
                    <a:pt x="3336" y="3254"/>
                  </a:lnTo>
                  <a:lnTo>
                    <a:pt x="3371" y="3240"/>
                  </a:lnTo>
                  <a:lnTo>
                    <a:pt x="3430" y="3219"/>
                  </a:lnTo>
                  <a:lnTo>
                    <a:pt x="3454" y="3219"/>
                  </a:lnTo>
                  <a:lnTo>
                    <a:pt x="3501" y="3219"/>
                  </a:lnTo>
                  <a:lnTo>
                    <a:pt x="3525" y="3212"/>
                  </a:lnTo>
                  <a:lnTo>
                    <a:pt x="3537" y="3199"/>
                  </a:lnTo>
                  <a:lnTo>
                    <a:pt x="3560" y="3164"/>
                  </a:lnTo>
                  <a:lnTo>
                    <a:pt x="3572" y="3150"/>
                  </a:lnTo>
                  <a:lnTo>
                    <a:pt x="3620" y="3136"/>
                  </a:lnTo>
                  <a:lnTo>
                    <a:pt x="3679" y="3129"/>
                  </a:lnTo>
                  <a:lnTo>
                    <a:pt x="3726" y="3143"/>
                  </a:lnTo>
                  <a:lnTo>
                    <a:pt x="3773" y="3157"/>
                  </a:lnTo>
                  <a:lnTo>
                    <a:pt x="3856" y="3102"/>
                  </a:lnTo>
                  <a:lnTo>
                    <a:pt x="3880" y="3081"/>
                  </a:lnTo>
                  <a:lnTo>
                    <a:pt x="3998" y="3088"/>
                  </a:lnTo>
                  <a:lnTo>
                    <a:pt x="4022" y="3005"/>
                  </a:lnTo>
                  <a:lnTo>
                    <a:pt x="3963" y="2805"/>
                  </a:lnTo>
                  <a:lnTo>
                    <a:pt x="3915" y="2708"/>
                  </a:lnTo>
                  <a:lnTo>
                    <a:pt x="3927" y="2681"/>
                  </a:lnTo>
                  <a:lnTo>
                    <a:pt x="3974" y="2639"/>
                  </a:lnTo>
                  <a:lnTo>
                    <a:pt x="4069" y="2584"/>
                  </a:lnTo>
                  <a:lnTo>
                    <a:pt x="4105" y="2556"/>
                  </a:lnTo>
                  <a:lnTo>
                    <a:pt x="4116" y="2508"/>
                  </a:lnTo>
                  <a:lnTo>
                    <a:pt x="4105" y="2466"/>
                  </a:lnTo>
                  <a:lnTo>
                    <a:pt x="4069" y="2418"/>
                  </a:lnTo>
                  <a:lnTo>
                    <a:pt x="4057" y="2370"/>
                  </a:lnTo>
                  <a:lnTo>
                    <a:pt x="4081" y="2328"/>
                  </a:lnTo>
                  <a:lnTo>
                    <a:pt x="4211" y="2259"/>
                  </a:lnTo>
                  <a:lnTo>
                    <a:pt x="4246" y="2232"/>
                  </a:lnTo>
                  <a:lnTo>
                    <a:pt x="4282" y="2183"/>
                  </a:lnTo>
                  <a:lnTo>
                    <a:pt x="4294" y="2135"/>
                  </a:lnTo>
                  <a:lnTo>
                    <a:pt x="4294" y="2031"/>
                  </a:lnTo>
                  <a:lnTo>
                    <a:pt x="4282" y="1983"/>
                  </a:lnTo>
                  <a:lnTo>
                    <a:pt x="4258" y="1955"/>
                  </a:lnTo>
                  <a:lnTo>
                    <a:pt x="4223" y="1935"/>
                  </a:lnTo>
                  <a:lnTo>
                    <a:pt x="4093" y="1893"/>
                  </a:lnTo>
                  <a:lnTo>
                    <a:pt x="4045" y="1873"/>
                  </a:lnTo>
                  <a:lnTo>
                    <a:pt x="4022" y="1845"/>
                  </a:lnTo>
                  <a:lnTo>
                    <a:pt x="4010" y="1783"/>
                  </a:lnTo>
                  <a:lnTo>
                    <a:pt x="4022" y="1762"/>
                  </a:lnTo>
                  <a:lnTo>
                    <a:pt x="4045" y="1755"/>
                  </a:lnTo>
                  <a:lnTo>
                    <a:pt x="4081" y="1748"/>
                  </a:lnTo>
                  <a:lnTo>
                    <a:pt x="4093" y="1741"/>
                  </a:lnTo>
                  <a:lnTo>
                    <a:pt x="4140" y="1672"/>
                  </a:lnTo>
                  <a:lnTo>
                    <a:pt x="4175" y="1645"/>
                  </a:lnTo>
                  <a:lnTo>
                    <a:pt x="4199" y="1631"/>
                  </a:lnTo>
                  <a:lnTo>
                    <a:pt x="4223" y="1624"/>
                  </a:lnTo>
                  <a:lnTo>
                    <a:pt x="4329" y="1610"/>
                  </a:lnTo>
                  <a:lnTo>
                    <a:pt x="4365" y="1603"/>
                  </a:lnTo>
                  <a:lnTo>
                    <a:pt x="4436" y="1569"/>
                  </a:lnTo>
                  <a:lnTo>
                    <a:pt x="4495" y="1555"/>
                  </a:lnTo>
                  <a:lnTo>
                    <a:pt x="4542" y="1534"/>
                  </a:lnTo>
                  <a:lnTo>
                    <a:pt x="4554" y="1465"/>
                  </a:lnTo>
                  <a:lnTo>
                    <a:pt x="4542" y="1417"/>
                  </a:lnTo>
                  <a:lnTo>
                    <a:pt x="4495" y="1348"/>
                  </a:lnTo>
                  <a:lnTo>
                    <a:pt x="4471" y="1265"/>
                  </a:lnTo>
                  <a:lnTo>
                    <a:pt x="4447" y="1237"/>
                  </a:lnTo>
                  <a:lnTo>
                    <a:pt x="4518" y="1182"/>
                  </a:lnTo>
                  <a:lnTo>
                    <a:pt x="4696" y="1064"/>
                  </a:lnTo>
                  <a:lnTo>
                    <a:pt x="4790" y="1016"/>
                  </a:lnTo>
                  <a:lnTo>
                    <a:pt x="4814" y="1009"/>
                  </a:lnTo>
                  <a:lnTo>
                    <a:pt x="4873" y="1002"/>
                  </a:lnTo>
                  <a:lnTo>
                    <a:pt x="5051" y="906"/>
                  </a:lnTo>
                  <a:lnTo>
                    <a:pt x="5264" y="933"/>
                  </a:lnTo>
                  <a:lnTo>
                    <a:pt x="5382" y="830"/>
                  </a:lnTo>
                  <a:lnTo>
                    <a:pt x="5429" y="809"/>
                  </a:lnTo>
                  <a:lnTo>
                    <a:pt x="5405" y="781"/>
                  </a:lnTo>
                  <a:lnTo>
                    <a:pt x="5405" y="774"/>
                  </a:lnTo>
                  <a:lnTo>
                    <a:pt x="5417" y="761"/>
                  </a:lnTo>
                  <a:lnTo>
                    <a:pt x="5429" y="761"/>
                  </a:lnTo>
                  <a:lnTo>
                    <a:pt x="5476" y="747"/>
                  </a:lnTo>
                  <a:lnTo>
                    <a:pt x="5536" y="740"/>
                  </a:lnTo>
                  <a:lnTo>
                    <a:pt x="5689" y="733"/>
                  </a:lnTo>
                  <a:lnTo>
                    <a:pt x="5713" y="726"/>
                  </a:lnTo>
                  <a:lnTo>
                    <a:pt x="5725" y="712"/>
                  </a:lnTo>
                  <a:lnTo>
                    <a:pt x="5725" y="705"/>
                  </a:lnTo>
                  <a:lnTo>
                    <a:pt x="5760" y="671"/>
                  </a:lnTo>
                  <a:lnTo>
                    <a:pt x="5772" y="636"/>
                  </a:lnTo>
                  <a:lnTo>
                    <a:pt x="5772" y="629"/>
                  </a:lnTo>
                  <a:lnTo>
                    <a:pt x="5737" y="553"/>
                  </a:lnTo>
                  <a:lnTo>
                    <a:pt x="5725" y="519"/>
                  </a:lnTo>
                  <a:lnTo>
                    <a:pt x="5689" y="505"/>
                  </a:lnTo>
                  <a:lnTo>
                    <a:pt x="5654" y="491"/>
                  </a:lnTo>
                  <a:lnTo>
                    <a:pt x="5642" y="484"/>
                  </a:lnTo>
                  <a:lnTo>
                    <a:pt x="5630" y="464"/>
                  </a:lnTo>
                  <a:lnTo>
                    <a:pt x="5630" y="415"/>
                  </a:lnTo>
                  <a:lnTo>
                    <a:pt x="5630" y="401"/>
                  </a:lnTo>
                  <a:lnTo>
                    <a:pt x="5642" y="388"/>
                  </a:lnTo>
                  <a:lnTo>
                    <a:pt x="5654" y="374"/>
                  </a:lnTo>
                  <a:lnTo>
                    <a:pt x="5666" y="367"/>
                  </a:lnTo>
                  <a:lnTo>
                    <a:pt x="5737" y="332"/>
                  </a:lnTo>
                  <a:lnTo>
                    <a:pt x="5760" y="312"/>
                  </a:lnTo>
                  <a:lnTo>
                    <a:pt x="5772" y="298"/>
                  </a:lnTo>
                  <a:lnTo>
                    <a:pt x="5772" y="291"/>
                  </a:lnTo>
                  <a:lnTo>
                    <a:pt x="5760" y="270"/>
                  </a:lnTo>
                  <a:lnTo>
                    <a:pt x="5760" y="256"/>
                  </a:lnTo>
                  <a:lnTo>
                    <a:pt x="5737" y="236"/>
                  </a:lnTo>
                  <a:lnTo>
                    <a:pt x="5737" y="236"/>
                  </a:lnTo>
                  <a:lnTo>
                    <a:pt x="5737" y="222"/>
                  </a:lnTo>
                  <a:lnTo>
                    <a:pt x="5760" y="208"/>
                  </a:lnTo>
                  <a:lnTo>
                    <a:pt x="5760" y="201"/>
                  </a:lnTo>
                  <a:lnTo>
                    <a:pt x="5748" y="194"/>
                  </a:lnTo>
                  <a:lnTo>
                    <a:pt x="5737" y="187"/>
                  </a:lnTo>
                  <a:lnTo>
                    <a:pt x="5748" y="174"/>
                  </a:lnTo>
                  <a:lnTo>
                    <a:pt x="5760" y="167"/>
                  </a:lnTo>
                  <a:lnTo>
                    <a:pt x="5784" y="160"/>
                  </a:lnTo>
                  <a:lnTo>
                    <a:pt x="5808" y="153"/>
                  </a:lnTo>
                  <a:lnTo>
                    <a:pt x="5831" y="160"/>
                  </a:lnTo>
                  <a:lnTo>
                    <a:pt x="5855" y="180"/>
                  </a:lnTo>
                  <a:lnTo>
                    <a:pt x="5890" y="215"/>
                  </a:lnTo>
                  <a:lnTo>
                    <a:pt x="5938" y="236"/>
                  </a:lnTo>
                  <a:lnTo>
                    <a:pt x="6186" y="270"/>
                  </a:lnTo>
                  <a:lnTo>
                    <a:pt x="6281" y="298"/>
                  </a:lnTo>
                  <a:lnTo>
                    <a:pt x="6304" y="298"/>
                  </a:lnTo>
                  <a:lnTo>
                    <a:pt x="6304" y="312"/>
                  </a:lnTo>
                  <a:lnTo>
                    <a:pt x="6328" y="332"/>
                  </a:lnTo>
                  <a:lnTo>
                    <a:pt x="6352" y="353"/>
                  </a:lnTo>
                  <a:lnTo>
                    <a:pt x="6363" y="360"/>
                  </a:lnTo>
                  <a:lnTo>
                    <a:pt x="6375" y="381"/>
                  </a:lnTo>
                  <a:lnTo>
                    <a:pt x="6399" y="388"/>
                  </a:lnTo>
                  <a:lnTo>
                    <a:pt x="6434" y="388"/>
                  </a:lnTo>
                  <a:lnTo>
                    <a:pt x="6470" y="395"/>
                  </a:lnTo>
                  <a:lnTo>
                    <a:pt x="6482" y="401"/>
                  </a:lnTo>
                  <a:lnTo>
                    <a:pt x="6505" y="408"/>
                  </a:lnTo>
                  <a:lnTo>
                    <a:pt x="6517" y="408"/>
                  </a:lnTo>
                  <a:lnTo>
                    <a:pt x="6529" y="422"/>
                  </a:lnTo>
                  <a:lnTo>
                    <a:pt x="6494" y="443"/>
                  </a:lnTo>
                  <a:lnTo>
                    <a:pt x="6494" y="457"/>
                  </a:lnTo>
                  <a:lnTo>
                    <a:pt x="6529" y="477"/>
                  </a:lnTo>
                  <a:lnTo>
                    <a:pt x="6576" y="491"/>
                  </a:lnTo>
                  <a:lnTo>
                    <a:pt x="6624" y="498"/>
                  </a:lnTo>
                  <a:lnTo>
                    <a:pt x="6671" y="505"/>
                  </a:lnTo>
                  <a:lnTo>
                    <a:pt x="6706" y="512"/>
                  </a:lnTo>
                  <a:lnTo>
                    <a:pt x="6742" y="533"/>
                  </a:lnTo>
                  <a:lnTo>
                    <a:pt x="6766" y="553"/>
                  </a:lnTo>
                  <a:lnTo>
                    <a:pt x="6742" y="567"/>
                  </a:lnTo>
                  <a:lnTo>
                    <a:pt x="6695" y="574"/>
                  </a:lnTo>
                  <a:lnTo>
                    <a:pt x="6683" y="595"/>
                  </a:lnTo>
                  <a:lnTo>
                    <a:pt x="6683" y="616"/>
                  </a:lnTo>
                  <a:lnTo>
                    <a:pt x="6683" y="643"/>
                  </a:lnTo>
                  <a:lnTo>
                    <a:pt x="6683" y="650"/>
                  </a:lnTo>
                  <a:lnTo>
                    <a:pt x="6706" y="678"/>
                  </a:lnTo>
                  <a:lnTo>
                    <a:pt x="6706" y="692"/>
                  </a:lnTo>
                  <a:lnTo>
                    <a:pt x="6671" y="692"/>
                  </a:lnTo>
                  <a:lnTo>
                    <a:pt x="6647" y="698"/>
                  </a:lnTo>
                  <a:lnTo>
                    <a:pt x="6624" y="705"/>
                  </a:lnTo>
                  <a:lnTo>
                    <a:pt x="6612" y="754"/>
                  </a:lnTo>
                  <a:lnTo>
                    <a:pt x="6624" y="809"/>
                  </a:lnTo>
                  <a:lnTo>
                    <a:pt x="6647" y="857"/>
                  </a:lnTo>
                  <a:lnTo>
                    <a:pt x="6695" y="878"/>
                  </a:lnTo>
                  <a:lnTo>
                    <a:pt x="6754" y="864"/>
                  </a:lnTo>
                  <a:lnTo>
                    <a:pt x="6742" y="823"/>
                  </a:lnTo>
                  <a:lnTo>
                    <a:pt x="6695" y="774"/>
                  </a:lnTo>
                  <a:lnTo>
                    <a:pt x="6683" y="740"/>
                  </a:lnTo>
                  <a:lnTo>
                    <a:pt x="6718" y="754"/>
                  </a:lnTo>
                  <a:lnTo>
                    <a:pt x="6825" y="823"/>
                  </a:lnTo>
                  <a:lnTo>
                    <a:pt x="6848" y="837"/>
                  </a:lnTo>
                  <a:lnTo>
                    <a:pt x="6896" y="850"/>
                  </a:lnTo>
                  <a:lnTo>
                    <a:pt x="6919" y="864"/>
                  </a:lnTo>
                  <a:lnTo>
                    <a:pt x="6931" y="878"/>
                  </a:lnTo>
                  <a:lnTo>
                    <a:pt x="6955" y="919"/>
                  </a:lnTo>
                  <a:lnTo>
                    <a:pt x="6967" y="940"/>
                  </a:lnTo>
                  <a:lnTo>
                    <a:pt x="6931" y="933"/>
                  </a:lnTo>
                  <a:lnTo>
                    <a:pt x="6919" y="926"/>
                  </a:lnTo>
                  <a:lnTo>
                    <a:pt x="6896" y="913"/>
                  </a:lnTo>
                  <a:lnTo>
                    <a:pt x="6896" y="892"/>
                  </a:lnTo>
                  <a:lnTo>
                    <a:pt x="6860" y="892"/>
                  </a:lnTo>
                  <a:lnTo>
                    <a:pt x="6837" y="954"/>
                  </a:lnTo>
                  <a:lnTo>
                    <a:pt x="6813" y="968"/>
                  </a:lnTo>
                  <a:lnTo>
                    <a:pt x="6789" y="954"/>
                  </a:lnTo>
                  <a:lnTo>
                    <a:pt x="6754" y="954"/>
                  </a:lnTo>
                  <a:lnTo>
                    <a:pt x="6754" y="1009"/>
                  </a:lnTo>
                  <a:lnTo>
                    <a:pt x="6730" y="1071"/>
                  </a:lnTo>
                  <a:lnTo>
                    <a:pt x="6730" y="1120"/>
                  </a:lnTo>
                  <a:lnTo>
                    <a:pt x="6777" y="1140"/>
                  </a:lnTo>
                  <a:lnTo>
                    <a:pt x="6907" y="1189"/>
                  </a:lnTo>
                  <a:lnTo>
                    <a:pt x="6990" y="1203"/>
                  </a:lnTo>
                  <a:lnTo>
                    <a:pt x="7026" y="1154"/>
                  </a:lnTo>
                  <a:lnTo>
                    <a:pt x="7038" y="1175"/>
                  </a:lnTo>
                  <a:lnTo>
                    <a:pt x="7049" y="1196"/>
                  </a:lnTo>
                  <a:lnTo>
                    <a:pt x="7038" y="1216"/>
                  </a:lnTo>
                  <a:lnTo>
                    <a:pt x="7026" y="1237"/>
                  </a:lnTo>
                  <a:lnTo>
                    <a:pt x="7109" y="1230"/>
                  </a:lnTo>
                  <a:lnTo>
                    <a:pt x="7120" y="1251"/>
                  </a:lnTo>
                  <a:lnTo>
                    <a:pt x="7109" y="1279"/>
                  </a:lnTo>
                  <a:lnTo>
                    <a:pt x="7109" y="1306"/>
                  </a:lnTo>
                  <a:lnTo>
                    <a:pt x="7144" y="1334"/>
                  </a:lnTo>
                  <a:lnTo>
                    <a:pt x="7168" y="1361"/>
                  </a:lnTo>
                  <a:lnTo>
                    <a:pt x="7191" y="1382"/>
                  </a:lnTo>
                  <a:lnTo>
                    <a:pt x="7227" y="1403"/>
                  </a:lnTo>
                  <a:lnTo>
                    <a:pt x="7286" y="1424"/>
                  </a:lnTo>
                  <a:lnTo>
                    <a:pt x="7392" y="1465"/>
                  </a:lnTo>
                  <a:lnTo>
                    <a:pt x="7452" y="1541"/>
                  </a:lnTo>
                  <a:lnTo>
                    <a:pt x="7381" y="1548"/>
                  </a:lnTo>
                  <a:lnTo>
                    <a:pt x="7215" y="1493"/>
                  </a:lnTo>
                  <a:lnTo>
                    <a:pt x="7061" y="1396"/>
                  </a:lnTo>
                  <a:lnTo>
                    <a:pt x="6907" y="1334"/>
                  </a:lnTo>
                  <a:lnTo>
                    <a:pt x="6789" y="1299"/>
                  </a:lnTo>
                  <a:lnTo>
                    <a:pt x="6801" y="1320"/>
                  </a:lnTo>
                  <a:lnTo>
                    <a:pt x="6813" y="1341"/>
                  </a:lnTo>
                  <a:lnTo>
                    <a:pt x="6801" y="1361"/>
                  </a:lnTo>
                  <a:lnTo>
                    <a:pt x="6813" y="1389"/>
                  </a:lnTo>
                  <a:lnTo>
                    <a:pt x="6825" y="1417"/>
                  </a:lnTo>
                  <a:lnTo>
                    <a:pt x="6837" y="1431"/>
                  </a:lnTo>
                  <a:lnTo>
                    <a:pt x="6860" y="1451"/>
                  </a:lnTo>
                  <a:lnTo>
                    <a:pt x="6907" y="1500"/>
                  </a:lnTo>
                  <a:lnTo>
                    <a:pt x="6919" y="1513"/>
                  </a:lnTo>
                  <a:lnTo>
                    <a:pt x="6943" y="1520"/>
                  </a:lnTo>
                  <a:lnTo>
                    <a:pt x="6978" y="1527"/>
                  </a:lnTo>
                  <a:lnTo>
                    <a:pt x="6990" y="1534"/>
                  </a:lnTo>
                  <a:lnTo>
                    <a:pt x="7014" y="1555"/>
                  </a:lnTo>
                  <a:lnTo>
                    <a:pt x="7002" y="1596"/>
                  </a:lnTo>
                  <a:lnTo>
                    <a:pt x="6978" y="1631"/>
                  </a:lnTo>
                  <a:lnTo>
                    <a:pt x="6612" y="1520"/>
                  </a:lnTo>
                  <a:lnTo>
                    <a:pt x="6789" y="1700"/>
                  </a:lnTo>
                  <a:lnTo>
                    <a:pt x="6813" y="1734"/>
                  </a:lnTo>
                  <a:lnTo>
                    <a:pt x="6801" y="1755"/>
                  </a:lnTo>
                  <a:lnTo>
                    <a:pt x="6766" y="1769"/>
                  </a:lnTo>
                  <a:lnTo>
                    <a:pt x="6706" y="1769"/>
                  </a:lnTo>
                  <a:lnTo>
                    <a:pt x="6647" y="1755"/>
                  </a:lnTo>
                  <a:lnTo>
                    <a:pt x="6576" y="1755"/>
                  </a:lnTo>
                  <a:lnTo>
                    <a:pt x="6576" y="1831"/>
                  </a:lnTo>
                  <a:lnTo>
                    <a:pt x="6565" y="1859"/>
                  </a:lnTo>
                  <a:lnTo>
                    <a:pt x="6529" y="1900"/>
                  </a:lnTo>
                  <a:lnTo>
                    <a:pt x="6529" y="1921"/>
                  </a:lnTo>
                  <a:lnTo>
                    <a:pt x="6541" y="1942"/>
                  </a:lnTo>
                  <a:lnTo>
                    <a:pt x="6600" y="1990"/>
                  </a:lnTo>
                  <a:lnTo>
                    <a:pt x="6612" y="2011"/>
                  </a:lnTo>
                  <a:lnTo>
                    <a:pt x="6588" y="2031"/>
                  </a:lnTo>
                  <a:lnTo>
                    <a:pt x="6494" y="2059"/>
                  </a:lnTo>
                  <a:lnTo>
                    <a:pt x="6186" y="2121"/>
                  </a:lnTo>
                  <a:lnTo>
                    <a:pt x="6139" y="2128"/>
                  </a:lnTo>
                  <a:lnTo>
                    <a:pt x="6091" y="2107"/>
                  </a:lnTo>
                  <a:lnTo>
                    <a:pt x="6009" y="2114"/>
                  </a:lnTo>
                  <a:lnTo>
                    <a:pt x="6009" y="2149"/>
                  </a:lnTo>
                  <a:lnTo>
                    <a:pt x="6032" y="2183"/>
                  </a:lnTo>
                  <a:lnTo>
                    <a:pt x="6068" y="2252"/>
                  </a:lnTo>
                  <a:lnTo>
                    <a:pt x="6044" y="2308"/>
                  </a:lnTo>
                  <a:lnTo>
                    <a:pt x="6056" y="2342"/>
                  </a:lnTo>
                  <a:lnTo>
                    <a:pt x="6091" y="2418"/>
                  </a:lnTo>
                  <a:lnTo>
                    <a:pt x="6115" y="2453"/>
                  </a:lnTo>
                  <a:lnTo>
                    <a:pt x="6115" y="2494"/>
                  </a:lnTo>
                  <a:lnTo>
                    <a:pt x="6127" y="2529"/>
                  </a:lnTo>
                  <a:lnTo>
                    <a:pt x="6151" y="2556"/>
                  </a:lnTo>
                  <a:lnTo>
                    <a:pt x="6186" y="2660"/>
                  </a:lnTo>
                  <a:lnTo>
                    <a:pt x="6115" y="2618"/>
                  </a:lnTo>
                  <a:lnTo>
                    <a:pt x="6044" y="2639"/>
                  </a:lnTo>
                  <a:lnTo>
                    <a:pt x="5973" y="2605"/>
                  </a:lnTo>
                  <a:lnTo>
                    <a:pt x="5950" y="2584"/>
                  </a:lnTo>
                  <a:lnTo>
                    <a:pt x="5902" y="2570"/>
                  </a:lnTo>
                  <a:lnTo>
                    <a:pt x="5843" y="2577"/>
                  </a:lnTo>
                  <a:lnTo>
                    <a:pt x="5772" y="2591"/>
                  </a:lnTo>
                  <a:lnTo>
                    <a:pt x="5654" y="2639"/>
                  </a:lnTo>
                  <a:lnTo>
                    <a:pt x="5607" y="2639"/>
                  </a:lnTo>
                  <a:lnTo>
                    <a:pt x="5559" y="2632"/>
                  </a:lnTo>
                  <a:lnTo>
                    <a:pt x="5512" y="2639"/>
                  </a:lnTo>
                  <a:lnTo>
                    <a:pt x="5453" y="2653"/>
                  </a:lnTo>
                  <a:lnTo>
                    <a:pt x="5299" y="2722"/>
                  </a:lnTo>
                  <a:lnTo>
                    <a:pt x="5228" y="2784"/>
                  </a:lnTo>
                  <a:lnTo>
                    <a:pt x="5062" y="2867"/>
                  </a:lnTo>
                  <a:lnTo>
                    <a:pt x="5015" y="2888"/>
                  </a:lnTo>
                  <a:lnTo>
                    <a:pt x="4909" y="2888"/>
                  </a:lnTo>
                  <a:lnTo>
                    <a:pt x="4790" y="2902"/>
                  </a:lnTo>
                  <a:lnTo>
                    <a:pt x="4873" y="3012"/>
                  </a:lnTo>
                  <a:lnTo>
                    <a:pt x="4861" y="3033"/>
                  </a:lnTo>
                  <a:lnTo>
                    <a:pt x="4838" y="3047"/>
                  </a:lnTo>
                  <a:lnTo>
                    <a:pt x="4779" y="3060"/>
                  </a:lnTo>
                  <a:lnTo>
                    <a:pt x="4696" y="3067"/>
                  </a:lnTo>
                  <a:lnTo>
                    <a:pt x="4613" y="3060"/>
                  </a:lnTo>
                  <a:lnTo>
                    <a:pt x="4566" y="3047"/>
                  </a:lnTo>
                  <a:lnTo>
                    <a:pt x="4542" y="3047"/>
                  </a:lnTo>
                  <a:lnTo>
                    <a:pt x="4530" y="3054"/>
                  </a:lnTo>
                  <a:lnTo>
                    <a:pt x="4507" y="3074"/>
                  </a:lnTo>
                  <a:lnTo>
                    <a:pt x="4424" y="3109"/>
                  </a:lnTo>
                  <a:lnTo>
                    <a:pt x="4388" y="3116"/>
                  </a:lnTo>
                  <a:lnTo>
                    <a:pt x="4377" y="3129"/>
                  </a:lnTo>
                  <a:lnTo>
                    <a:pt x="4388" y="3143"/>
                  </a:lnTo>
                  <a:lnTo>
                    <a:pt x="4436" y="3199"/>
                  </a:lnTo>
                  <a:lnTo>
                    <a:pt x="4518" y="3295"/>
                  </a:lnTo>
                  <a:lnTo>
                    <a:pt x="4530" y="3323"/>
                  </a:lnTo>
                  <a:lnTo>
                    <a:pt x="4495" y="3350"/>
                  </a:lnTo>
                  <a:lnTo>
                    <a:pt x="4518" y="3392"/>
                  </a:lnTo>
                  <a:lnTo>
                    <a:pt x="4507" y="3420"/>
                  </a:lnTo>
                  <a:lnTo>
                    <a:pt x="4495" y="3461"/>
                  </a:lnTo>
                  <a:lnTo>
                    <a:pt x="4447" y="3523"/>
                  </a:lnTo>
                  <a:lnTo>
                    <a:pt x="4412" y="3620"/>
                  </a:lnTo>
                  <a:lnTo>
                    <a:pt x="4400" y="3654"/>
                  </a:lnTo>
                  <a:lnTo>
                    <a:pt x="4400" y="3682"/>
                  </a:lnTo>
                  <a:lnTo>
                    <a:pt x="4377" y="3703"/>
                  </a:lnTo>
                  <a:lnTo>
                    <a:pt x="4341" y="3723"/>
                  </a:lnTo>
                  <a:lnTo>
                    <a:pt x="4306" y="3730"/>
                  </a:lnTo>
                  <a:lnTo>
                    <a:pt x="4235" y="3765"/>
                  </a:lnTo>
                  <a:lnTo>
                    <a:pt x="4164" y="3848"/>
                  </a:lnTo>
                  <a:lnTo>
                    <a:pt x="4093" y="3931"/>
                  </a:lnTo>
                  <a:lnTo>
                    <a:pt x="3927" y="3993"/>
                  </a:lnTo>
                  <a:lnTo>
                    <a:pt x="3821" y="4020"/>
                  </a:lnTo>
                  <a:lnTo>
                    <a:pt x="3454" y="4179"/>
                  </a:lnTo>
                  <a:lnTo>
                    <a:pt x="3277" y="4297"/>
                  </a:lnTo>
                  <a:lnTo>
                    <a:pt x="3087" y="4469"/>
                  </a:lnTo>
                  <a:lnTo>
                    <a:pt x="3028" y="4504"/>
                  </a:lnTo>
                  <a:lnTo>
                    <a:pt x="3005" y="4525"/>
                  </a:lnTo>
                  <a:lnTo>
                    <a:pt x="3005" y="4538"/>
                  </a:lnTo>
                  <a:lnTo>
                    <a:pt x="3028" y="4552"/>
                  </a:lnTo>
                  <a:lnTo>
                    <a:pt x="3064" y="4573"/>
                  </a:lnTo>
                  <a:lnTo>
                    <a:pt x="3111" y="4628"/>
                  </a:lnTo>
                  <a:lnTo>
                    <a:pt x="3206" y="4676"/>
                  </a:lnTo>
                  <a:lnTo>
                    <a:pt x="3241" y="4718"/>
                  </a:lnTo>
                  <a:lnTo>
                    <a:pt x="3170" y="4980"/>
                  </a:lnTo>
                  <a:lnTo>
                    <a:pt x="3135" y="5049"/>
                  </a:lnTo>
                  <a:lnTo>
                    <a:pt x="3087" y="5077"/>
                  </a:lnTo>
                  <a:lnTo>
                    <a:pt x="3087" y="5084"/>
                  </a:lnTo>
                  <a:lnTo>
                    <a:pt x="3099" y="5132"/>
                  </a:lnTo>
                  <a:lnTo>
                    <a:pt x="3087" y="5201"/>
                  </a:lnTo>
                  <a:lnTo>
                    <a:pt x="3052" y="5277"/>
                  </a:lnTo>
                  <a:lnTo>
                    <a:pt x="3040" y="5319"/>
                  </a:lnTo>
                  <a:lnTo>
                    <a:pt x="3052" y="5346"/>
                  </a:lnTo>
                  <a:lnTo>
                    <a:pt x="3111" y="5429"/>
                  </a:lnTo>
                  <a:lnTo>
                    <a:pt x="3135" y="5457"/>
                  </a:lnTo>
                  <a:lnTo>
                    <a:pt x="3194" y="5450"/>
                  </a:lnTo>
                  <a:lnTo>
                    <a:pt x="3229" y="5443"/>
                  </a:lnTo>
                  <a:lnTo>
                    <a:pt x="3241" y="5450"/>
                  </a:lnTo>
                  <a:lnTo>
                    <a:pt x="3253" y="5464"/>
                  </a:lnTo>
                  <a:lnTo>
                    <a:pt x="3265" y="5519"/>
                  </a:lnTo>
                  <a:lnTo>
                    <a:pt x="3312" y="5574"/>
                  </a:lnTo>
                  <a:lnTo>
                    <a:pt x="3371" y="5616"/>
                  </a:lnTo>
                  <a:lnTo>
                    <a:pt x="3442" y="5643"/>
                  </a:lnTo>
                  <a:lnTo>
                    <a:pt x="3537" y="5664"/>
                  </a:lnTo>
                  <a:lnTo>
                    <a:pt x="3631" y="5664"/>
                  </a:lnTo>
                  <a:lnTo>
                    <a:pt x="3762" y="5657"/>
                  </a:lnTo>
                  <a:lnTo>
                    <a:pt x="3809" y="5664"/>
                  </a:lnTo>
                  <a:lnTo>
                    <a:pt x="3880" y="5706"/>
                  </a:lnTo>
                  <a:lnTo>
                    <a:pt x="3915" y="5719"/>
                  </a:lnTo>
                  <a:lnTo>
                    <a:pt x="4010" y="5733"/>
                  </a:lnTo>
                  <a:lnTo>
                    <a:pt x="3998" y="5768"/>
                  </a:lnTo>
                  <a:lnTo>
                    <a:pt x="3986" y="5782"/>
                  </a:lnTo>
                  <a:lnTo>
                    <a:pt x="3998" y="5795"/>
                  </a:lnTo>
                  <a:lnTo>
                    <a:pt x="4057" y="5830"/>
                  </a:lnTo>
                  <a:lnTo>
                    <a:pt x="4081" y="5851"/>
                  </a:lnTo>
                  <a:lnTo>
                    <a:pt x="4093" y="5871"/>
                  </a:lnTo>
                  <a:lnTo>
                    <a:pt x="4105" y="5899"/>
                  </a:lnTo>
                  <a:lnTo>
                    <a:pt x="4128" y="5933"/>
                  </a:lnTo>
                  <a:lnTo>
                    <a:pt x="3229" y="6362"/>
                  </a:lnTo>
                  <a:lnTo>
                    <a:pt x="3158" y="6438"/>
                  </a:lnTo>
                  <a:lnTo>
                    <a:pt x="3087" y="6493"/>
                  </a:lnTo>
                  <a:lnTo>
                    <a:pt x="3052" y="6520"/>
                  </a:lnTo>
                  <a:lnTo>
                    <a:pt x="3005" y="6583"/>
                  </a:lnTo>
                  <a:lnTo>
                    <a:pt x="2969" y="6811"/>
                  </a:lnTo>
                  <a:lnTo>
                    <a:pt x="2934" y="6873"/>
                  </a:lnTo>
                  <a:lnTo>
                    <a:pt x="2886" y="6921"/>
                  </a:lnTo>
                  <a:lnTo>
                    <a:pt x="2839" y="6935"/>
                  </a:lnTo>
                  <a:lnTo>
                    <a:pt x="2792" y="6956"/>
                  </a:lnTo>
                  <a:lnTo>
                    <a:pt x="2780" y="6983"/>
                  </a:lnTo>
                  <a:lnTo>
                    <a:pt x="2780" y="7025"/>
                  </a:lnTo>
                  <a:lnTo>
                    <a:pt x="2839" y="7087"/>
                  </a:lnTo>
                  <a:lnTo>
                    <a:pt x="2910" y="7121"/>
                  </a:lnTo>
                  <a:lnTo>
                    <a:pt x="2993" y="7156"/>
                  </a:lnTo>
                  <a:lnTo>
                    <a:pt x="3076" y="7190"/>
                  </a:lnTo>
                  <a:lnTo>
                    <a:pt x="3123" y="7246"/>
                  </a:lnTo>
                  <a:lnTo>
                    <a:pt x="3182" y="7432"/>
                  </a:lnTo>
                  <a:lnTo>
                    <a:pt x="3182" y="7501"/>
                  </a:lnTo>
                  <a:lnTo>
                    <a:pt x="3158" y="7563"/>
                  </a:lnTo>
                  <a:lnTo>
                    <a:pt x="3087" y="7660"/>
                  </a:lnTo>
                  <a:lnTo>
                    <a:pt x="2957" y="7750"/>
                  </a:lnTo>
                  <a:lnTo>
                    <a:pt x="2875" y="7798"/>
                  </a:lnTo>
                  <a:lnTo>
                    <a:pt x="2804" y="7805"/>
                  </a:lnTo>
                  <a:lnTo>
                    <a:pt x="2733" y="7798"/>
                  </a:lnTo>
                  <a:lnTo>
                    <a:pt x="2638" y="7757"/>
                  </a:lnTo>
                  <a:lnTo>
                    <a:pt x="2591" y="7722"/>
                  </a:lnTo>
                  <a:lnTo>
                    <a:pt x="2532" y="7625"/>
                  </a:lnTo>
                  <a:lnTo>
                    <a:pt x="2484" y="7584"/>
                  </a:lnTo>
                  <a:lnTo>
                    <a:pt x="2330" y="7515"/>
                  </a:lnTo>
                  <a:lnTo>
                    <a:pt x="2260" y="7639"/>
                  </a:lnTo>
                  <a:lnTo>
                    <a:pt x="2283" y="7695"/>
                  </a:lnTo>
                  <a:lnTo>
                    <a:pt x="2307" y="7729"/>
                  </a:lnTo>
                  <a:lnTo>
                    <a:pt x="2342" y="7757"/>
                  </a:lnTo>
                  <a:lnTo>
                    <a:pt x="2425" y="7805"/>
                  </a:lnTo>
                  <a:lnTo>
                    <a:pt x="2449" y="7840"/>
                  </a:lnTo>
                  <a:lnTo>
                    <a:pt x="2461" y="7888"/>
                  </a:lnTo>
                  <a:lnTo>
                    <a:pt x="2449" y="7943"/>
                  </a:lnTo>
                  <a:lnTo>
                    <a:pt x="2449" y="8033"/>
                  </a:lnTo>
                  <a:lnTo>
                    <a:pt x="2484" y="8109"/>
                  </a:lnTo>
                  <a:lnTo>
                    <a:pt x="2484" y="8164"/>
                  </a:lnTo>
                  <a:lnTo>
                    <a:pt x="2461" y="8233"/>
                  </a:lnTo>
                  <a:lnTo>
                    <a:pt x="2390" y="8323"/>
                  </a:lnTo>
                  <a:lnTo>
                    <a:pt x="2366" y="8392"/>
                  </a:lnTo>
                  <a:lnTo>
                    <a:pt x="2319" y="8454"/>
                  </a:lnTo>
                  <a:lnTo>
                    <a:pt x="2307" y="8503"/>
                  </a:lnTo>
                  <a:lnTo>
                    <a:pt x="2295" y="8558"/>
                  </a:lnTo>
                  <a:lnTo>
                    <a:pt x="2248" y="8585"/>
                  </a:lnTo>
                  <a:lnTo>
                    <a:pt x="2153" y="8613"/>
                  </a:lnTo>
                  <a:lnTo>
                    <a:pt x="2082" y="8620"/>
                  </a:lnTo>
                  <a:lnTo>
                    <a:pt x="1976" y="8613"/>
                  </a:lnTo>
                  <a:lnTo>
                    <a:pt x="1905" y="8620"/>
                  </a:lnTo>
                  <a:lnTo>
                    <a:pt x="675" y="7936"/>
                  </a:lnTo>
                  <a:lnTo>
                    <a:pt x="651" y="7840"/>
                  </a:lnTo>
                  <a:lnTo>
                    <a:pt x="604" y="7750"/>
                  </a:lnTo>
                  <a:lnTo>
                    <a:pt x="556" y="7688"/>
                  </a:lnTo>
                  <a:lnTo>
                    <a:pt x="556" y="7667"/>
                  </a:lnTo>
                  <a:lnTo>
                    <a:pt x="556" y="7639"/>
                  </a:lnTo>
                  <a:lnTo>
                    <a:pt x="592" y="7605"/>
                  </a:lnTo>
                  <a:lnTo>
                    <a:pt x="604" y="7584"/>
                  </a:lnTo>
                  <a:lnTo>
                    <a:pt x="604" y="7501"/>
                  </a:lnTo>
                  <a:lnTo>
                    <a:pt x="580" y="7467"/>
                  </a:lnTo>
                  <a:lnTo>
                    <a:pt x="367" y="7308"/>
                  </a:lnTo>
                  <a:lnTo>
                    <a:pt x="355" y="7287"/>
                  </a:lnTo>
                  <a:lnTo>
                    <a:pt x="308" y="7273"/>
                  </a:lnTo>
                  <a:lnTo>
                    <a:pt x="284" y="7239"/>
                  </a:lnTo>
                  <a:lnTo>
                    <a:pt x="296" y="7163"/>
                  </a:lnTo>
                  <a:lnTo>
                    <a:pt x="284" y="7142"/>
                  </a:lnTo>
                  <a:lnTo>
                    <a:pt x="273" y="7121"/>
                  </a:lnTo>
                  <a:lnTo>
                    <a:pt x="261" y="7101"/>
                  </a:lnTo>
                  <a:lnTo>
                    <a:pt x="284" y="7080"/>
                  </a:lnTo>
                  <a:lnTo>
                    <a:pt x="308" y="7045"/>
                  </a:lnTo>
                  <a:lnTo>
                    <a:pt x="308" y="7032"/>
                  </a:lnTo>
                  <a:lnTo>
                    <a:pt x="284" y="7011"/>
                  </a:lnTo>
                  <a:lnTo>
                    <a:pt x="261" y="6983"/>
                  </a:lnTo>
                  <a:lnTo>
                    <a:pt x="237" y="6859"/>
                  </a:lnTo>
                  <a:lnTo>
                    <a:pt x="237" y="6811"/>
                  </a:lnTo>
                  <a:lnTo>
                    <a:pt x="284" y="6672"/>
                  </a:lnTo>
                  <a:lnTo>
                    <a:pt x="308" y="6652"/>
                  </a:lnTo>
                  <a:lnTo>
                    <a:pt x="344" y="6631"/>
                  </a:lnTo>
                  <a:lnTo>
                    <a:pt x="391" y="6500"/>
                  </a:lnTo>
                  <a:lnTo>
                    <a:pt x="379" y="6472"/>
                  </a:lnTo>
                  <a:lnTo>
                    <a:pt x="450" y="6348"/>
                  </a:lnTo>
                  <a:lnTo>
                    <a:pt x="450" y="6299"/>
                  </a:lnTo>
                  <a:lnTo>
                    <a:pt x="450" y="6258"/>
                  </a:lnTo>
                  <a:lnTo>
                    <a:pt x="426" y="6189"/>
                  </a:lnTo>
                  <a:lnTo>
                    <a:pt x="379" y="6127"/>
                  </a:lnTo>
                  <a:lnTo>
                    <a:pt x="379" y="6120"/>
                  </a:lnTo>
                  <a:lnTo>
                    <a:pt x="308" y="6099"/>
                  </a:lnTo>
                  <a:lnTo>
                    <a:pt x="296" y="6099"/>
                  </a:lnTo>
                  <a:lnTo>
                    <a:pt x="261" y="6072"/>
                  </a:lnTo>
                  <a:lnTo>
                    <a:pt x="237" y="6051"/>
                  </a:lnTo>
                  <a:lnTo>
                    <a:pt x="202" y="6030"/>
                  </a:lnTo>
                  <a:lnTo>
                    <a:pt x="154" y="6023"/>
                  </a:lnTo>
                  <a:lnTo>
                    <a:pt x="119" y="5996"/>
                  </a:lnTo>
                  <a:lnTo>
                    <a:pt x="119" y="5975"/>
                  </a:lnTo>
                  <a:lnTo>
                    <a:pt x="131" y="5954"/>
                  </a:lnTo>
                  <a:lnTo>
                    <a:pt x="142" y="5913"/>
                  </a:lnTo>
                  <a:lnTo>
                    <a:pt x="154" y="5892"/>
                  </a:lnTo>
                  <a:lnTo>
                    <a:pt x="154" y="5878"/>
                  </a:lnTo>
                  <a:lnTo>
                    <a:pt x="154" y="5871"/>
                  </a:lnTo>
                  <a:lnTo>
                    <a:pt x="119" y="5851"/>
                  </a:lnTo>
                  <a:lnTo>
                    <a:pt x="107" y="5844"/>
                  </a:lnTo>
                  <a:lnTo>
                    <a:pt x="95" y="5816"/>
                  </a:lnTo>
                  <a:lnTo>
                    <a:pt x="60" y="5775"/>
                  </a:lnTo>
                  <a:lnTo>
                    <a:pt x="60" y="5747"/>
                  </a:lnTo>
                  <a:lnTo>
                    <a:pt x="60" y="5692"/>
                  </a:lnTo>
                  <a:lnTo>
                    <a:pt x="60" y="5685"/>
                  </a:lnTo>
                  <a:lnTo>
                    <a:pt x="48" y="5664"/>
                  </a:lnTo>
                  <a:lnTo>
                    <a:pt x="12" y="5636"/>
                  </a:lnTo>
                  <a:lnTo>
                    <a:pt x="1" y="5623"/>
                  </a:lnTo>
                  <a:lnTo>
                    <a:pt x="12" y="5595"/>
                  </a:lnTo>
                  <a:lnTo>
                    <a:pt x="36" y="5574"/>
                  </a:lnTo>
                  <a:close/>
                  <a:moveTo>
                    <a:pt x="5713" y="146"/>
                  </a:moveTo>
                  <a:lnTo>
                    <a:pt x="5689" y="132"/>
                  </a:lnTo>
                  <a:lnTo>
                    <a:pt x="5630" y="98"/>
                  </a:lnTo>
                  <a:lnTo>
                    <a:pt x="5630" y="111"/>
                  </a:lnTo>
                  <a:lnTo>
                    <a:pt x="5630" y="111"/>
                  </a:lnTo>
                  <a:lnTo>
                    <a:pt x="5607" y="77"/>
                  </a:lnTo>
                  <a:lnTo>
                    <a:pt x="5618" y="22"/>
                  </a:lnTo>
                  <a:lnTo>
                    <a:pt x="5630" y="1"/>
                  </a:lnTo>
                  <a:lnTo>
                    <a:pt x="5630" y="1"/>
                  </a:lnTo>
                  <a:lnTo>
                    <a:pt x="5642" y="15"/>
                  </a:lnTo>
                  <a:lnTo>
                    <a:pt x="5784" y="35"/>
                  </a:lnTo>
                  <a:lnTo>
                    <a:pt x="5808" y="77"/>
                  </a:lnTo>
                  <a:lnTo>
                    <a:pt x="5784" y="118"/>
                  </a:lnTo>
                  <a:lnTo>
                    <a:pt x="5713" y="146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 flipH="1">
              <a:off x="4032667" y="1456840"/>
              <a:ext cx="126808" cy="177862"/>
            </a:xfrm>
            <a:custGeom>
              <a:avLst/>
              <a:gdLst/>
              <a:ahLst/>
              <a:cxnLst/>
              <a:rect l="l" t="t" r="r" b="b"/>
              <a:pathLst>
                <a:path w="2083" h="1866" extrusionOk="0">
                  <a:moveTo>
                    <a:pt x="1" y="760"/>
                  </a:moveTo>
                  <a:lnTo>
                    <a:pt x="12" y="712"/>
                  </a:lnTo>
                  <a:lnTo>
                    <a:pt x="12" y="691"/>
                  </a:lnTo>
                  <a:lnTo>
                    <a:pt x="83" y="594"/>
                  </a:lnTo>
                  <a:lnTo>
                    <a:pt x="83" y="560"/>
                  </a:lnTo>
                  <a:lnTo>
                    <a:pt x="72" y="511"/>
                  </a:lnTo>
                  <a:lnTo>
                    <a:pt x="36" y="470"/>
                  </a:lnTo>
                  <a:lnTo>
                    <a:pt x="12" y="429"/>
                  </a:lnTo>
                  <a:lnTo>
                    <a:pt x="36" y="387"/>
                  </a:lnTo>
                  <a:lnTo>
                    <a:pt x="72" y="360"/>
                  </a:lnTo>
                  <a:lnTo>
                    <a:pt x="107" y="332"/>
                  </a:lnTo>
                  <a:lnTo>
                    <a:pt x="142" y="304"/>
                  </a:lnTo>
                  <a:lnTo>
                    <a:pt x="178" y="215"/>
                  </a:lnTo>
                  <a:lnTo>
                    <a:pt x="202" y="180"/>
                  </a:lnTo>
                  <a:lnTo>
                    <a:pt x="296" y="118"/>
                  </a:lnTo>
                  <a:lnTo>
                    <a:pt x="450" y="35"/>
                  </a:lnTo>
                  <a:lnTo>
                    <a:pt x="485" y="0"/>
                  </a:lnTo>
                  <a:lnTo>
                    <a:pt x="485" y="21"/>
                  </a:lnTo>
                  <a:lnTo>
                    <a:pt x="474" y="63"/>
                  </a:lnTo>
                  <a:lnTo>
                    <a:pt x="545" y="90"/>
                  </a:lnTo>
                  <a:lnTo>
                    <a:pt x="675" y="97"/>
                  </a:lnTo>
                  <a:lnTo>
                    <a:pt x="781" y="97"/>
                  </a:lnTo>
                  <a:lnTo>
                    <a:pt x="781" y="139"/>
                  </a:lnTo>
                  <a:lnTo>
                    <a:pt x="876" y="180"/>
                  </a:lnTo>
                  <a:lnTo>
                    <a:pt x="923" y="215"/>
                  </a:lnTo>
                  <a:lnTo>
                    <a:pt x="994" y="228"/>
                  </a:lnTo>
                  <a:lnTo>
                    <a:pt x="1065" y="235"/>
                  </a:lnTo>
                  <a:lnTo>
                    <a:pt x="1124" y="249"/>
                  </a:lnTo>
                  <a:lnTo>
                    <a:pt x="1160" y="263"/>
                  </a:lnTo>
                  <a:lnTo>
                    <a:pt x="1171" y="277"/>
                  </a:lnTo>
                  <a:lnTo>
                    <a:pt x="1195" y="332"/>
                  </a:lnTo>
                  <a:lnTo>
                    <a:pt x="1207" y="353"/>
                  </a:lnTo>
                  <a:lnTo>
                    <a:pt x="1207" y="394"/>
                  </a:lnTo>
                  <a:lnTo>
                    <a:pt x="1254" y="429"/>
                  </a:lnTo>
                  <a:lnTo>
                    <a:pt x="1337" y="449"/>
                  </a:lnTo>
                  <a:lnTo>
                    <a:pt x="1479" y="470"/>
                  </a:lnTo>
                  <a:lnTo>
                    <a:pt x="1727" y="567"/>
                  </a:lnTo>
                  <a:lnTo>
                    <a:pt x="1763" y="581"/>
                  </a:lnTo>
                  <a:lnTo>
                    <a:pt x="1810" y="581"/>
                  </a:lnTo>
                  <a:lnTo>
                    <a:pt x="1846" y="587"/>
                  </a:lnTo>
                  <a:lnTo>
                    <a:pt x="1893" y="594"/>
                  </a:lnTo>
                  <a:lnTo>
                    <a:pt x="1940" y="629"/>
                  </a:lnTo>
                  <a:lnTo>
                    <a:pt x="1940" y="629"/>
                  </a:lnTo>
                  <a:lnTo>
                    <a:pt x="1928" y="650"/>
                  </a:lnTo>
                  <a:lnTo>
                    <a:pt x="1917" y="705"/>
                  </a:lnTo>
                  <a:lnTo>
                    <a:pt x="1940" y="739"/>
                  </a:lnTo>
                  <a:lnTo>
                    <a:pt x="1940" y="739"/>
                  </a:lnTo>
                  <a:lnTo>
                    <a:pt x="1940" y="753"/>
                  </a:lnTo>
                  <a:lnTo>
                    <a:pt x="1940" y="767"/>
                  </a:lnTo>
                  <a:lnTo>
                    <a:pt x="1928" y="788"/>
                  </a:lnTo>
                  <a:lnTo>
                    <a:pt x="1917" y="802"/>
                  </a:lnTo>
                  <a:lnTo>
                    <a:pt x="1999" y="850"/>
                  </a:lnTo>
                  <a:lnTo>
                    <a:pt x="2023" y="871"/>
                  </a:lnTo>
                  <a:lnTo>
                    <a:pt x="2047" y="871"/>
                  </a:lnTo>
                  <a:lnTo>
                    <a:pt x="2047" y="864"/>
                  </a:lnTo>
                  <a:lnTo>
                    <a:pt x="2047" y="864"/>
                  </a:lnTo>
                  <a:lnTo>
                    <a:pt x="2070" y="884"/>
                  </a:lnTo>
                  <a:lnTo>
                    <a:pt x="2070" y="898"/>
                  </a:lnTo>
                  <a:lnTo>
                    <a:pt x="2082" y="919"/>
                  </a:lnTo>
                  <a:lnTo>
                    <a:pt x="2082" y="926"/>
                  </a:lnTo>
                  <a:lnTo>
                    <a:pt x="2070" y="940"/>
                  </a:lnTo>
                  <a:lnTo>
                    <a:pt x="2047" y="960"/>
                  </a:lnTo>
                  <a:lnTo>
                    <a:pt x="1976" y="995"/>
                  </a:lnTo>
                  <a:lnTo>
                    <a:pt x="1964" y="1002"/>
                  </a:lnTo>
                  <a:lnTo>
                    <a:pt x="1952" y="1016"/>
                  </a:lnTo>
                  <a:lnTo>
                    <a:pt x="1940" y="1029"/>
                  </a:lnTo>
                  <a:lnTo>
                    <a:pt x="1940" y="1043"/>
                  </a:lnTo>
                  <a:lnTo>
                    <a:pt x="1940" y="1092"/>
                  </a:lnTo>
                  <a:lnTo>
                    <a:pt x="1952" y="1112"/>
                  </a:lnTo>
                  <a:lnTo>
                    <a:pt x="1964" y="1119"/>
                  </a:lnTo>
                  <a:lnTo>
                    <a:pt x="1999" y="1133"/>
                  </a:lnTo>
                  <a:lnTo>
                    <a:pt x="2035" y="1147"/>
                  </a:lnTo>
                  <a:lnTo>
                    <a:pt x="2047" y="1181"/>
                  </a:lnTo>
                  <a:lnTo>
                    <a:pt x="2082" y="1257"/>
                  </a:lnTo>
                  <a:lnTo>
                    <a:pt x="2082" y="1264"/>
                  </a:lnTo>
                  <a:lnTo>
                    <a:pt x="2070" y="1299"/>
                  </a:lnTo>
                  <a:lnTo>
                    <a:pt x="2035" y="1333"/>
                  </a:lnTo>
                  <a:lnTo>
                    <a:pt x="2035" y="1340"/>
                  </a:lnTo>
                  <a:lnTo>
                    <a:pt x="2023" y="1354"/>
                  </a:lnTo>
                  <a:lnTo>
                    <a:pt x="1999" y="1361"/>
                  </a:lnTo>
                  <a:lnTo>
                    <a:pt x="1846" y="1368"/>
                  </a:lnTo>
                  <a:lnTo>
                    <a:pt x="1786" y="1375"/>
                  </a:lnTo>
                  <a:lnTo>
                    <a:pt x="1739" y="1389"/>
                  </a:lnTo>
                  <a:lnTo>
                    <a:pt x="1727" y="1389"/>
                  </a:lnTo>
                  <a:lnTo>
                    <a:pt x="1715" y="1402"/>
                  </a:lnTo>
                  <a:lnTo>
                    <a:pt x="1715" y="1409"/>
                  </a:lnTo>
                  <a:lnTo>
                    <a:pt x="1739" y="1437"/>
                  </a:lnTo>
                  <a:lnTo>
                    <a:pt x="1692" y="1458"/>
                  </a:lnTo>
                  <a:lnTo>
                    <a:pt x="1574" y="1561"/>
                  </a:lnTo>
                  <a:lnTo>
                    <a:pt x="1361" y="1534"/>
                  </a:lnTo>
                  <a:lnTo>
                    <a:pt x="1183" y="1630"/>
                  </a:lnTo>
                  <a:lnTo>
                    <a:pt x="1124" y="1637"/>
                  </a:lnTo>
                  <a:lnTo>
                    <a:pt x="1100" y="1644"/>
                  </a:lnTo>
                  <a:lnTo>
                    <a:pt x="1006" y="1692"/>
                  </a:lnTo>
                  <a:lnTo>
                    <a:pt x="828" y="1810"/>
                  </a:lnTo>
                  <a:lnTo>
                    <a:pt x="757" y="1865"/>
                  </a:lnTo>
                  <a:lnTo>
                    <a:pt x="545" y="1630"/>
                  </a:lnTo>
                  <a:lnTo>
                    <a:pt x="485" y="1589"/>
                  </a:lnTo>
                  <a:lnTo>
                    <a:pt x="438" y="1547"/>
                  </a:lnTo>
                  <a:lnTo>
                    <a:pt x="415" y="1499"/>
                  </a:lnTo>
                  <a:lnTo>
                    <a:pt x="403" y="1396"/>
                  </a:lnTo>
                  <a:lnTo>
                    <a:pt x="332" y="1313"/>
                  </a:lnTo>
                  <a:lnTo>
                    <a:pt x="107" y="1223"/>
                  </a:lnTo>
                  <a:lnTo>
                    <a:pt x="36" y="1147"/>
                  </a:lnTo>
                  <a:lnTo>
                    <a:pt x="24" y="1099"/>
                  </a:lnTo>
                  <a:lnTo>
                    <a:pt x="36" y="953"/>
                  </a:lnTo>
                  <a:lnTo>
                    <a:pt x="1" y="76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 flipH="1">
              <a:off x="4710938" y="2315939"/>
              <a:ext cx="679028" cy="229810"/>
            </a:xfrm>
            <a:custGeom>
              <a:avLst/>
              <a:gdLst/>
              <a:ahLst/>
              <a:cxnLst/>
              <a:rect l="l" t="t" r="r" b="b"/>
              <a:pathLst>
                <a:path w="11154" h="2411" extrusionOk="0">
                  <a:moveTo>
                    <a:pt x="48" y="2196"/>
                  </a:moveTo>
                  <a:lnTo>
                    <a:pt x="166" y="2114"/>
                  </a:lnTo>
                  <a:lnTo>
                    <a:pt x="450" y="1899"/>
                  </a:lnTo>
                  <a:lnTo>
                    <a:pt x="745" y="1685"/>
                  </a:lnTo>
                  <a:lnTo>
                    <a:pt x="1029" y="1471"/>
                  </a:lnTo>
                  <a:lnTo>
                    <a:pt x="1325" y="1257"/>
                  </a:lnTo>
                  <a:lnTo>
                    <a:pt x="1609" y="1043"/>
                  </a:lnTo>
                  <a:lnTo>
                    <a:pt x="1905" y="829"/>
                  </a:lnTo>
                  <a:lnTo>
                    <a:pt x="2188" y="615"/>
                  </a:lnTo>
                  <a:lnTo>
                    <a:pt x="2484" y="401"/>
                  </a:lnTo>
                  <a:lnTo>
                    <a:pt x="2543" y="352"/>
                  </a:lnTo>
                  <a:lnTo>
                    <a:pt x="2673" y="290"/>
                  </a:lnTo>
                  <a:lnTo>
                    <a:pt x="2780" y="270"/>
                  </a:lnTo>
                  <a:lnTo>
                    <a:pt x="2922" y="276"/>
                  </a:lnTo>
                  <a:lnTo>
                    <a:pt x="3064" y="297"/>
                  </a:lnTo>
                  <a:lnTo>
                    <a:pt x="3276" y="366"/>
                  </a:lnTo>
                  <a:lnTo>
                    <a:pt x="3395" y="366"/>
                  </a:lnTo>
                  <a:lnTo>
                    <a:pt x="3797" y="256"/>
                  </a:lnTo>
                  <a:lnTo>
                    <a:pt x="3844" y="242"/>
                  </a:lnTo>
                  <a:lnTo>
                    <a:pt x="3856" y="235"/>
                  </a:lnTo>
                  <a:lnTo>
                    <a:pt x="3880" y="214"/>
                  </a:lnTo>
                  <a:lnTo>
                    <a:pt x="3903" y="207"/>
                  </a:lnTo>
                  <a:lnTo>
                    <a:pt x="3939" y="207"/>
                  </a:lnTo>
                  <a:lnTo>
                    <a:pt x="4022" y="214"/>
                  </a:lnTo>
                  <a:lnTo>
                    <a:pt x="4069" y="214"/>
                  </a:lnTo>
                  <a:lnTo>
                    <a:pt x="4128" y="207"/>
                  </a:lnTo>
                  <a:lnTo>
                    <a:pt x="4163" y="194"/>
                  </a:lnTo>
                  <a:lnTo>
                    <a:pt x="4365" y="49"/>
                  </a:lnTo>
                  <a:lnTo>
                    <a:pt x="4388" y="35"/>
                  </a:lnTo>
                  <a:lnTo>
                    <a:pt x="4447" y="42"/>
                  </a:lnTo>
                  <a:lnTo>
                    <a:pt x="4554" y="62"/>
                  </a:lnTo>
                  <a:lnTo>
                    <a:pt x="4613" y="62"/>
                  </a:lnTo>
                  <a:lnTo>
                    <a:pt x="4743" y="42"/>
                  </a:lnTo>
                  <a:lnTo>
                    <a:pt x="4778" y="35"/>
                  </a:lnTo>
                  <a:lnTo>
                    <a:pt x="4838" y="7"/>
                  </a:lnTo>
                  <a:lnTo>
                    <a:pt x="4861" y="0"/>
                  </a:lnTo>
                  <a:lnTo>
                    <a:pt x="4980" y="0"/>
                  </a:lnTo>
                  <a:lnTo>
                    <a:pt x="5204" y="35"/>
                  </a:lnTo>
                  <a:lnTo>
                    <a:pt x="5370" y="42"/>
                  </a:lnTo>
                  <a:lnTo>
                    <a:pt x="5524" y="69"/>
                  </a:lnTo>
                  <a:lnTo>
                    <a:pt x="5595" y="69"/>
                  </a:lnTo>
                  <a:lnTo>
                    <a:pt x="5630" y="83"/>
                  </a:lnTo>
                  <a:lnTo>
                    <a:pt x="5642" y="104"/>
                  </a:lnTo>
                  <a:lnTo>
                    <a:pt x="5689" y="138"/>
                  </a:lnTo>
                  <a:lnTo>
                    <a:pt x="5855" y="207"/>
                  </a:lnTo>
                  <a:lnTo>
                    <a:pt x="6044" y="249"/>
                  </a:lnTo>
                  <a:lnTo>
                    <a:pt x="6245" y="263"/>
                  </a:lnTo>
                  <a:lnTo>
                    <a:pt x="6517" y="242"/>
                  </a:lnTo>
                  <a:lnTo>
                    <a:pt x="6552" y="256"/>
                  </a:lnTo>
                  <a:lnTo>
                    <a:pt x="6588" y="276"/>
                  </a:lnTo>
                  <a:lnTo>
                    <a:pt x="6635" y="297"/>
                  </a:lnTo>
                  <a:lnTo>
                    <a:pt x="6694" y="311"/>
                  </a:lnTo>
                  <a:lnTo>
                    <a:pt x="6742" y="304"/>
                  </a:lnTo>
                  <a:lnTo>
                    <a:pt x="6765" y="290"/>
                  </a:lnTo>
                  <a:lnTo>
                    <a:pt x="6813" y="276"/>
                  </a:lnTo>
                  <a:lnTo>
                    <a:pt x="7002" y="276"/>
                  </a:lnTo>
                  <a:lnTo>
                    <a:pt x="7049" y="263"/>
                  </a:lnTo>
                  <a:lnTo>
                    <a:pt x="7073" y="235"/>
                  </a:lnTo>
                  <a:lnTo>
                    <a:pt x="7073" y="207"/>
                  </a:lnTo>
                  <a:lnTo>
                    <a:pt x="7085" y="187"/>
                  </a:lnTo>
                  <a:lnTo>
                    <a:pt x="7120" y="166"/>
                  </a:lnTo>
                  <a:lnTo>
                    <a:pt x="7167" y="166"/>
                  </a:lnTo>
                  <a:lnTo>
                    <a:pt x="7333" y="180"/>
                  </a:lnTo>
                  <a:lnTo>
                    <a:pt x="7392" y="180"/>
                  </a:lnTo>
                  <a:lnTo>
                    <a:pt x="7522" y="159"/>
                  </a:lnTo>
                  <a:lnTo>
                    <a:pt x="7581" y="159"/>
                  </a:lnTo>
                  <a:lnTo>
                    <a:pt x="7641" y="166"/>
                  </a:lnTo>
                  <a:lnTo>
                    <a:pt x="7735" y="194"/>
                  </a:lnTo>
                  <a:lnTo>
                    <a:pt x="7782" y="200"/>
                  </a:lnTo>
                  <a:lnTo>
                    <a:pt x="7865" y="159"/>
                  </a:lnTo>
                  <a:lnTo>
                    <a:pt x="7948" y="145"/>
                  </a:lnTo>
                  <a:lnTo>
                    <a:pt x="8019" y="159"/>
                  </a:lnTo>
                  <a:lnTo>
                    <a:pt x="8019" y="166"/>
                  </a:lnTo>
                  <a:lnTo>
                    <a:pt x="8019" y="166"/>
                  </a:lnTo>
                  <a:lnTo>
                    <a:pt x="8090" y="166"/>
                  </a:lnTo>
                  <a:lnTo>
                    <a:pt x="8102" y="159"/>
                  </a:lnTo>
                  <a:lnTo>
                    <a:pt x="8102" y="152"/>
                  </a:lnTo>
                  <a:lnTo>
                    <a:pt x="8114" y="145"/>
                  </a:lnTo>
                  <a:lnTo>
                    <a:pt x="8125" y="131"/>
                  </a:lnTo>
                  <a:lnTo>
                    <a:pt x="8161" y="138"/>
                  </a:lnTo>
                  <a:lnTo>
                    <a:pt x="8220" y="152"/>
                  </a:lnTo>
                  <a:lnTo>
                    <a:pt x="8244" y="159"/>
                  </a:lnTo>
                  <a:lnTo>
                    <a:pt x="8267" y="159"/>
                  </a:lnTo>
                  <a:lnTo>
                    <a:pt x="8315" y="138"/>
                  </a:lnTo>
                  <a:lnTo>
                    <a:pt x="8338" y="125"/>
                  </a:lnTo>
                  <a:lnTo>
                    <a:pt x="8362" y="111"/>
                  </a:lnTo>
                  <a:lnTo>
                    <a:pt x="8492" y="104"/>
                  </a:lnTo>
                  <a:lnTo>
                    <a:pt x="8551" y="111"/>
                  </a:lnTo>
                  <a:lnTo>
                    <a:pt x="8575" y="125"/>
                  </a:lnTo>
                  <a:lnTo>
                    <a:pt x="8551" y="166"/>
                  </a:lnTo>
                  <a:lnTo>
                    <a:pt x="8669" y="145"/>
                  </a:lnTo>
                  <a:lnTo>
                    <a:pt x="8752" y="152"/>
                  </a:lnTo>
                  <a:lnTo>
                    <a:pt x="8847" y="159"/>
                  </a:lnTo>
                  <a:lnTo>
                    <a:pt x="8953" y="159"/>
                  </a:lnTo>
                  <a:lnTo>
                    <a:pt x="8942" y="200"/>
                  </a:lnTo>
                  <a:lnTo>
                    <a:pt x="8965" y="207"/>
                  </a:lnTo>
                  <a:lnTo>
                    <a:pt x="9012" y="207"/>
                  </a:lnTo>
                  <a:lnTo>
                    <a:pt x="9048" y="207"/>
                  </a:lnTo>
                  <a:lnTo>
                    <a:pt x="9095" y="221"/>
                  </a:lnTo>
                  <a:lnTo>
                    <a:pt x="9143" y="242"/>
                  </a:lnTo>
                  <a:lnTo>
                    <a:pt x="9178" y="256"/>
                  </a:lnTo>
                  <a:lnTo>
                    <a:pt x="9237" y="263"/>
                  </a:lnTo>
                  <a:lnTo>
                    <a:pt x="9367" y="256"/>
                  </a:lnTo>
                  <a:lnTo>
                    <a:pt x="9675" y="214"/>
                  </a:lnTo>
                  <a:lnTo>
                    <a:pt x="9687" y="221"/>
                  </a:lnTo>
                  <a:lnTo>
                    <a:pt x="9710" y="276"/>
                  </a:lnTo>
                  <a:lnTo>
                    <a:pt x="9758" y="325"/>
                  </a:lnTo>
                  <a:lnTo>
                    <a:pt x="9899" y="539"/>
                  </a:lnTo>
                  <a:lnTo>
                    <a:pt x="9970" y="622"/>
                  </a:lnTo>
                  <a:lnTo>
                    <a:pt x="10018" y="718"/>
                  </a:lnTo>
                  <a:lnTo>
                    <a:pt x="10089" y="774"/>
                  </a:lnTo>
                  <a:lnTo>
                    <a:pt x="10183" y="794"/>
                  </a:lnTo>
                  <a:lnTo>
                    <a:pt x="10207" y="836"/>
                  </a:lnTo>
                  <a:lnTo>
                    <a:pt x="10302" y="1264"/>
                  </a:lnTo>
                  <a:lnTo>
                    <a:pt x="10337" y="1340"/>
                  </a:lnTo>
                  <a:lnTo>
                    <a:pt x="10373" y="1375"/>
                  </a:lnTo>
                  <a:lnTo>
                    <a:pt x="10420" y="1409"/>
                  </a:lnTo>
                  <a:lnTo>
                    <a:pt x="10479" y="1423"/>
                  </a:lnTo>
                  <a:lnTo>
                    <a:pt x="10538" y="1423"/>
                  </a:lnTo>
                  <a:lnTo>
                    <a:pt x="10585" y="1437"/>
                  </a:lnTo>
                  <a:lnTo>
                    <a:pt x="10621" y="1451"/>
                  </a:lnTo>
                  <a:lnTo>
                    <a:pt x="10645" y="1478"/>
                  </a:lnTo>
                  <a:lnTo>
                    <a:pt x="10692" y="1506"/>
                  </a:lnTo>
                  <a:lnTo>
                    <a:pt x="10716" y="1513"/>
                  </a:lnTo>
                  <a:lnTo>
                    <a:pt x="10751" y="1513"/>
                  </a:lnTo>
                  <a:lnTo>
                    <a:pt x="10775" y="1499"/>
                  </a:lnTo>
                  <a:lnTo>
                    <a:pt x="10787" y="1492"/>
                  </a:lnTo>
                  <a:lnTo>
                    <a:pt x="10810" y="1485"/>
                  </a:lnTo>
                  <a:lnTo>
                    <a:pt x="10834" y="1492"/>
                  </a:lnTo>
                  <a:lnTo>
                    <a:pt x="10857" y="1499"/>
                  </a:lnTo>
                  <a:lnTo>
                    <a:pt x="10893" y="1526"/>
                  </a:lnTo>
                  <a:lnTo>
                    <a:pt x="10917" y="1547"/>
                  </a:lnTo>
                  <a:lnTo>
                    <a:pt x="10917" y="1575"/>
                  </a:lnTo>
                  <a:lnTo>
                    <a:pt x="10952" y="1630"/>
                  </a:lnTo>
                  <a:lnTo>
                    <a:pt x="11047" y="1685"/>
                  </a:lnTo>
                  <a:lnTo>
                    <a:pt x="11141" y="1775"/>
                  </a:lnTo>
                  <a:lnTo>
                    <a:pt x="11153" y="1803"/>
                  </a:lnTo>
                  <a:lnTo>
                    <a:pt x="11153" y="1823"/>
                  </a:lnTo>
                  <a:lnTo>
                    <a:pt x="11141" y="1879"/>
                  </a:lnTo>
                  <a:lnTo>
                    <a:pt x="11059" y="1969"/>
                  </a:lnTo>
                  <a:lnTo>
                    <a:pt x="10905" y="2051"/>
                  </a:lnTo>
                  <a:lnTo>
                    <a:pt x="10810" y="2162"/>
                  </a:lnTo>
                  <a:lnTo>
                    <a:pt x="10751" y="2190"/>
                  </a:lnTo>
                  <a:lnTo>
                    <a:pt x="10692" y="2210"/>
                  </a:lnTo>
                  <a:lnTo>
                    <a:pt x="10538" y="2259"/>
                  </a:lnTo>
                  <a:lnTo>
                    <a:pt x="10420" y="2307"/>
                  </a:lnTo>
                  <a:lnTo>
                    <a:pt x="10313" y="2314"/>
                  </a:lnTo>
                  <a:lnTo>
                    <a:pt x="10254" y="2321"/>
                  </a:lnTo>
                  <a:lnTo>
                    <a:pt x="10041" y="2224"/>
                  </a:lnTo>
                  <a:lnTo>
                    <a:pt x="9829" y="2196"/>
                  </a:lnTo>
                  <a:lnTo>
                    <a:pt x="9616" y="2134"/>
                  </a:lnTo>
                  <a:lnTo>
                    <a:pt x="9533" y="2127"/>
                  </a:lnTo>
                  <a:lnTo>
                    <a:pt x="9462" y="2127"/>
                  </a:lnTo>
                  <a:lnTo>
                    <a:pt x="9391" y="2134"/>
                  </a:lnTo>
                  <a:lnTo>
                    <a:pt x="9273" y="2127"/>
                  </a:lnTo>
                  <a:lnTo>
                    <a:pt x="8859" y="2038"/>
                  </a:lnTo>
                  <a:lnTo>
                    <a:pt x="8752" y="2024"/>
                  </a:lnTo>
                  <a:lnTo>
                    <a:pt x="8468" y="2024"/>
                  </a:lnTo>
                  <a:lnTo>
                    <a:pt x="8386" y="2003"/>
                  </a:lnTo>
                  <a:lnTo>
                    <a:pt x="8327" y="2003"/>
                  </a:lnTo>
                  <a:lnTo>
                    <a:pt x="8291" y="2010"/>
                  </a:lnTo>
                  <a:lnTo>
                    <a:pt x="8185" y="2038"/>
                  </a:lnTo>
                  <a:lnTo>
                    <a:pt x="8125" y="2044"/>
                  </a:lnTo>
                  <a:lnTo>
                    <a:pt x="8007" y="2031"/>
                  </a:lnTo>
                  <a:lnTo>
                    <a:pt x="7948" y="2024"/>
                  </a:lnTo>
                  <a:lnTo>
                    <a:pt x="7865" y="2031"/>
                  </a:lnTo>
                  <a:lnTo>
                    <a:pt x="7759" y="2024"/>
                  </a:lnTo>
                  <a:lnTo>
                    <a:pt x="7617" y="1996"/>
                  </a:lnTo>
                  <a:lnTo>
                    <a:pt x="7558" y="1982"/>
                  </a:lnTo>
                  <a:lnTo>
                    <a:pt x="7499" y="1969"/>
                  </a:lnTo>
                  <a:lnTo>
                    <a:pt x="7428" y="1962"/>
                  </a:lnTo>
                  <a:lnTo>
                    <a:pt x="7309" y="1962"/>
                  </a:lnTo>
                  <a:lnTo>
                    <a:pt x="7167" y="1927"/>
                  </a:lnTo>
                  <a:lnTo>
                    <a:pt x="7073" y="1893"/>
                  </a:lnTo>
                  <a:lnTo>
                    <a:pt x="7037" y="1886"/>
                  </a:lnTo>
                  <a:lnTo>
                    <a:pt x="6990" y="1893"/>
                  </a:lnTo>
                  <a:lnTo>
                    <a:pt x="6931" y="1886"/>
                  </a:lnTo>
                  <a:lnTo>
                    <a:pt x="6860" y="1886"/>
                  </a:lnTo>
                  <a:lnTo>
                    <a:pt x="6789" y="1858"/>
                  </a:lnTo>
                  <a:lnTo>
                    <a:pt x="6659" y="1872"/>
                  </a:lnTo>
                  <a:lnTo>
                    <a:pt x="6541" y="1899"/>
                  </a:lnTo>
                  <a:lnTo>
                    <a:pt x="6458" y="1906"/>
                  </a:lnTo>
                  <a:lnTo>
                    <a:pt x="6245" y="1899"/>
                  </a:lnTo>
                  <a:lnTo>
                    <a:pt x="6115" y="1913"/>
                  </a:lnTo>
                  <a:lnTo>
                    <a:pt x="5843" y="1975"/>
                  </a:lnTo>
                  <a:lnTo>
                    <a:pt x="5476" y="1989"/>
                  </a:lnTo>
                  <a:lnTo>
                    <a:pt x="5441" y="1989"/>
                  </a:lnTo>
                  <a:lnTo>
                    <a:pt x="5346" y="1969"/>
                  </a:lnTo>
                  <a:lnTo>
                    <a:pt x="5275" y="1955"/>
                  </a:lnTo>
                  <a:lnTo>
                    <a:pt x="5192" y="1948"/>
                  </a:lnTo>
                  <a:lnTo>
                    <a:pt x="5121" y="1955"/>
                  </a:lnTo>
                  <a:lnTo>
                    <a:pt x="4980" y="1996"/>
                  </a:lnTo>
                  <a:lnTo>
                    <a:pt x="4956" y="2003"/>
                  </a:lnTo>
                  <a:lnTo>
                    <a:pt x="4743" y="2003"/>
                  </a:lnTo>
                  <a:lnTo>
                    <a:pt x="4447" y="1975"/>
                  </a:lnTo>
                  <a:lnTo>
                    <a:pt x="4246" y="1962"/>
                  </a:lnTo>
                  <a:lnTo>
                    <a:pt x="4104" y="1969"/>
                  </a:lnTo>
                  <a:lnTo>
                    <a:pt x="4022" y="1955"/>
                  </a:lnTo>
                  <a:lnTo>
                    <a:pt x="3868" y="1906"/>
                  </a:lnTo>
                  <a:lnTo>
                    <a:pt x="3608" y="1851"/>
                  </a:lnTo>
                  <a:lnTo>
                    <a:pt x="3501" y="1844"/>
                  </a:lnTo>
                  <a:lnTo>
                    <a:pt x="3430" y="1851"/>
                  </a:lnTo>
                  <a:lnTo>
                    <a:pt x="3312" y="1872"/>
                  </a:lnTo>
                  <a:lnTo>
                    <a:pt x="3253" y="1872"/>
                  </a:lnTo>
                  <a:lnTo>
                    <a:pt x="3146" y="1872"/>
                  </a:lnTo>
                  <a:lnTo>
                    <a:pt x="3040" y="1865"/>
                  </a:lnTo>
                  <a:lnTo>
                    <a:pt x="2910" y="1865"/>
                  </a:lnTo>
                  <a:lnTo>
                    <a:pt x="2803" y="1872"/>
                  </a:lnTo>
                  <a:lnTo>
                    <a:pt x="2756" y="1879"/>
                  </a:lnTo>
                  <a:lnTo>
                    <a:pt x="2626" y="1913"/>
                  </a:lnTo>
                  <a:lnTo>
                    <a:pt x="2590" y="1927"/>
                  </a:lnTo>
                  <a:lnTo>
                    <a:pt x="2555" y="1969"/>
                  </a:lnTo>
                  <a:lnTo>
                    <a:pt x="2520" y="1982"/>
                  </a:lnTo>
                  <a:lnTo>
                    <a:pt x="2401" y="2024"/>
                  </a:lnTo>
                  <a:lnTo>
                    <a:pt x="2378" y="2038"/>
                  </a:lnTo>
                  <a:lnTo>
                    <a:pt x="2354" y="2058"/>
                  </a:lnTo>
                  <a:lnTo>
                    <a:pt x="2342" y="2086"/>
                  </a:lnTo>
                  <a:lnTo>
                    <a:pt x="2330" y="2114"/>
                  </a:lnTo>
                  <a:lnTo>
                    <a:pt x="2271" y="2134"/>
                  </a:lnTo>
                  <a:lnTo>
                    <a:pt x="2023" y="2190"/>
                  </a:lnTo>
                  <a:lnTo>
                    <a:pt x="1940" y="2217"/>
                  </a:lnTo>
                  <a:lnTo>
                    <a:pt x="1857" y="2259"/>
                  </a:lnTo>
                  <a:lnTo>
                    <a:pt x="1822" y="2279"/>
                  </a:lnTo>
                  <a:lnTo>
                    <a:pt x="1810" y="2300"/>
                  </a:lnTo>
                  <a:lnTo>
                    <a:pt x="1810" y="2335"/>
                  </a:lnTo>
                  <a:lnTo>
                    <a:pt x="1751" y="2383"/>
                  </a:lnTo>
                  <a:lnTo>
                    <a:pt x="1621" y="2411"/>
                  </a:lnTo>
                  <a:lnTo>
                    <a:pt x="1585" y="2390"/>
                  </a:lnTo>
                  <a:lnTo>
                    <a:pt x="1479" y="2348"/>
                  </a:lnTo>
                  <a:lnTo>
                    <a:pt x="1349" y="2335"/>
                  </a:lnTo>
                  <a:lnTo>
                    <a:pt x="544" y="2348"/>
                  </a:lnTo>
                  <a:lnTo>
                    <a:pt x="391" y="2335"/>
                  </a:lnTo>
                  <a:lnTo>
                    <a:pt x="0" y="2196"/>
                  </a:lnTo>
                  <a:lnTo>
                    <a:pt x="48" y="2196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 flipH="1">
              <a:off x="3599955" y="1936098"/>
              <a:ext cx="753176" cy="736709"/>
            </a:xfrm>
            <a:custGeom>
              <a:avLst/>
              <a:gdLst/>
              <a:ahLst/>
              <a:cxnLst/>
              <a:rect l="l" t="t" r="r" b="b"/>
              <a:pathLst>
                <a:path w="12372" h="7729" extrusionOk="0">
                  <a:moveTo>
                    <a:pt x="12" y="4075"/>
                  </a:moveTo>
                  <a:lnTo>
                    <a:pt x="47" y="4040"/>
                  </a:lnTo>
                  <a:lnTo>
                    <a:pt x="95" y="4006"/>
                  </a:lnTo>
                  <a:lnTo>
                    <a:pt x="130" y="3971"/>
                  </a:lnTo>
                  <a:lnTo>
                    <a:pt x="154" y="3930"/>
                  </a:lnTo>
                  <a:lnTo>
                    <a:pt x="189" y="3640"/>
                  </a:lnTo>
                  <a:lnTo>
                    <a:pt x="166" y="3543"/>
                  </a:lnTo>
                  <a:lnTo>
                    <a:pt x="166" y="3536"/>
                  </a:lnTo>
                  <a:lnTo>
                    <a:pt x="1396" y="4220"/>
                  </a:lnTo>
                  <a:lnTo>
                    <a:pt x="1467" y="4213"/>
                  </a:lnTo>
                  <a:lnTo>
                    <a:pt x="1573" y="4220"/>
                  </a:lnTo>
                  <a:lnTo>
                    <a:pt x="1644" y="4213"/>
                  </a:lnTo>
                  <a:lnTo>
                    <a:pt x="1739" y="4185"/>
                  </a:lnTo>
                  <a:lnTo>
                    <a:pt x="1786" y="4158"/>
                  </a:lnTo>
                  <a:lnTo>
                    <a:pt x="1798" y="4103"/>
                  </a:lnTo>
                  <a:lnTo>
                    <a:pt x="1810" y="4054"/>
                  </a:lnTo>
                  <a:lnTo>
                    <a:pt x="1857" y="3992"/>
                  </a:lnTo>
                  <a:lnTo>
                    <a:pt x="1881" y="3923"/>
                  </a:lnTo>
                  <a:lnTo>
                    <a:pt x="1952" y="3833"/>
                  </a:lnTo>
                  <a:lnTo>
                    <a:pt x="1975" y="3764"/>
                  </a:lnTo>
                  <a:lnTo>
                    <a:pt x="1975" y="3709"/>
                  </a:lnTo>
                  <a:lnTo>
                    <a:pt x="1940" y="3633"/>
                  </a:lnTo>
                  <a:lnTo>
                    <a:pt x="1940" y="3543"/>
                  </a:lnTo>
                  <a:lnTo>
                    <a:pt x="1952" y="3488"/>
                  </a:lnTo>
                  <a:lnTo>
                    <a:pt x="1940" y="3440"/>
                  </a:lnTo>
                  <a:lnTo>
                    <a:pt x="1916" y="3405"/>
                  </a:lnTo>
                  <a:lnTo>
                    <a:pt x="1833" y="3357"/>
                  </a:lnTo>
                  <a:lnTo>
                    <a:pt x="1798" y="3329"/>
                  </a:lnTo>
                  <a:lnTo>
                    <a:pt x="1774" y="3295"/>
                  </a:lnTo>
                  <a:lnTo>
                    <a:pt x="1751" y="3239"/>
                  </a:lnTo>
                  <a:lnTo>
                    <a:pt x="1821" y="3115"/>
                  </a:lnTo>
                  <a:lnTo>
                    <a:pt x="1975" y="3184"/>
                  </a:lnTo>
                  <a:lnTo>
                    <a:pt x="2023" y="3225"/>
                  </a:lnTo>
                  <a:lnTo>
                    <a:pt x="2082" y="3322"/>
                  </a:lnTo>
                  <a:lnTo>
                    <a:pt x="2129" y="3357"/>
                  </a:lnTo>
                  <a:lnTo>
                    <a:pt x="2224" y="3398"/>
                  </a:lnTo>
                  <a:lnTo>
                    <a:pt x="2295" y="3405"/>
                  </a:lnTo>
                  <a:lnTo>
                    <a:pt x="2366" y="3398"/>
                  </a:lnTo>
                  <a:lnTo>
                    <a:pt x="2448" y="3350"/>
                  </a:lnTo>
                  <a:lnTo>
                    <a:pt x="2578" y="3260"/>
                  </a:lnTo>
                  <a:lnTo>
                    <a:pt x="2649" y="3163"/>
                  </a:lnTo>
                  <a:lnTo>
                    <a:pt x="2673" y="3101"/>
                  </a:lnTo>
                  <a:lnTo>
                    <a:pt x="2673" y="3032"/>
                  </a:lnTo>
                  <a:lnTo>
                    <a:pt x="2614" y="2846"/>
                  </a:lnTo>
                  <a:lnTo>
                    <a:pt x="2567" y="2790"/>
                  </a:lnTo>
                  <a:lnTo>
                    <a:pt x="2484" y="2756"/>
                  </a:lnTo>
                  <a:lnTo>
                    <a:pt x="2401" y="2721"/>
                  </a:lnTo>
                  <a:lnTo>
                    <a:pt x="2330" y="2687"/>
                  </a:lnTo>
                  <a:lnTo>
                    <a:pt x="2271" y="2625"/>
                  </a:lnTo>
                  <a:lnTo>
                    <a:pt x="2271" y="2583"/>
                  </a:lnTo>
                  <a:lnTo>
                    <a:pt x="2283" y="2556"/>
                  </a:lnTo>
                  <a:lnTo>
                    <a:pt x="2330" y="2535"/>
                  </a:lnTo>
                  <a:lnTo>
                    <a:pt x="2377" y="2521"/>
                  </a:lnTo>
                  <a:lnTo>
                    <a:pt x="2425" y="2473"/>
                  </a:lnTo>
                  <a:lnTo>
                    <a:pt x="2460" y="2411"/>
                  </a:lnTo>
                  <a:lnTo>
                    <a:pt x="2496" y="2183"/>
                  </a:lnTo>
                  <a:lnTo>
                    <a:pt x="2543" y="2120"/>
                  </a:lnTo>
                  <a:lnTo>
                    <a:pt x="2578" y="2093"/>
                  </a:lnTo>
                  <a:lnTo>
                    <a:pt x="2649" y="2038"/>
                  </a:lnTo>
                  <a:lnTo>
                    <a:pt x="2720" y="1962"/>
                  </a:lnTo>
                  <a:lnTo>
                    <a:pt x="3619" y="1533"/>
                  </a:lnTo>
                  <a:lnTo>
                    <a:pt x="3690" y="1547"/>
                  </a:lnTo>
                  <a:lnTo>
                    <a:pt x="3749" y="1575"/>
                  </a:lnTo>
                  <a:lnTo>
                    <a:pt x="3820" y="1616"/>
                  </a:lnTo>
                  <a:lnTo>
                    <a:pt x="3915" y="1706"/>
                  </a:lnTo>
                  <a:lnTo>
                    <a:pt x="4033" y="1796"/>
                  </a:lnTo>
                  <a:lnTo>
                    <a:pt x="4246" y="1789"/>
                  </a:lnTo>
                  <a:lnTo>
                    <a:pt x="4317" y="1796"/>
                  </a:lnTo>
                  <a:lnTo>
                    <a:pt x="4376" y="1803"/>
                  </a:lnTo>
                  <a:lnTo>
                    <a:pt x="4435" y="1817"/>
                  </a:lnTo>
                  <a:lnTo>
                    <a:pt x="4483" y="1830"/>
                  </a:lnTo>
                  <a:lnTo>
                    <a:pt x="4530" y="1824"/>
                  </a:lnTo>
                  <a:lnTo>
                    <a:pt x="4601" y="1810"/>
                  </a:lnTo>
                  <a:lnTo>
                    <a:pt x="4684" y="1810"/>
                  </a:lnTo>
                  <a:lnTo>
                    <a:pt x="4967" y="1824"/>
                  </a:lnTo>
                  <a:lnTo>
                    <a:pt x="5074" y="1844"/>
                  </a:lnTo>
                  <a:lnTo>
                    <a:pt x="5121" y="1858"/>
                  </a:lnTo>
                  <a:lnTo>
                    <a:pt x="5204" y="1927"/>
                  </a:lnTo>
                  <a:lnTo>
                    <a:pt x="5251" y="1969"/>
                  </a:lnTo>
                  <a:lnTo>
                    <a:pt x="5488" y="2114"/>
                  </a:lnTo>
                  <a:lnTo>
                    <a:pt x="5630" y="2224"/>
                  </a:lnTo>
                  <a:lnTo>
                    <a:pt x="5736" y="2279"/>
                  </a:lnTo>
                  <a:lnTo>
                    <a:pt x="5937" y="2355"/>
                  </a:lnTo>
                  <a:lnTo>
                    <a:pt x="5996" y="2397"/>
                  </a:lnTo>
                  <a:lnTo>
                    <a:pt x="6126" y="2549"/>
                  </a:lnTo>
                  <a:lnTo>
                    <a:pt x="6221" y="2583"/>
                  </a:lnTo>
                  <a:lnTo>
                    <a:pt x="6292" y="2625"/>
                  </a:lnTo>
                  <a:lnTo>
                    <a:pt x="6339" y="2659"/>
                  </a:lnTo>
                  <a:lnTo>
                    <a:pt x="6410" y="2846"/>
                  </a:lnTo>
                  <a:lnTo>
                    <a:pt x="6505" y="2929"/>
                  </a:lnTo>
                  <a:lnTo>
                    <a:pt x="6576" y="2956"/>
                  </a:lnTo>
                  <a:lnTo>
                    <a:pt x="6718" y="2991"/>
                  </a:lnTo>
                  <a:lnTo>
                    <a:pt x="6943" y="3018"/>
                  </a:lnTo>
                  <a:lnTo>
                    <a:pt x="7073" y="3039"/>
                  </a:lnTo>
                  <a:lnTo>
                    <a:pt x="7191" y="3087"/>
                  </a:lnTo>
                  <a:lnTo>
                    <a:pt x="7463" y="3308"/>
                  </a:lnTo>
                  <a:lnTo>
                    <a:pt x="7475" y="3350"/>
                  </a:lnTo>
                  <a:lnTo>
                    <a:pt x="7475" y="3371"/>
                  </a:lnTo>
                  <a:lnTo>
                    <a:pt x="7522" y="3384"/>
                  </a:lnTo>
                  <a:lnTo>
                    <a:pt x="7569" y="3391"/>
                  </a:lnTo>
                  <a:lnTo>
                    <a:pt x="7936" y="3384"/>
                  </a:lnTo>
                  <a:lnTo>
                    <a:pt x="8196" y="3377"/>
                  </a:lnTo>
                  <a:lnTo>
                    <a:pt x="9627" y="3357"/>
                  </a:lnTo>
                  <a:lnTo>
                    <a:pt x="9734" y="3163"/>
                  </a:lnTo>
                  <a:lnTo>
                    <a:pt x="9970" y="2859"/>
                  </a:lnTo>
                  <a:lnTo>
                    <a:pt x="10006" y="2763"/>
                  </a:lnTo>
                  <a:lnTo>
                    <a:pt x="10006" y="2542"/>
                  </a:lnTo>
                  <a:lnTo>
                    <a:pt x="9864" y="2245"/>
                  </a:lnTo>
                  <a:lnTo>
                    <a:pt x="9722" y="2114"/>
                  </a:lnTo>
                  <a:lnTo>
                    <a:pt x="9675" y="2010"/>
                  </a:lnTo>
                  <a:lnTo>
                    <a:pt x="9663" y="1948"/>
                  </a:lnTo>
                  <a:lnTo>
                    <a:pt x="9675" y="1741"/>
                  </a:lnTo>
                  <a:lnTo>
                    <a:pt x="9604" y="1665"/>
                  </a:lnTo>
                  <a:lnTo>
                    <a:pt x="9485" y="1561"/>
                  </a:lnTo>
                  <a:lnTo>
                    <a:pt x="9284" y="1326"/>
                  </a:lnTo>
                  <a:lnTo>
                    <a:pt x="9107" y="1174"/>
                  </a:lnTo>
                  <a:lnTo>
                    <a:pt x="8906" y="1036"/>
                  </a:lnTo>
                  <a:lnTo>
                    <a:pt x="8882" y="940"/>
                  </a:lnTo>
                  <a:lnTo>
                    <a:pt x="8894" y="843"/>
                  </a:lnTo>
                  <a:lnTo>
                    <a:pt x="8941" y="656"/>
                  </a:lnTo>
                  <a:lnTo>
                    <a:pt x="9012" y="601"/>
                  </a:lnTo>
                  <a:lnTo>
                    <a:pt x="9071" y="546"/>
                  </a:lnTo>
                  <a:lnTo>
                    <a:pt x="9131" y="511"/>
                  </a:lnTo>
                  <a:lnTo>
                    <a:pt x="9332" y="470"/>
                  </a:lnTo>
                  <a:lnTo>
                    <a:pt x="9391" y="442"/>
                  </a:lnTo>
                  <a:lnTo>
                    <a:pt x="9462" y="373"/>
                  </a:lnTo>
                  <a:lnTo>
                    <a:pt x="9556" y="297"/>
                  </a:lnTo>
                  <a:lnTo>
                    <a:pt x="9615" y="111"/>
                  </a:lnTo>
                  <a:lnTo>
                    <a:pt x="9651" y="69"/>
                  </a:lnTo>
                  <a:lnTo>
                    <a:pt x="9746" y="7"/>
                  </a:lnTo>
                  <a:lnTo>
                    <a:pt x="9769" y="0"/>
                  </a:lnTo>
                  <a:lnTo>
                    <a:pt x="9769" y="0"/>
                  </a:lnTo>
                  <a:lnTo>
                    <a:pt x="9793" y="14"/>
                  </a:lnTo>
                  <a:lnTo>
                    <a:pt x="9994" y="90"/>
                  </a:lnTo>
                  <a:lnTo>
                    <a:pt x="10159" y="194"/>
                  </a:lnTo>
                  <a:lnTo>
                    <a:pt x="10207" y="214"/>
                  </a:lnTo>
                  <a:lnTo>
                    <a:pt x="10467" y="270"/>
                  </a:lnTo>
                  <a:lnTo>
                    <a:pt x="10538" y="276"/>
                  </a:lnTo>
                  <a:lnTo>
                    <a:pt x="10538" y="290"/>
                  </a:lnTo>
                  <a:lnTo>
                    <a:pt x="10514" y="290"/>
                  </a:lnTo>
                  <a:lnTo>
                    <a:pt x="10514" y="304"/>
                  </a:lnTo>
                  <a:lnTo>
                    <a:pt x="10550" y="318"/>
                  </a:lnTo>
                  <a:lnTo>
                    <a:pt x="10562" y="339"/>
                  </a:lnTo>
                  <a:lnTo>
                    <a:pt x="10573" y="366"/>
                  </a:lnTo>
                  <a:lnTo>
                    <a:pt x="10573" y="394"/>
                  </a:lnTo>
                  <a:lnTo>
                    <a:pt x="10597" y="408"/>
                  </a:lnTo>
                  <a:lnTo>
                    <a:pt x="10644" y="428"/>
                  </a:lnTo>
                  <a:lnTo>
                    <a:pt x="11011" y="491"/>
                  </a:lnTo>
                  <a:lnTo>
                    <a:pt x="11106" y="491"/>
                  </a:lnTo>
                  <a:lnTo>
                    <a:pt x="11484" y="560"/>
                  </a:lnTo>
                  <a:lnTo>
                    <a:pt x="11531" y="608"/>
                  </a:lnTo>
                  <a:lnTo>
                    <a:pt x="11626" y="677"/>
                  </a:lnTo>
                  <a:lnTo>
                    <a:pt x="11685" y="732"/>
                  </a:lnTo>
                  <a:lnTo>
                    <a:pt x="11638" y="753"/>
                  </a:lnTo>
                  <a:lnTo>
                    <a:pt x="11638" y="739"/>
                  </a:lnTo>
                  <a:lnTo>
                    <a:pt x="11531" y="746"/>
                  </a:lnTo>
                  <a:lnTo>
                    <a:pt x="11389" y="788"/>
                  </a:lnTo>
                  <a:lnTo>
                    <a:pt x="11271" y="836"/>
                  </a:lnTo>
                  <a:lnTo>
                    <a:pt x="11200" y="877"/>
                  </a:lnTo>
                  <a:lnTo>
                    <a:pt x="11177" y="919"/>
                  </a:lnTo>
                  <a:lnTo>
                    <a:pt x="11153" y="960"/>
                  </a:lnTo>
                  <a:lnTo>
                    <a:pt x="11129" y="988"/>
                  </a:lnTo>
                  <a:lnTo>
                    <a:pt x="11082" y="1002"/>
                  </a:lnTo>
                  <a:lnTo>
                    <a:pt x="11035" y="1022"/>
                  </a:lnTo>
                  <a:lnTo>
                    <a:pt x="11011" y="1064"/>
                  </a:lnTo>
                  <a:lnTo>
                    <a:pt x="11011" y="1382"/>
                  </a:lnTo>
                  <a:lnTo>
                    <a:pt x="10987" y="1451"/>
                  </a:lnTo>
                  <a:lnTo>
                    <a:pt x="10940" y="1527"/>
                  </a:lnTo>
                  <a:lnTo>
                    <a:pt x="10928" y="1575"/>
                  </a:lnTo>
                  <a:lnTo>
                    <a:pt x="10975" y="1651"/>
                  </a:lnTo>
                  <a:lnTo>
                    <a:pt x="10975" y="1699"/>
                  </a:lnTo>
                  <a:lnTo>
                    <a:pt x="10952" y="1754"/>
                  </a:lnTo>
                  <a:lnTo>
                    <a:pt x="10940" y="1789"/>
                  </a:lnTo>
                  <a:lnTo>
                    <a:pt x="10916" y="1789"/>
                  </a:lnTo>
                  <a:lnTo>
                    <a:pt x="10928" y="1768"/>
                  </a:lnTo>
                  <a:lnTo>
                    <a:pt x="10928" y="1761"/>
                  </a:lnTo>
                  <a:lnTo>
                    <a:pt x="10928" y="1748"/>
                  </a:lnTo>
                  <a:lnTo>
                    <a:pt x="10916" y="1727"/>
                  </a:lnTo>
                  <a:lnTo>
                    <a:pt x="10869" y="1782"/>
                  </a:lnTo>
                  <a:lnTo>
                    <a:pt x="10857" y="1844"/>
                  </a:lnTo>
                  <a:lnTo>
                    <a:pt x="10881" y="1982"/>
                  </a:lnTo>
                  <a:lnTo>
                    <a:pt x="10893" y="2003"/>
                  </a:lnTo>
                  <a:lnTo>
                    <a:pt x="10928" y="2031"/>
                  </a:lnTo>
                  <a:lnTo>
                    <a:pt x="10940" y="2045"/>
                  </a:lnTo>
                  <a:lnTo>
                    <a:pt x="10928" y="2065"/>
                  </a:lnTo>
                  <a:lnTo>
                    <a:pt x="10928" y="2079"/>
                  </a:lnTo>
                  <a:lnTo>
                    <a:pt x="10928" y="2093"/>
                  </a:lnTo>
                  <a:lnTo>
                    <a:pt x="10940" y="2114"/>
                  </a:lnTo>
                  <a:lnTo>
                    <a:pt x="10964" y="2134"/>
                  </a:lnTo>
                  <a:lnTo>
                    <a:pt x="10999" y="2148"/>
                  </a:lnTo>
                  <a:lnTo>
                    <a:pt x="11046" y="2155"/>
                  </a:lnTo>
                  <a:lnTo>
                    <a:pt x="11094" y="2162"/>
                  </a:lnTo>
                  <a:lnTo>
                    <a:pt x="11330" y="2155"/>
                  </a:lnTo>
                  <a:lnTo>
                    <a:pt x="11531" y="2120"/>
                  </a:lnTo>
                  <a:lnTo>
                    <a:pt x="11638" y="2038"/>
                  </a:lnTo>
                  <a:lnTo>
                    <a:pt x="11567" y="1913"/>
                  </a:lnTo>
                  <a:lnTo>
                    <a:pt x="11579" y="1913"/>
                  </a:lnTo>
                  <a:lnTo>
                    <a:pt x="11590" y="1913"/>
                  </a:lnTo>
                  <a:lnTo>
                    <a:pt x="11590" y="1906"/>
                  </a:lnTo>
                  <a:lnTo>
                    <a:pt x="11590" y="1899"/>
                  </a:lnTo>
                  <a:lnTo>
                    <a:pt x="11543" y="1858"/>
                  </a:lnTo>
                  <a:lnTo>
                    <a:pt x="11449" y="1858"/>
                  </a:lnTo>
                  <a:lnTo>
                    <a:pt x="11342" y="1872"/>
                  </a:lnTo>
                  <a:lnTo>
                    <a:pt x="11248" y="1899"/>
                  </a:lnTo>
                  <a:lnTo>
                    <a:pt x="11271" y="1872"/>
                  </a:lnTo>
                  <a:lnTo>
                    <a:pt x="11307" y="1858"/>
                  </a:lnTo>
                  <a:lnTo>
                    <a:pt x="11354" y="1837"/>
                  </a:lnTo>
                  <a:lnTo>
                    <a:pt x="11378" y="1824"/>
                  </a:lnTo>
                  <a:lnTo>
                    <a:pt x="11342" y="1817"/>
                  </a:lnTo>
                  <a:lnTo>
                    <a:pt x="11318" y="1824"/>
                  </a:lnTo>
                  <a:lnTo>
                    <a:pt x="11295" y="1830"/>
                  </a:lnTo>
                  <a:lnTo>
                    <a:pt x="11271" y="1837"/>
                  </a:lnTo>
                  <a:lnTo>
                    <a:pt x="11271" y="1830"/>
                  </a:lnTo>
                  <a:lnTo>
                    <a:pt x="11271" y="1824"/>
                  </a:lnTo>
                  <a:lnTo>
                    <a:pt x="11271" y="1817"/>
                  </a:lnTo>
                  <a:lnTo>
                    <a:pt x="11295" y="1803"/>
                  </a:lnTo>
                  <a:lnTo>
                    <a:pt x="11318" y="1796"/>
                  </a:lnTo>
                  <a:lnTo>
                    <a:pt x="11354" y="1789"/>
                  </a:lnTo>
                  <a:lnTo>
                    <a:pt x="11354" y="1775"/>
                  </a:lnTo>
                  <a:lnTo>
                    <a:pt x="11224" y="1748"/>
                  </a:lnTo>
                  <a:lnTo>
                    <a:pt x="11224" y="1727"/>
                  </a:lnTo>
                  <a:lnTo>
                    <a:pt x="11259" y="1741"/>
                  </a:lnTo>
                  <a:lnTo>
                    <a:pt x="11271" y="1748"/>
                  </a:lnTo>
                  <a:lnTo>
                    <a:pt x="11307" y="1748"/>
                  </a:lnTo>
                  <a:lnTo>
                    <a:pt x="11307" y="1720"/>
                  </a:lnTo>
                  <a:lnTo>
                    <a:pt x="11295" y="1692"/>
                  </a:lnTo>
                  <a:lnTo>
                    <a:pt x="11271" y="1672"/>
                  </a:lnTo>
                  <a:lnTo>
                    <a:pt x="11248" y="1651"/>
                  </a:lnTo>
                  <a:lnTo>
                    <a:pt x="11484" y="1651"/>
                  </a:lnTo>
                  <a:lnTo>
                    <a:pt x="11496" y="1699"/>
                  </a:lnTo>
                  <a:lnTo>
                    <a:pt x="11579" y="1706"/>
                  </a:lnTo>
                  <a:lnTo>
                    <a:pt x="11673" y="1672"/>
                  </a:lnTo>
                  <a:lnTo>
                    <a:pt x="11697" y="1589"/>
                  </a:lnTo>
                  <a:lnTo>
                    <a:pt x="11673" y="1596"/>
                  </a:lnTo>
                  <a:lnTo>
                    <a:pt x="11638" y="1603"/>
                  </a:lnTo>
                  <a:lnTo>
                    <a:pt x="11614" y="1603"/>
                  </a:lnTo>
                  <a:lnTo>
                    <a:pt x="11614" y="1575"/>
                  </a:lnTo>
                  <a:lnTo>
                    <a:pt x="11579" y="1533"/>
                  </a:lnTo>
                  <a:lnTo>
                    <a:pt x="11590" y="1513"/>
                  </a:lnTo>
                  <a:lnTo>
                    <a:pt x="11638" y="1547"/>
                  </a:lnTo>
                  <a:lnTo>
                    <a:pt x="11638" y="1499"/>
                  </a:lnTo>
                  <a:lnTo>
                    <a:pt x="11697" y="1520"/>
                  </a:lnTo>
                  <a:lnTo>
                    <a:pt x="11744" y="1499"/>
                  </a:lnTo>
                  <a:lnTo>
                    <a:pt x="11780" y="1464"/>
                  </a:lnTo>
                  <a:lnTo>
                    <a:pt x="11780" y="1402"/>
                  </a:lnTo>
                  <a:lnTo>
                    <a:pt x="11756" y="1409"/>
                  </a:lnTo>
                  <a:lnTo>
                    <a:pt x="11744" y="1423"/>
                  </a:lnTo>
                  <a:lnTo>
                    <a:pt x="11721" y="1423"/>
                  </a:lnTo>
                  <a:lnTo>
                    <a:pt x="11721" y="1382"/>
                  </a:lnTo>
                  <a:lnTo>
                    <a:pt x="11744" y="1361"/>
                  </a:lnTo>
                  <a:lnTo>
                    <a:pt x="11780" y="1361"/>
                  </a:lnTo>
                  <a:lnTo>
                    <a:pt x="11803" y="1388"/>
                  </a:lnTo>
                  <a:lnTo>
                    <a:pt x="11839" y="1382"/>
                  </a:lnTo>
                  <a:lnTo>
                    <a:pt x="11839" y="1382"/>
                  </a:lnTo>
                  <a:lnTo>
                    <a:pt x="11827" y="1388"/>
                  </a:lnTo>
                  <a:lnTo>
                    <a:pt x="11792" y="1499"/>
                  </a:lnTo>
                  <a:lnTo>
                    <a:pt x="11756" y="1533"/>
                  </a:lnTo>
                  <a:lnTo>
                    <a:pt x="11744" y="1582"/>
                  </a:lnTo>
                  <a:lnTo>
                    <a:pt x="11709" y="1768"/>
                  </a:lnTo>
                  <a:lnTo>
                    <a:pt x="11732" y="1817"/>
                  </a:lnTo>
                  <a:lnTo>
                    <a:pt x="11768" y="1837"/>
                  </a:lnTo>
                  <a:lnTo>
                    <a:pt x="11780" y="1879"/>
                  </a:lnTo>
                  <a:lnTo>
                    <a:pt x="11851" y="1906"/>
                  </a:lnTo>
                  <a:lnTo>
                    <a:pt x="11874" y="1927"/>
                  </a:lnTo>
                  <a:lnTo>
                    <a:pt x="11898" y="1962"/>
                  </a:lnTo>
                  <a:lnTo>
                    <a:pt x="11969" y="2190"/>
                  </a:lnTo>
                  <a:lnTo>
                    <a:pt x="12028" y="2224"/>
                  </a:lnTo>
                  <a:lnTo>
                    <a:pt x="12087" y="2245"/>
                  </a:lnTo>
                  <a:lnTo>
                    <a:pt x="12158" y="2293"/>
                  </a:lnTo>
                  <a:lnTo>
                    <a:pt x="12253" y="2328"/>
                  </a:lnTo>
                  <a:lnTo>
                    <a:pt x="12347" y="2314"/>
                  </a:lnTo>
                  <a:lnTo>
                    <a:pt x="12347" y="2411"/>
                  </a:lnTo>
                  <a:lnTo>
                    <a:pt x="12347" y="2404"/>
                  </a:lnTo>
                  <a:lnTo>
                    <a:pt x="12336" y="2417"/>
                  </a:lnTo>
                  <a:lnTo>
                    <a:pt x="12324" y="2424"/>
                  </a:lnTo>
                  <a:lnTo>
                    <a:pt x="12324" y="2438"/>
                  </a:lnTo>
                  <a:lnTo>
                    <a:pt x="12336" y="2438"/>
                  </a:lnTo>
                  <a:lnTo>
                    <a:pt x="12347" y="2438"/>
                  </a:lnTo>
                  <a:lnTo>
                    <a:pt x="12359" y="2445"/>
                  </a:lnTo>
                  <a:lnTo>
                    <a:pt x="12371" y="2452"/>
                  </a:lnTo>
                  <a:lnTo>
                    <a:pt x="12347" y="2487"/>
                  </a:lnTo>
                  <a:lnTo>
                    <a:pt x="12312" y="2514"/>
                  </a:lnTo>
                  <a:lnTo>
                    <a:pt x="11815" y="2777"/>
                  </a:lnTo>
                  <a:lnTo>
                    <a:pt x="11425" y="2942"/>
                  </a:lnTo>
                  <a:lnTo>
                    <a:pt x="11023" y="3191"/>
                  </a:lnTo>
                  <a:lnTo>
                    <a:pt x="10715" y="3412"/>
                  </a:lnTo>
                  <a:lnTo>
                    <a:pt x="10644" y="3447"/>
                  </a:lnTo>
                  <a:lnTo>
                    <a:pt x="10538" y="3488"/>
                  </a:lnTo>
                  <a:lnTo>
                    <a:pt x="10408" y="3495"/>
                  </a:lnTo>
                  <a:lnTo>
                    <a:pt x="10349" y="3509"/>
                  </a:lnTo>
                  <a:lnTo>
                    <a:pt x="10313" y="3529"/>
                  </a:lnTo>
                  <a:lnTo>
                    <a:pt x="10148" y="3612"/>
                  </a:lnTo>
                  <a:lnTo>
                    <a:pt x="10088" y="3654"/>
                  </a:lnTo>
                  <a:lnTo>
                    <a:pt x="10018" y="3792"/>
                  </a:lnTo>
                  <a:lnTo>
                    <a:pt x="10006" y="4047"/>
                  </a:lnTo>
                  <a:lnTo>
                    <a:pt x="10018" y="4089"/>
                  </a:lnTo>
                  <a:lnTo>
                    <a:pt x="10029" y="4110"/>
                  </a:lnTo>
                  <a:lnTo>
                    <a:pt x="10159" y="4234"/>
                  </a:lnTo>
                  <a:lnTo>
                    <a:pt x="10242" y="4227"/>
                  </a:lnTo>
                  <a:lnTo>
                    <a:pt x="10301" y="4213"/>
                  </a:lnTo>
                  <a:lnTo>
                    <a:pt x="10361" y="4199"/>
                  </a:lnTo>
                  <a:lnTo>
                    <a:pt x="10680" y="4151"/>
                  </a:lnTo>
                  <a:lnTo>
                    <a:pt x="10763" y="4151"/>
                  </a:lnTo>
                  <a:lnTo>
                    <a:pt x="11011" y="4165"/>
                  </a:lnTo>
                  <a:lnTo>
                    <a:pt x="11117" y="4179"/>
                  </a:lnTo>
                  <a:lnTo>
                    <a:pt x="11188" y="4192"/>
                  </a:lnTo>
                  <a:lnTo>
                    <a:pt x="11248" y="4213"/>
                  </a:lnTo>
                  <a:lnTo>
                    <a:pt x="11259" y="4241"/>
                  </a:lnTo>
                  <a:lnTo>
                    <a:pt x="11248" y="4261"/>
                  </a:lnTo>
                  <a:lnTo>
                    <a:pt x="11236" y="4289"/>
                  </a:lnTo>
                  <a:lnTo>
                    <a:pt x="11224" y="4296"/>
                  </a:lnTo>
                  <a:lnTo>
                    <a:pt x="11200" y="4303"/>
                  </a:lnTo>
                  <a:lnTo>
                    <a:pt x="11177" y="4317"/>
                  </a:lnTo>
                  <a:lnTo>
                    <a:pt x="11153" y="4337"/>
                  </a:lnTo>
                  <a:lnTo>
                    <a:pt x="11129" y="4379"/>
                  </a:lnTo>
                  <a:lnTo>
                    <a:pt x="11117" y="4462"/>
                  </a:lnTo>
                  <a:lnTo>
                    <a:pt x="11129" y="4496"/>
                  </a:lnTo>
                  <a:lnTo>
                    <a:pt x="11165" y="4517"/>
                  </a:lnTo>
                  <a:lnTo>
                    <a:pt x="11212" y="4545"/>
                  </a:lnTo>
                  <a:lnTo>
                    <a:pt x="11224" y="4558"/>
                  </a:lnTo>
                  <a:lnTo>
                    <a:pt x="11259" y="4572"/>
                  </a:lnTo>
                  <a:lnTo>
                    <a:pt x="11449" y="4558"/>
                  </a:lnTo>
                  <a:lnTo>
                    <a:pt x="11567" y="4600"/>
                  </a:lnTo>
                  <a:lnTo>
                    <a:pt x="11614" y="4607"/>
                  </a:lnTo>
                  <a:lnTo>
                    <a:pt x="11732" y="4627"/>
                  </a:lnTo>
                  <a:lnTo>
                    <a:pt x="11792" y="4634"/>
                  </a:lnTo>
                  <a:lnTo>
                    <a:pt x="11780" y="4662"/>
                  </a:lnTo>
                  <a:lnTo>
                    <a:pt x="11780" y="4745"/>
                  </a:lnTo>
                  <a:lnTo>
                    <a:pt x="11768" y="4766"/>
                  </a:lnTo>
                  <a:lnTo>
                    <a:pt x="11709" y="4793"/>
                  </a:lnTo>
                  <a:lnTo>
                    <a:pt x="11697" y="4814"/>
                  </a:lnTo>
                  <a:lnTo>
                    <a:pt x="11709" y="4828"/>
                  </a:lnTo>
                  <a:lnTo>
                    <a:pt x="11780" y="4876"/>
                  </a:lnTo>
                  <a:lnTo>
                    <a:pt x="11744" y="4876"/>
                  </a:lnTo>
                  <a:lnTo>
                    <a:pt x="11709" y="4876"/>
                  </a:lnTo>
                  <a:lnTo>
                    <a:pt x="11685" y="4883"/>
                  </a:lnTo>
                  <a:lnTo>
                    <a:pt x="11673" y="4897"/>
                  </a:lnTo>
                  <a:lnTo>
                    <a:pt x="11661" y="4924"/>
                  </a:lnTo>
                  <a:lnTo>
                    <a:pt x="11650" y="4938"/>
                  </a:lnTo>
                  <a:lnTo>
                    <a:pt x="11626" y="4945"/>
                  </a:lnTo>
                  <a:lnTo>
                    <a:pt x="11590" y="4952"/>
                  </a:lnTo>
                  <a:lnTo>
                    <a:pt x="11590" y="4938"/>
                  </a:lnTo>
                  <a:lnTo>
                    <a:pt x="11567" y="4918"/>
                  </a:lnTo>
                  <a:lnTo>
                    <a:pt x="11531" y="4897"/>
                  </a:lnTo>
                  <a:lnTo>
                    <a:pt x="11508" y="4911"/>
                  </a:lnTo>
                  <a:lnTo>
                    <a:pt x="11520" y="4931"/>
                  </a:lnTo>
                  <a:lnTo>
                    <a:pt x="11531" y="4952"/>
                  </a:lnTo>
                  <a:lnTo>
                    <a:pt x="11543" y="4973"/>
                  </a:lnTo>
                  <a:lnTo>
                    <a:pt x="11508" y="5000"/>
                  </a:lnTo>
                  <a:lnTo>
                    <a:pt x="11484" y="5000"/>
                  </a:lnTo>
                  <a:lnTo>
                    <a:pt x="11401" y="5007"/>
                  </a:lnTo>
                  <a:lnTo>
                    <a:pt x="11378" y="5021"/>
                  </a:lnTo>
                  <a:lnTo>
                    <a:pt x="11389" y="5056"/>
                  </a:lnTo>
                  <a:lnTo>
                    <a:pt x="11413" y="5056"/>
                  </a:lnTo>
                  <a:lnTo>
                    <a:pt x="11437" y="5042"/>
                  </a:lnTo>
                  <a:lnTo>
                    <a:pt x="11460" y="5042"/>
                  </a:lnTo>
                  <a:lnTo>
                    <a:pt x="11496" y="5076"/>
                  </a:lnTo>
                  <a:lnTo>
                    <a:pt x="11496" y="5125"/>
                  </a:lnTo>
                  <a:lnTo>
                    <a:pt x="11484" y="5152"/>
                  </a:lnTo>
                  <a:lnTo>
                    <a:pt x="11437" y="5139"/>
                  </a:lnTo>
                  <a:lnTo>
                    <a:pt x="11378" y="5152"/>
                  </a:lnTo>
                  <a:lnTo>
                    <a:pt x="11342" y="5173"/>
                  </a:lnTo>
                  <a:lnTo>
                    <a:pt x="11330" y="5208"/>
                  </a:lnTo>
                  <a:lnTo>
                    <a:pt x="11330" y="5242"/>
                  </a:lnTo>
                  <a:lnTo>
                    <a:pt x="11283" y="5270"/>
                  </a:lnTo>
                  <a:lnTo>
                    <a:pt x="11259" y="5297"/>
                  </a:lnTo>
                  <a:lnTo>
                    <a:pt x="11224" y="5318"/>
                  </a:lnTo>
                  <a:lnTo>
                    <a:pt x="11177" y="5304"/>
                  </a:lnTo>
                  <a:lnTo>
                    <a:pt x="11082" y="5373"/>
                  </a:lnTo>
                  <a:lnTo>
                    <a:pt x="11082" y="5387"/>
                  </a:lnTo>
                  <a:lnTo>
                    <a:pt x="11117" y="5415"/>
                  </a:lnTo>
                  <a:lnTo>
                    <a:pt x="11141" y="5442"/>
                  </a:lnTo>
                  <a:lnTo>
                    <a:pt x="11129" y="5463"/>
                  </a:lnTo>
                  <a:lnTo>
                    <a:pt x="11070" y="5477"/>
                  </a:lnTo>
                  <a:lnTo>
                    <a:pt x="11082" y="5491"/>
                  </a:lnTo>
                  <a:lnTo>
                    <a:pt x="11094" y="5498"/>
                  </a:lnTo>
                  <a:lnTo>
                    <a:pt x="11117" y="5505"/>
                  </a:lnTo>
                  <a:lnTo>
                    <a:pt x="11153" y="5505"/>
                  </a:lnTo>
                  <a:lnTo>
                    <a:pt x="11117" y="5546"/>
                  </a:lnTo>
                  <a:lnTo>
                    <a:pt x="11082" y="5567"/>
                  </a:lnTo>
                  <a:lnTo>
                    <a:pt x="11082" y="5594"/>
                  </a:lnTo>
                  <a:lnTo>
                    <a:pt x="11117" y="5629"/>
                  </a:lnTo>
                  <a:lnTo>
                    <a:pt x="11106" y="5629"/>
                  </a:lnTo>
                  <a:lnTo>
                    <a:pt x="11070" y="5643"/>
                  </a:lnTo>
                  <a:lnTo>
                    <a:pt x="11094" y="5663"/>
                  </a:lnTo>
                  <a:lnTo>
                    <a:pt x="11117" y="5705"/>
                  </a:lnTo>
                  <a:lnTo>
                    <a:pt x="11129" y="5746"/>
                  </a:lnTo>
                  <a:lnTo>
                    <a:pt x="11117" y="5781"/>
                  </a:lnTo>
                  <a:lnTo>
                    <a:pt x="11094" y="5795"/>
                  </a:lnTo>
                  <a:lnTo>
                    <a:pt x="11058" y="5802"/>
                  </a:lnTo>
                  <a:lnTo>
                    <a:pt x="11035" y="5808"/>
                  </a:lnTo>
                  <a:lnTo>
                    <a:pt x="11011" y="5815"/>
                  </a:lnTo>
                  <a:lnTo>
                    <a:pt x="10999" y="5864"/>
                  </a:lnTo>
                  <a:lnTo>
                    <a:pt x="10987" y="5878"/>
                  </a:lnTo>
                  <a:lnTo>
                    <a:pt x="10881" y="5940"/>
                  </a:lnTo>
                  <a:lnTo>
                    <a:pt x="10845" y="5981"/>
                  </a:lnTo>
                  <a:lnTo>
                    <a:pt x="10834" y="6029"/>
                  </a:lnTo>
                  <a:lnTo>
                    <a:pt x="10798" y="6050"/>
                  </a:lnTo>
                  <a:lnTo>
                    <a:pt x="10798" y="6057"/>
                  </a:lnTo>
                  <a:lnTo>
                    <a:pt x="10751" y="6078"/>
                  </a:lnTo>
                  <a:lnTo>
                    <a:pt x="10644" y="6092"/>
                  </a:lnTo>
                  <a:lnTo>
                    <a:pt x="10550" y="6099"/>
                  </a:lnTo>
                  <a:lnTo>
                    <a:pt x="10242" y="6092"/>
                  </a:lnTo>
                  <a:lnTo>
                    <a:pt x="10077" y="6071"/>
                  </a:lnTo>
                  <a:lnTo>
                    <a:pt x="9864" y="6064"/>
                  </a:lnTo>
                  <a:lnTo>
                    <a:pt x="9675" y="6050"/>
                  </a:lnTo>
                  <a:lnTo>
                    <a:pt x="9556" y="6036"/>
                  </a:lnTo>
                  <a:lnTo>
                    <a:pt x="9403" y="6023"/>
                  </a:lnTo>
                  <a:lnTo>
                    <a:pt x="9261" y="6023"/>
                  </a:lnTo>
                  <a:lnTo>
                    <a:pt x="9131" y="6036"/>
                  </a:lnTo>
                  <a:lnTo>
                    <a:pt x="9060" y="6064"/>
                  </a:lnTo>
                  <a:lnTo>
                    <a:pt x="9024" y="6105"/>
                  </a:lnTo>
                  <a:lnTo>
                    <a:pt x="8989" y="6237"/>
                  </a:lnTo>
                  <a:lnTo>
                    <a:pt x="8894" y="6382"/>
                  </a:lnTo>
                  <a:lnTo>
                    <a:pt x="8788" y="6458"/>
                  </a:lnTo>
                  <a:lnTo>
                    <a:pt x="8693" y="6485"/>
                  </a:lnTo>
                  <a:lnTo>
                    <a:pt x="8598" y="6485"/>
                  </a:lnTo>
                  <a:lnTo>
                    <a:pt x="8492" y="6513"/>
                  </a:lnTo>
                  <a:lnTo>
                    <a:pt x="8468" y="6617"/>
                  </a:lnTo>
                  <a:lnTo>
                    <a:pt x="8575" y="6768"/>
                  </a:lnTo>
                  <a:lnTo>
                    <a:pt x="8586" y="6824"/>
                  </a:lnTo>
                  <a:lnTo>
                    <a:pt x="8563" y="6879"/>
                  </a:lnTo>
                  <a:lnTo>
                    <a:pt x="8539" y="6934"/>
                  </a:lnTo>
                  <a:lnTo>
                    <a:pt x="8433" y="7038"/>
                  </a:lnTo>
                  <a:lnTo>
                    <a:pt x="8409" y="7065"/>
                  </a:lnTo>
                  <a:lnTo>
                    <a:pt x="8397" y="7128"/>
                  </a:lnTo>
                  <a:lnTo>
                    <a:pt x="8433" y="7217"/>
                  </a:lnTo>
                  <a:lnTo>
                    <a:pt x="8445" y="7259"/>
                  </a:lnTo>
                  <a:lnTo>
                    <a:pt x="8409" y="7300"/>
                  </a:lnTo>
                  <a:lnTo>
                    <a:pt x="8385" y="7314"/>
                  </a:lnTo>
                  <a:lnTo>
                    <a:pt x="8232" y="7404"/>
                  </a:lnTo>
                  <a:lnTo>
                    <a:pt x="8125" y="7438"/>
                  </a:lnTo>
                  <a:lnTo>
                    <a:pt x="8078" y="7487"/>
                  </a:lnTo>
                  <a:lnTo>
                    <a:pt x="8007" y="7528"/>
                  </a:lnTo>
                  <a:lnTo>
                    <a:pt x="7924" y="7563"/>
                  </a:lnTo>
                  <a:lnTo>
                    <a:pt x="7782" y="7590"/>
                  </a:lnTo>
                  <a:lnTo>
                    <a:pt x="7605" y="7604"/>
                  </a:lnTo>
                  <a:lnTo>
                    <a:pt x="7522" y="7604"/>
                  </a:lnTo>
                  <a:lnTo>
                    <a:pt x="7321" y="7556"/>
                  </a:lnTo>
                  <a:lnTo>
                    <a:pt x="7073" y="7452"/>
                  </a:lnTo>
                  <a:lnTo>
                    <a:pt x="7013" y="7445"/>
                  </a:lnTo>
                  <a:lnTo>
                    <a:pt x="6966" y="7473"/>
                  </a:lnTo>
                  <a:lnTo>
                    <a:pt x="6919" y="7487"/>
                  </a:lnTo>
                  <a:lnTo>
                    <a:pt x="6872" y="7514"/>
                  </a:lnTo>
                  <a:lnTo>
                    <a:pt x="6836" y="7521"/>
                  </a:lnTo>
                  <a:lnTo>
                    <a:pt x="6753" y="7514"/>
                  </a:lnTo>
                  <a:lnTo>
                    <a:pt x="6682" y="7521"/>
                  </a:lnTo>
                  <a:lnTo>
                    <a:pt x="6588" y="7521"/>
                  </a:lnTo>
                  <a:lnTo>
                    <a:pt x="6540" y="7528"/>
                  </a:lnTo>
                  <a:lnTo>
                    <a:pt x="6481" y="7535"/>
                  </a:lnTo>
                  <a:lnTo>
                    <a:pt x="6469" y="7480"/>
                  </a:lnTo>
                  <a:lnTo>
                    <a:pt x="6469" y="7438"/>
                  </a:lnTo>
                  <a:lnTo>
                    <a:pt x="6469" y="7390"/>
                  </a:lnTo>
                  <a:lnTo>
                    <a:pt x="6529" y="7273"/>
                  </a:lnTo>
                  <a:lnTo>
                    <a:pt x="6529" y="7238"/>
                  </a:lnTo>
                  <a:lnTo>
                    <a:pt x="6517" y="7169"/>
                  </a:lnTo>
                  <a:lnTo>
                    <a:pt x="6564" y="7155"/>
                  </a:lnTo>
                  <a:lnTo>
                    <a:pt x="6588" y="7128"/>
                  </a:lnTo>
                  <a:lnTo>
                    <a:pt x="6588" y="7059"/>
                  </a:lnTo>
                  <a:lnTo>
                    <a:pt x="6588" y="7052"/>
                  </a:lnTo>
                  <a:lnTo>
                    <a:pt x="6540" y="7052"/>
                  </a:lnTo>
                  <a:lnTo>
                    <a:pt x="6422" y="7079"/>
                  </a:lnTo>
                  <a:lnTo>
                    <a:pt x="6375" y="7079"/>
                  </a:lnTo>
                  <a:lnTo>
                    <a:pt x="6328" y="7107"/>
                  </a:lnTo>
                  <a:lnTo>
                    <a:pt x="6328" y="7114"/>
                  </a:lnTo>
                  <a:lnTo>
                    <a:pt x="6316" y="7121"/>
                  </a:lnTo>
                  <a:lnTo>
                    <a:pt x="6316" y="7128"/>
                  </a:lnTo>
                  <a:lnTo>
                    <a:pt x="6316" y="7134"/>
                  </a:lnTo>
                  <a:lnTo>
                    <a:pt x="6292" y="7148"/>
                  </a:lnTo>
                  <a:lnTo>
                    <a:pt x="6280" y="7155"/>
                  </a:lnTo>
                  <a:lnTo>
                    <a:pt x="6126" y="7190"/>
                  </a:lnTo>
                  <a:lnTo>
                    <a:pt x="6103" y="7197"/>
                  </a:lnTo>
                  <a:lnTo>
                    <a:pt x="6067" y="7197"/>
                  </a:lnTo>
                  <a:lnTo>
                    <a:pt x="6044" y="7197"/>
                  </a:lnTo>
                  <a:lnTo>
                    <a:pt x="5878" y="7141"/>
                  </a:lnTo>
                  <a:lnTo>
                    <a:pt x="5831" y="7155"/>
                  </a:lnTo>
                  <a:lnTo>
                    <a:pt x="5819" y="7162"/>
                  </a:lnTo>
                  <a:lnTo>
                    <a:pt x="5807" y="7169"/>
                  </a:lnTo>
                  <a:lnTo>
                    <a:pt x="5772" y="7176"/>
                  </a:lnTo>
                  <a:lnTo>
                    <a:pt x="5724" y="7190"/>
                  </a:lnTo>
                  <a:lnTo>
                    <a:pt x="5701" y="7204"/>
                  </a:lnTo>
                  <a:lnTo>
                    <a:pt x="5689" y="7224"/>
                  </a:lnTo>
                  <a:lnTo>
                    <a:pt x="5689" y="7266"/>
                  </a:lnTo>
                  <a:lnTo>
                    <a:pt x="5701" y="7286"/>
                  </a:lnTo>
                  <a:lnTo>
                    <a:pt x="5689" y="7314"/>
                  </a:lnTo>
                  <a:lnTo>
                    <a:pt x="5653" y="7335"/>
                  </a:lnTo>
                  <a:lnTo>
                    <a:pt x="5630" y="7349"/>
                  </a:lnTo>
                  <a:lnTo>
                    <a:pt x="5594" y="7349"/>
                  </a:lnTo>
                  <a:lnTo>
                    <a:pt x="5571" y="7362"/>
                  </a:lnTo>
                  <a:lnTo>
                    <a:pt x="5547" y="7383"/>
                  </a:lnTo>
                  <a:lnTo>
                    <a:pt x="5452" y="7542"/>
                  </a:lnTo>
                  <a:lnTo>
                    <a:pt x="5452" y="7563"/>
                  </a:lnTo>
                  <a:lnTo>
                    <a:pt x="5452" y="7576"/>
                  </a:lnTo>
                  <a:lnTo>
                    <a:pt x="5464" y="7659"/>
                  </a:lnTo>
                  <a:lnTo>
                    <a:pt x="5358" y="7639"/>
                  </a:lnTo>
                  <a:lnTo>
                    <a:pt x="5299" y="7728"/>
                  </a:lnTo>
                  <a:lnTo>
                    <a:pt x="5287" y="7722"/>
                  </a:lnTo>
                  <a:lnTo>
                    <a:pt x="5263" y="7722"/>
                  </a:lnTo>
                  <a:lnTo>
                    <a:pt x="5216" y="7680"/>
                  </a:lnTo>
                  <a:lnTo>
                    <a:pt x="5204" y="7666"/>
                  </a:lnTo>
                  <a:lnTo>
                    <a:pt x="5192" y="7652"/>
                  </a:lnTo>
                  <a:lnTo>
                    <a:pt x="5168" y="7646"/>
                  </a:lnTo>
                  <a:lnTo>
                    <a:pt x="5133" y="7604"/>
                  </a:lnTo>
                  <a:lnTo>
                    <a:pt x="5109" y="7590"/>
                  </a:lnTo>
                  <a:lnTo>
                    <a:pt x="5074" y="7570"/>
                  </a:lnTo>
                  <a:lnTo>
                    <a:pt x="4991" y="7542"/>
                  </a:lnTo>
                  <a:lnTo>
                    <a:pt x="4944" y="7528"/>
                  </a:lnTo>
                  <a:lnTo>
                    <a:pt x="4908" y="7521"/>
                  </a:lnTo>
                  <a:lnTo>
                    <a:pt x="4885" y="7514"/>
                  </a:lnTo>
                  <a:lnTo>
                    <a:pt x="4790" y="7507"/>
                  </a:lnTo>
                  <a:lnTo>
                    <a:pt x="4778" y="7507"/>
                  </a:lnTo>
                  <a:lnTo>
                    <a:pt x="4766" y="7501"/>
                  </a:lnTo>
                  <a:lnTo>
                    <a:pt x="4755" y="7480"/>
                  </a:lnTo>
                  <a:lnTo>
                    <a:pt x="4636" y="7397"/>
                  </a:lnTo>
                  <a:lnTo>
                    <a:pt x="4601" y="7362"/>
                  </a:lnTo>
                  <a:lnTo>
                    <a:pt x="4601" y="7355"/>
                  </a:lnTo>
                  <a:lnTo>
                    <a:pt x="4601" y="7342"/>
                  </a:lnTo>
                  <a:lnTo>
                    <a:pt x="4613" y="7280"/>
                  </a:lnTo>
                  <a:lnTo>
                    <a:pt x="4601" y="7217"/>
                  </a:lnTo>
                  <a:lnTo>
                    <a:pt x="4459" y="7210"/>
                  </a:lnTo>
                  <a:lnTo>
                    <a:pt x="4376" y="7197"/>
                  </a:lnTo>
                  <a:lnTo>
                    <a:pt x="4329" y="7183"/>
                  </a:lnTo>
                  <a:lnTo>
                    <a:pt x="4305" y="7169"/>
                  </a:lnTo>
                  <a:lnTo>
                    <a:pt x="4281" y="7162"/>
                  </a:lnTo>
                  <a:lnTo>
                    <a:pt x="4270" y="7148"/>
                  </a:lnTo>
                  <a:lnTo>
                    <a:pt x="4258" y="7134"/>
                  </a:lnTo>
                  <a:lnTo>
                    <a:pt x="4234" y="7121"/>
                  </a:lnTo>
                  <a:lnTo>
                    <a:pt x="4211" y="7100"/>
                  </a:lnTo>
                  <a:lnTo>
                    <a:pt x="3974" y="7059"/>
                  </a:lnTo>
                  <a:lnTo>
                    <a:pt x="3832" y="7038"/>
                  </a:lnTo>
                  <a:lnTo>
                    <a:pt x="3737" y="7031"/>
                  </a:lnTo>
                  <a:lnTo>
                    <a:pt x="3666" y="7045"/>
                  </a:lnTo>
                  <a:lnTo>
                    <a:pt x="3643" y="7052"/>
                  </a:lnTo>
                  <a:lnTo>
                    <a:pt x="3631" y="7059"/>
                  </a:lnTo>
                  <a:lnTo>
                    <a:pt x="3596" y="7079"/>
                  </a:lnTo>
                  <a:lnTo>
                    <a:pt x="3442" y="7141"/>
                  </a:lnTo>
                  <a:lnTo>
                    <a:pt x="3394" y="7155"/>
                  </a:lnTo>
                  <a:lnTo>
                    <a:pt x="3264" y="7128"/>
                  </a:lnTo>
                  <a:lnTo>
                    <a:pt x="3217" y="7079"/>
                  </a:lnTo>
                  <a:lnTo>
                    <a:pt x="3205" y="7031"/>
                  </a:lnTo>
                  <a:lnTo>
                    <a:pt x="3193" y="7003"/>
                  </a:lnTo>
                  <a:lnTo>
                    <a:pt x="3170" y="6989"/>
                  </a:lnTo>
                  <a:lnTo>
                    <a:pt x="3170" y="6976"/>
                  </a:lnTo>
                  <a:lnTo>
                    <a:pt x="3158" y="6969"/>
                  </a:lnTo>
                  <a:lnTo>
                    <a:pt x="3146" y="6962"/>
                  </a:lnTo>
                  <a:lnTo>
                    <a:pt x="3122" y="6955"/>
                  </a:lnTo>
                  <a:lnTo>
                    <a:pt x="3099" y="6955"/>
                  </a:lnTo>
                  <a:lnTo>
                    <a:pt x="3063" y="6955"/>
                  </a:lnTo>
                  <a:lnTo>
                    <a:pt x="3051" y="6955"/>
                  </a:lnTo>
                  <a:lnTo>
                    <a:pt x="3040" y="6955"/>
                  </a:lnTo>
                  <a:lnTo>
                    <a:pt x="3004" y="6976"/>
                  </a:lnTo>
                  <a:lnTo>
                    <a:pt x="2992" y="6983"/>
                  </a:lnTo>
                  <a:lnTo>
                    <a:pt x="2957" y="6969"/>
                  </a:lnTo>
                  <a:lnTo>
                    <a:pt x="2910" y="6907"/>
                  </a:lnTo>
                  <a:lnTo>
                    <a:pt x="2874" y="6768"/>
                  </a:lnTo>
                  <a:lnTo>
                    <a:pt x="2850" y="6734"/>
                  </a:lnTo>
                  <a:lnTo>
                    <a:pt x="2803" y="6699"/>
                  </a:lnTo>
                  <a:lnTo>
                    <a:pt x="2744" y="6672"/>
                  </a:lnTo>
                  <a:lnTo>
                    <a:pt x="2697" y="6658"/>
                  </a:lnTo>
                  <a:lnTo>
                    <a:pt x="2685" y="6637"/>
                  </a:lnTo>
                  <a:lnTo>
                    <a:pt x="2744" y="6547"/>
                  </a:lnTo>
                  <a:lnTo>
                    <a:pt x="2744" y="6506"/>
                  </a:lnTo>
                  <a:lnTo>
                    <a:pt x="2720" y="6499"/>
                  </a:lnTo>
                  <a:lnTo>
                    <a:pt x="2649" y="6478"/>
                  </a:lnTo>
                  <a:lnTo>
                    <a:pt x="2638" y="6471"/>
                  </a:lnTo>
                  <a:lnTo>
                    <a:pt x="2626" y="6451"/>
                  </a:lnTo>
                  <a:lnTo>
                    <a:pt x="2626" y="6437"/>
                  </a:lnTo>
                  <a:lnTo>
                    <a:pt x="2626" y="6423"/>
                  </a:lnTo>
                  <a:lnTo>
                    <a:pt x="2638" y="6402"/>
                  </a:lnTo>
                  <a:lnTo>
                    <a:pt x="2626" y="6313"/>
                  </a:lnTo>
                  <a:lnTo>
                    <a:pt x="2638" y="6278"/>
                  </a:lnTo>
                  <a:lnTo>
                    <a:pt x="2661" y="6244"/>
                  </a:lnTo>
                  <a:lnTo>
                    <a:pt x="2720" y="6209"/>
                  </a:lnTo>
                  <a:lnTo>
                    <a:pt x="2732" y="6188"/>
                  </a:lnTo>
                  <a:lnTo>
                    <a:pt x="2744" y="6154"/>
                  </a:lnTo>
                  <a:lnTo>
                    <a:pt x="2720" y="6119"/>
                  </a:lnTo>
                  <a:lnTo>
                    <a:pt x="2673" y="6071"/>
                  </a:lnTo>
                  <a:lnTo>
                    <a:pt x="2649" y="5974"/>
                  </a:lnTo>
                  <a:lnTo>
                    <a:pt x="2590" y="5919"/>
                  </a:lnTo>
                  <a:lnTo>
                    <a:pt x="2519" y="5871"/>
                  </a:lnTo>
                  <a:lnTo>
                    <a:pt x="2413" y="5822"/>
                  </a:lnTo>
                  <a:lnTo>
                    <a:pt x="2283" y="5767"/>
                  </a:lnTo>
                  <a:lnTo>
                    <a:pt x="2188" y="5712"/>
                  </a:lnTo>
                  <a:lnTo>
                    <a:pt x="2011" y="5553"/>
                  </a:lnTo>
                  <a:lnTo>
                    <a:pt x="1963" y="5560"/>
                  </a:lnTo>
                  <a:lnTo>
                    <a:pt x="1928" y="5553"/>
                  </a:lnTo>
                  <a:lnTo>
                    <a:pt x="1892" y="5532"/>
                  </a:lnTo>
                  <a:lnTo>
                    <a:pt x="1881" y="5505"/>
                  </a:lnTo>
                  <a:lnTo>
                    <a:pt x="1881" y="5484"/>
                  </a:lnTo>
                  <a:lnTo>
                    <a:pt x="1904" y="5456"/>
                  </a:lnTo>
                  <a:lnTo>
                    <a:pt x="1975" y="5422"/>
                  </a:lnTo>
                  <a:lnTo>
                    <a:pt x="1975" y="5387"/>
                  </a:lnTo>
                  <a:lnTo>
                    <a:pt x="1987" y="5187"/>
                  </a:lnTo>
                  <a:lnTo>
                    <a:pt x="1987" y="5166"/>
                  </a:lnTo>
                  <a:lnTo>
                    <a:pt x="1940" y="5104"/>
                  </a:lnTo>
                  <a:lnTo>
                    <a:pt x="1928" y="5083"/>
                  </a:lnTo>
                  <a:lnTo>
                    <a:pt x="1904" y="5049"/>
                  </a:lnTo>
                  <a:lnTo>
                    <a:pt x="1845" y="5042"/>
                  </a:lnTo>
                  <a:lnTo>
                    <a:pt x="1691" y="5028"/>
                  </a:lnTo>
                  <a:lnTo>
                    <a:pt x="1549" y="4987"/>
                  </a:lnTo>
                  <a:lnTo>
                    <a:pt x="840" y="4683"/>
                  </a:lnTo>
                  <a:lnTo>
                    <a:pt x="793" y="4641"/>
                  </a:lnTo>
                  <a:lnTo>
                    <a:pt x="674" y="4503"/>
                  </a:lnTo>
                  <a:lnTo>
                    <a:pt x="509" y="4406"/>
                  </a:lnTo>
                  <a:lnTo>
                    <a:pt x="485" y="4372"/>
                  </a:lnTo>
                  <a:lnTo>
                    <a:pt x="450" y="4358"/>
                  </a:lnTo>
                  <a:lnTo>
                    <a:pt x="142" y="4268"/>
                  </a:lnTo>
                  <a:lnTo>
                    <a:pt x="47" y="4227"/>
                  </a:lnTo>
                  <a:lnTo>
                    <a:pt x="0" y="4165"/>
                  </a:lnTo>
                  <a:lnTo>
                    <a:pt x="12" y="4075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 flipH="1">
              <a:off x="4230736" y="3801658"/>
              <a:ext cx="1162091" cy="930299"/>
            </a:xfrm>
            <a:custGeom>
              <a:avLst/>
              <a:gdLst/>
              <a:ahLst/>
              <a:cxnLst/>
              <a:rect l="l" t="t" r="r" b="b"/>
              <a:pathLst>
                <a:path w="19089" h="9760" extrusionOk="0">
                  <a:moveTo>
                    <a:pt x="59" y="3364"/>
                  </a:moveTo>
                  <a:lnTo>
                    <a:pt x="0" y="3164"/>
                  </a:lnTo>
                  <a:lnTo>
                    <a:pt x="12" y="3060"/>
                  </a:lnTo>
                  <a:lnTo>
                    <a:pt x="12" y="3060"/>
                  </a:lnTo>
                  <a:lnTo>
                    <a:pt x="142" y="2971"/>
                  </a:lnTo>
                  <a:lnTo>
                    <a:pt x="154" y="2943"/>
                  </a:lnTo>
                  <a:lnTo>
                    <a:pt x="177" y="2929"/>
                  </a:lnTo>
                  <a:lnTo>
                    <a:pt x="225" y="2922"/>
                  </a:lnTo>
                  <a:lnTo>
                    <a:pt x="237" y="2915"/>
                  </a:lnTo>
                  <a:lnTo>
                    <a:pt x="296" y="2915"/>
                  </a:lnTo>
                  <a:lnTo>
                    <a:pt x="556" y="2832"/>
                  </a:lnTo>
                  <a:lnTo>
                    <a:pt x="615" y="2832"/>
                  </a:lnTo>
                  <a:lnTo>
                    <a:pt x="816" y="2895"/>
                  </a:lnTo>
                  <a:lnTo>
                    <a:pt x="852" y="2901"/>
                  </a:lnTo>
                  <a:lnTo>
                    <a:pt x="887" y="2888"/>
                  </a:lnTo>
                  <a:lnTo>
                    <a:pt x="923" y="2846"/>
                  </a:lnTo>
                  <a:lnTo>
                    <a:pt x="923" y="2798"/>
                  </a:lnTo>
                  <a:lnTo>
                    <a:pt x="911" y="2763"/>
                  </a:lnTo>
                  <a:lnTo>
                    <a:pt x="875" y="2729"/>
                  </a:lnTo>
                  <a:lnTo>
                    <a:pt x="863" y="2687"/>
                  </a:lnTo>
                  <a:lnTo>
                    <a:pt x="887" y="2653"/>
                  </a:lnTo>
                  <a:lnTo>
                    <a:pt x="934" y="2618"/>
                  </a:lnTo>
                  <a:lnTo>
                    <a:pt x="1088" y="2535"/>
                  </a:lnTo>
                  <a:lnTo>
                    <a:pt x="1135" y="2515"/>
                  </a:lnTo>
                  <a:lnTo>
                    <a:pt x="1195" y="2508"/>
                  </a:lnTo>
                  <a:lnTo>
                    <a:pt x="1254" y="2522"/>
                  </a:lnTo>
                  <a:lnTo>
                    <a:pt x="1289" y="2542"/>
                  </a:lnTo>
                  <a:lnTo>
                    <a:pt x="1313" y="2604"/>
                  </a:lnTo>
                  <a:lnTo>
                    <a:pt x="1360" y="2625"/>
                  </a:lnTo>
                  <a:lnTo>
                    <a:pt x="1443" y="2625"/>
                  </a:lnTo>
                  <a:lnTo>
                    <a:pt x="1609" y="2584"/>
                  </a:lnTo>
                  <a:lnTo>
                    <a:pt x="1703" y="2584"/>
                  </a:lnTo>
                  <a:lnTo>
                    <a:pt x="1762" y="2604"/>
                  </a:lnTo>
                  <a:lnTo>
                    <a:pt x="1821" y="2632"/>
                  </a:lnTo>
                  <a:lnTo>
                    <a:pt x="1881" y="2653"/>
                  </a:lnTo>
                  <a:lnTo>
                    <a:pt x="1963" y="2653"/>
                  </a:lnTo>
                  <a:lnTo>
                    <a:pt x="2022" y="2625"/>
                  </a:lnTo>
                  <a:lnTo>
                    <a:pt x="2022" y="2591"/>
                  </a:lnTo>
                  <a:lnTo>
                    <a:pt x="1963" y="2522"/>
                  </a:lnTo>
                  <a:lnTo>
                    <a:pt x="1963" y="2508"/>
                  </a:lnTo>
                  <a:lnTo>
                    <a:pt x="1963" y="2480"/>
                  </a:lnTo>
                  <a:lnTo>
                    <a:pt x="1963" y="2466"/>
                  </a:lnTo>
                  <a:lnTo>
                    <a:pt x="1940" y="2453"/>
                  </a:lnTo>
                  <a:lnTo>
                    <a:pt x="1892" y="2425"/>
                  </a:lnTo>
                  <a:lnTo>
                    <a:pt x="1881" y="2418"/>
                  </a:lnTo>
                  <a:lnTo>
                    <a:pt x="1845" y="2383"/>
                  </a:lnTo>
                  <a:lnTo>
                    <a:pt x="1833" y="2356"/>
                  </a:lnTo>
                  <a:lnTo>
                    <a:pt x="1857" y="2342"/>
                  </a:lnTo>
                  <a:lnTo>
                    <a:pt x="1940" y="2342"/>
                  </a:lnTo>
                  <a:lnTo>
                    <a:pt x="1999" y="2356"/>
                  </a:lnTo>
                  <a:lnTo>
                    <a:pt x="2058" y="2377"/>
                  </a:lnTo>
                  <a:lnTo>
                    <a:pt x="2117" y="2383"/>
                  </a:lnTo>
                  <a:lnTo>
                    <a:pt x="2224" y="2349"/>
                  </a:lnTo>
                  <a:lnTo>
                    <a:pt x="2271" y="2363"/>
                  </a:lnTo>
                  <a:lnTo>
                    <a:pt x="2306" y="2390"/>
                  </a:lnTo>
                  <a:lnTo>
                    <a:pt x="2354" y="2411"/>
                  </a:lnTo>
                  <a:lnTo>
                    <a:pt x="2377" y="2411"/>
                  </a:lnTo>
                  <a:lnTo>
                    <a:pt x="2389" y="2411"/>
                  </a:lnTo>
                  <a:lnTo>
                    <a:pt x="2401" y="2404"/>
                  </a:lnTo>
                  <a:lnTo>
                    <a:pt x="2413" y="2404"/>
                  </a:lnTo>
                  <a:lnTo>
                    <a:pt x="2496" y="2377"/>
                  </a:lnTo>
                  <a:lnTo>
                    <a:pt x="2543" y="2377"/>
                  </a:lnTo>
                  <a:lnTo>
                    <a:pt x="2602" y="2397"/>
                  </a:lnTo>
                  <a:lnTo>
                    <a:pt x="2697" y="2473"/>
                  </a:lnTo>
                  <a:lnTo>
                    <a:pt x="2637" y="2522"/>
                  </a:lnTo>
                  <a:lnTo>
                    <a:pt x="2543" y="2570"/>
                  </a:lnTo>
                  <a:lnTo>
                    <a:pt x="2496" y="2625"/>
                  </a:lnTo>
                  <a:lnTo>
                    <a:pt x="2531" y="2667"/>
                  </a:lnTo>
                  <a:lnTo>
                    <a:pt x="2602" y="2694"/>
                  </a:lnTo>
                  <a:lnTo>
                    <a:pt x="2673" y="2701"/>
                  </a:lnTo>
                  <a:lnTo>
                    <a:pt x="2756" y="2687"/>
                  </a:lnTo>
                  <a:lnTo>
                    <a:pt x="2945" y="2598"/>
                  </a:lnTo>
                  <a:lnTo>
                    <a:pt x="2969" y="2577"/>
                  </a:lnTo>
                  <a:lnTo>
                    <a:pt x="2969" y="2549"/>
                  </a:lnTo>
                  <a:lnTo>
                    <a:pt x="2921" y="2487"/>
                  </a:lnTo>
                  <a:lnTo>
                    <a:pt x="2909" y="2459"/>
                  </a:lnTo>
                  <a:lnTo>
                    <a:pt x="2933" y="2432"/>
                  </a:lnTo>
                  <a:lnTo>
                    <a:pt x="2980" y="2439"/>
                  </a:lnTo>
                  <a:lnTo>
                    <a:pt x="3075" y="2494"/>
                  </a:lnTo>
                  <a:lnTo>
                    <a:pt x="3146" y="2501"/>
                  </a:lnTo>
                  <a:lnTo>
                    <a:pt x="3217" y="2466"/>
                  </a:lnTo>
                  <a:lnTo>
                    <a:pt x="3264" y="2425"/>
                  </a:lnTo>
                  <a:lnTo>
                    <a:pt x="3288" y="2377"/>
                  </a:lnTo>
                  <a:lnTo>
                    <a:pt x="3276" y="2342"/>
                  </a:lnTo>
                  <a:lnTo>
                    <a:pt x="3229" y="2314"/>
                  </a:lnTo>
                  <a:lnTo>
                    <a:pt x="3122" y="2273"/>
                  </a:lnTo>
                  <a:lnTo>
                    <a:pt x="3040" y="2197"/>
                  </a:lnTo>
                  <a:lnTo>
                    <a:pt x="3111" y="2128"/>
                  </a:lnTo>
                  <a:lnTo>
                    <a:pt x="3229" y="2052"/>
                  </a:lnTo>
                  <a:lnTo>
                    <a:pt x="3264" y="1976"/>
                  </a:lnTo>
                  <a:lnTo>
                    <a:pt x="3229" y="1948"/>
                  </a:lnTo>
                  <a:lnTo>
                    <a:pt x="3170" y="1928"/>
                  </a:lnTo>
                  <a:lnTo>
                    <a:pt x="3122" y="1900"/>
                  </a:lnTo>
                  <a:lnTo>
                    <a:pt x="3111" y="1872"/>
                  </a:lnTo>
                  <a:lnTo>
                    <a:pt x="3158" y="1796"/>
                  </a:lnTo>
                  <a:lnTo>
                    <a:pt x="3170" y="1762"/>
                  </a:lnTo>
                  <a:lnTo>
                    <a:pt x="3170" y="1720"/>
                  </a:lnTo>
                  <a:lnTo>
                    <a:pt x="3146" y="1638"/>
                  </a:lnTo>
                  <a:lnTo>
                    <a:pt x="3146" y="1589"/>
                  </a:lnTo>
                  <a:lnTo>
                    <a:pt x="3158" y="1555"/>
                  </a:lnTo>
                  <a:lnTo>
                    <a:pt x="3217" y="1527"/>
                  </a:lnTo>
                  <a:lnTo>
                    <a:pt x="3288" y="1527"/>
                  </a:lnTo>
                  <a:lnTo>
                    <a:pt x="3347" y="1541"/>
                  </a:lnTo>
                  <a:lnTo>
                    <a:pt x="3383" y="1541"/>
                  </a:lnTo>
                  <a:lnTo>
                    <a:pt x="3394" y="1486"/>
                  </a:lnTo>
                  <a:lnTo>
                    <a:pt x="3312" y="1424"/>
                  </a:lnTo>
                  <a:lnTo>
                    <a:pt x="3063" y="1292"/>
                  </a:lnTo>
                  <a:lnTo>
                    <a:pt x="3040" y="1265"/>
                  </a:lnTo>
                  <a:lnTo>
                    <a:pt x="3051" y="1244"/>
                  </a:lnTo>
                  <a:lnTo>
                    <a:pt x="3134" y="1216"/>
                  </a:lnTo>
                  <a:lnTo>
                    <a:pt x="3217" y="1203"/>
                  </a:lnTo>
                  <a:lnTo>
                    <a:pt x="3300" y="1203"/>
                  </a:lnTo>
                  <a:lnTo>
                    <a:pt x="3359" y="1209"/>
                  </a:lnTo>
                  <a:lnTo>
                    <a:pt x="3442" y="1237"/>
                  </a:lnTo>
                  <a:lnTo>
                    <a:pt x="3477" y="1265"/>
                  </a:lnTo>
                  <a:lnTo>
                    <a:pt x="3477" y="1320"/>
                  </a:lnTo>
                  <a:lnTo>
                    <a:pt x="3501" y="1348"/>
                  </a:lnTo>
                  <a:lnTo>
                    <a:pt x="3572" y="1354"/>
                  </a:lnTo>
                  <a:lnTo>
                    <a:pt x="3773" y="1334"/>
                  </a:lnTo>
                  <a:lnTo>
                    <a:pt x="3938" y="1334"/>
                  </a:lnTo>
                  <a:lnTo>
                    <a:pt x="3950" y="1313"/>
                  </a:lnTo>
                  <a:lnTo>
                    <a:pt x="3950" y="1278"/>
                  </a:lnTo>
                  <a:lnTo>
                    <a:pt x="3938" y="1244"/>
                  </a:lnTo>
                  <a:lnTo>
                    <a:pt x="3974" y="1203"/>
                  </a:lnTo>
                  <a:lnTo>
                    <a:pt x="4021" y="1161"/>
                  </a:lnTo>
                  <a:lnTo>
                    <a:pt x="4080" y="1127"/>
                  </a:lnTo>
                  <a:lnTo>
                    <a:pt x="4139" y="1099"/>
                  </a:lnTo>
                  <a:lnTo>
                    <a:pt x="4199" y="1092"/>
                  </a:lnTo>
                  <a:lnTo>
                    <a:pt x="4388" y="1099"/>
                  </a:lnTo>
                  <a:lnTo>
                    <a:pt x="4447" y="1085"/>
                  </a:lnTo>
                  <a:lnTo>
                    <a:pt x="4518" y="1030"/>
                  </a:lnTo>
                  <a:lnTo>
                    <a:pt x="4577" y="1016"/>
                  </a:lnTo>
                  <a:lnTo>
                    <a:pt x="4624" y="1009"/>
                  </a:lnTo>
                  <a:lnTo>
                    <a:pt x="4707" y="1023"/>
                  </a:lnTo>
                  <a:lnTo>
                    <a:pt x="4754" y="1023"/>
                  </a:lnTo>
                  <a:lnTo>
                    <a:pt x="4790" y="1009"/>
                  </a:lnTo>
                  <a:lnTo>
                    <a:pt x="4896" y="954"/>
                  </a:lnTo>
                  <a:lnTo>
                    <a:pt x="4967" y="933"/>
                  </a:lnTo>
                  <a:lnTo>
                    <a:pt x="5050" y="919"/>
                  </a:lnTo>
                  <a:lnTo>
                    <a:pt x="5133" y="919"/>
                  </a:lnTo>
                  <a:lnTo>
                    <a:pt x="5168" y="961"/>
                  </a:lnTo>
                  <a:lnTo>
                    <a:pt x="5180" y="995"/>
                  </a:lnTo>
                  <a:lnTo>
                    <a:pt x="5228" y="1016"/>
                  </a:lnTo>
                  <a:lnTo>
                    <a:pt x="5287" y="1023"/>
                  </a:lnTo>
                  <a:lnTo>
                    <a:pt x="5429" y="1023"/>
                  </a:lnTo>
                  <a:lnTo>
                    <a:pt x="5464" y="1016"/>
                  </a:lnTo>
                  <a:lnTo>
                    <a:pt x="5488" y="995"/>
                  </a:lnTo>
                  <a:lnTo>
                    <a:pt x="5571" y="878"/>
                  </a:lnTo>
                  <a:lnTo>
                    <a:pt x="5665" y="726"/>
                  </a:lnTo>
                  <a:lnTo>
                    <a:pt x="5807" y="622"/>
                  </a:lnTo>
                  <a:lnTo>
                    <a:pt x="5819" y="595"/>
                  </a:lnTo>
                  <a:lnTo>
                    <a:pt x="5795" y="567"/>
                  </a:lnTo>
                  <a:lnTo>
                    <a:pt x="5772" y="526"/>
                  </a:lnTo>
                  <a:lnTo>
                    <a:pt x="5772" y="491"/>
                  </a:lnTo>
                  <a:lnTo>
                    <a:pt x="5795" y="457"/>
                  </a:lnTo>
                  <a:lnTo>
                    <a:pt x="5819" y="422"/>
                  </a:lnTo>
                  <a:lnTo>
                    <a:pt x="5937" y="325"/>
                  </a:lnTo>
                  <a:lnTo>
                    <a:pt x="5984" y="291"/>
                  </a:lnTo>
                  <a:lnTo>
                    <a:pt x="6032" y="277"/>
                  </a:lnTo>
                  <a:lnTo>
                    <a:pt x="6079" y="277"/>
                  </a:lnTo>
                  <a:lnTo>
                    <a:pt x="6162" y="298"/>
                  </a:lnTo>
                  <a:lnTo>
                    <a:pt x="6209" y="305"/>
                  </a:lnTo>
                  <a:lnTo>
                    <a:pt x="6268" y="291"/>
                  </a:lnTo>
                  <a:lnTo>
                    <a:pt x="6422" y="249"/>
                  </a:lnTo>
                  <a:lnTo>
                    <a:pt x="6493" y="236"/>
                  </a:lnTo>
                  <a:lnTo>
                    <a:pt x="6576" y="215"/>
                  </a:lnTo>
                  <a:lnTo>
                    <a:pt x="6611" y="173"/>
                  </a:lnTo>
                  <a:lnTo>
                    <a:pt x="6647" y="84"/>
                  </a:lnTo>
                  <a:lnTo>
                    <a:pt x="6706" y="35"/>
                  </a:lnTo>
                  <a:lnTo>
                    <a:pt x="6789" y="35"/>
                  </a:lnTo>
                  <a:lnTo>
                    <a:pt x="6942" y="77"/>
                  </a:lnTo>
                  <a:lnTo>
                    <a:pt x="7002" y="84"/>
                  </a:lnTo>
                  <a:lnTo>
                    <a:pt x="7073" y="77"/>
                  </a:lnTo>
                  <a:lnTo>
                    <a:pt x="7132" y="63"/>
                  </a:lnTo>
                  <a:lnTo>
                    <a:pt x="7191" y="49"/>
                  </a:lnTo>
                  <a:lnTo>
                    <a:pt x="7274" y="1"/>
                  </a:lnTo>
                  <a:lnTo>
                    <a:pt x="7534" y="146"/>
                  </a:lnTo>
                  <a:lnTo>
                    <a:pt x="7735" y="208"/>
                  </a:lnTo>
                  <a:lnTo>
                    <a:pt x="8433" y="394"/>
                  </a:lnTo>
                  <a:lnTo>
                    <a:pt x="8681" y="484"/>
                  </a:lnTo>
                  <a:lnTo>
                    <a:pt x="8823" y="588"/>
                  </a:lnTo>
                  <a:lnTo>
                    <a:pt x="8870" y="685"/>
                  </a:lnTo>
                  <a:lnTo>
                    <a:pt x="8918" y="754"/>
                  </a:lnTo>
                  <a:lnTo>
                    <a:pt x="9000" y="795"/>
                  </a:lnTo>
                  <a:lnTo>
                    <a:pt x="9119" y="830"/>
                  </a:lnTo>
                  <a:lnTo>
                    <a:pt x="9272" y="843"/>
                  </a:lnTo>
                  <a:lnTo>
                    <a:pt x="9793" y="843"/>
                  </a:lnTo>
                  <a:lnTo>
                    <a:pt x="9911" y="850"/>
                  </a:lnTo>
                  <a:lnTo>
                    <a:pt x="10006" y="878"/>
                  </a:lnTo>
                  <a:lnTo>
                    <a:pt x="10148" y="961"/>
                  </a:lnTo>
                  <a:lnTo>
                    <a:pt x="10360" y="1023"/>
                  </a:lnTo>
                  <a:lnTo>
                    <a:pt x="10408" y="1057"/>
                  </a:lnTo>
                  <a:lnTo>
                    <a:pt x="10538" y="1175"/>
                  </a:lnTo>
                  <a:lnTo>
                    <a:pt x="10597" y="1230"/>
                  </a:lnTo>
                  <a:lnTo>
                    <a:pt x="10680" y="1278"/>
                  </a:lnTo>
                  <a:lnTo>
                    <a:pt x="10751" y="1341"/>
                  </a:lnTo>
                  <a:lnTo>
                    <a:pt x="10774" y="1410"/>
                  </a:lnTo>
                  <a:lnTo>
                    <a:pt x="10774" y="1486"/>
                  </a:lnTo>
                  <a:lnTo>
                    <a:pt x="10774" y="1548"/>
                  </a:lnTo>
                  <a:lnTo>
                    <a:pt x="10774" y="1562"/>
                  </a:lnTo>
                  <a:lnTo>
                    <a:pt x="10786" y="1603"/>
                  </a:lnTo>
                  <a:lnTo>
                    <a:pt x="10834" y="1631"/>
                  </a:lnTo>
                  <a:lnTo>
                    <a:pt x="10928" y="1679"/>
                  </a:lnTo>
                  <a:lnTo>
                    <a:pt x="11106" y="1700"/>
                  </a:lnTo>
                  <a:lnTo>
                    <a:pt x="11236" y="1651"/>
                  </a:lnTo>
                  <a:lnTo>
                    <a:pt x="11354" y="1575"/>
                  </a:lnTo>
                  <a:lnTo>
                    <a:pt x="11472" y="1541"/>
                  </a:lnTo>
                  <a:lnTo>
                    <a:pt x="11567" y="1562"/>
                  </a:lnTo>
                  <a:lnTo>
                    <a:pt x="11697" y="1624"/>
                  </a:lnTo>
                  <a:lnTo>
                    <a:pt x="11874" y="1741"/>
                  </a:lnTo>
                  <a:lnTo>
                    <a:pt x="11922" y="1790"/>
                  </a:lnTo>
                  <a:lnTo>
                    <a:pt x="11969" y="1824"/>
                  </a:lnTo>
                  <a:lnTo>
                    <a:pt x="12016" y="1824"/>
                  </a:lnTo>
                  <a:lnTo>
                    <a:pt x="12123" y="1796"/>
                  </a:lnTo>
                  <a:lnTo>
                    <a:pt x="12217" y="1762"/>
                  </a:lnTo>
                  <a:lnTo>
                    <a:pt x="12619" y="1569"/>
                  </a:lnTo>
                  <a:lnTo>
                    <a:pt x="12726" y="1541"/>
                  </a:lnTo>
                  <a:lnTo>
                    <a:pt x="12844" y="1555"/>
                  </a:lnTo>
                  <a:lnTo>
                    <a:pt x="12986" y="1610"/>
                  </a:lnTo>
                  <a:lnTo>
                    <a:pt x="13246" y="1638"/>
                  </a:lnTo>
                  <a:lnTo>
                    <a:pt x="13672" y="1472"/>
                  </a:lnTo>
                  <a:lnTo>
                    <a:pt x="13909" y="1569"/>
                  </a:lnTo>
                  <a:lnTo>
                    <a:pt x="13991" y="1624"/>
                  </a:lnTo>
                  <a:lnTo>
                    <a:pt x="14086" y="1638"/>
                  </a:lnTo>
                  <a:lnTo>
                    <a:pt x="14192" y="1638"/>
                  </a:lnTo>
                  <a:lnTo>
                    <a:pt x="14322" y="1651"/>
                  </a:lnTo>
                  <a:lnTo>
                    <a:pt x="14476" y="1645"/>
                  </a:lnTo>
                  <a:lnTo>
                    <a:pt x="14618" y="1582"/>
                  </a:lnTo>
                  <a:lnTo>
                    <a:pt x="14760" y="1499"/>
                  </a:lnTo>
                  <a:lnTo>
                    <a:pt x="14890" y="1437"/>
                  </a:lnTo>
                  <a:lnTo>
                    <a:pt x="14949" y="1430"/>
                  </a:lnTo>
                  <a:lnTo>
                    <a:pt x="14985" y="1437"/>
                  </a:lnTo>
                  <a:lnTo>
                    <a:pt x="15020" y="1451"/>
                  </a:lnTo>
                  <a:lnTo>
                    <a:pt x="15091" y="1472"/>
                  </a:lnTo>
                  <a:lnTo>
                    <a:pt x="15174" y="1479"/>
                  </a:lnTo>
                  <a:lnTo>
                    <a:pt x="15351" y="1479"/>
                  </a:lnTo>
                  <a:lnTo>
                    <a:pt x="15517" y="1486"/>
                  </a:lnTo>
                  <a:lnTo>
                    <a:pt x="15801" y="1458"/>
                  </a:lnTo>
                  <a:lnTo>
                    <a:pt x="15848" y="1444"/>
                  </a:lnTo>
                  <a:lnTo>
                    <a:pt x="15884" y="1410"/>
                  </a:lnTo>
                  <a:lnTo>
                    <a:pt x="15919" y="1348"/>
                  </a:lnTo>
                  <a:lnTo>
                    <a:pt x="15966" y="1327"/>
                  </a:lnTo>
                  <a:lnTo>
                    <a:pt x="16002" y="1327"/>
                  </a:lnTo>
                  <a:lnTo>
                    <a:pt x="16049" y="1327"/>
                  </a:lnTo>
                  <a:lnTo>
                    <a:pt x="16085" y="1327"/>
                  </a:lnTo>
                  <a:lnTo>
                    <a:pt x="16108" y="1327"/>
                  </a:lnTo>
                  <a:lnTo>
                    <a:pt x="16120" y="1320"/>
                  </a:lnTo>
                  <a:lnTo>
                    <a:pt x="16132" y="1320"/>
                  </a:lnTo>
                  <a:lnTo>
                    <a:pt x="16144" y="1313"/>
                  </a:lnTo>
                  <a:lnTo>
                    <a:pt x="16156" y="1292"/>
                  </a:lnTo>
                  <a:lnTo>
                    <a:pt x="16144" y="1251"/>
                  </a:lnTo>
                  <a:lnTo>
                    <a:pt x="16144" y="1237"/>
                  </a:lnTo>
                  <a:lnTo>
                    <a:pt x="16167" y="1223"/>
                  </a:lnTo>
                  <a:lnTo>
                    <a:pt x="16191" y="1223"/>
                  </a:lnTo>
                  <a:lnTo>
                    <a:pt x="16215" y="1223"/>
                  </a:lnTo>
                  <a:lnTo>
                    <a:pt x="16227" y="1216"/>
                  </a:lnTo>
                  <a:lnTo>
                    <a:pt x="16345" y="1175"/>
                  </a:lnTo>
                  <a:lnTo>
                    <a:pt x="16416" y="1161"/>
                  </a:lnTo>
                  <a:lnTo>
                    <a:pt x="16463" y="1161"/>
                  </a:lnTo>
                  <a:lnTo>
                    <a:pt x="16570" y="1196"/>
                  </a:lnTo>
                  <a:lnTo>
                    <a:pt x="16629" y="1203"/>
                  </a:lnTo>
                  <a:lnTo>
                    <a:pt x="16688" y="1203"/>
                  </a:lnTo>
                  <a:lnTo>
                    <a:pt x="16984" y="1175"/>
                  </a:lnTo>
                  <a:lnTo>
                    <a:pt x="19089" y="1555"/>
                  </a:lnTo>
                  <a:lnTo>
                    <a:pt x="19089" y="1555"/>
                  </a:lnTo>
                  <a:lnTo>
                    <a:pt x="19089" y="1575"/>
                  </a:lnTo>
                  <a:lnTo>
                    <a:pt x="18899" y="1803"/>
                  </a:lnTo>
                  <a:lnTo>
                    <a:pt x="18911" y="1817"/>
                  </a:lnTo>
                  <a:lnTo>
                    <a:pt x="18959" y="1845"/>
                  </a:lnTo>
                  <a:lnTo>
                    <a:pt x="18982" y="1866"/>
                  </a:lnTo>
                  <a:lnTo>
                    <a:pt x="18982" y="1907"/>
                  </a:lnTo>
                  <a:lnTo>
                    <a:pt x="18947" y="1941"/>
                  </a:lnTo>
                  <a:lnTo>
                    <a:pt x="18817" y="2024"/>
                  </a:lnTo>
                  <a:lnTo>
                    <a:pt x="18793" y="2031"/>
                  </a:lnTo>
                  <a:lnTo>
                    <a:pt x="18758" y="2038"/>
                  </a:lnTo>
                  <a:lnTo>
                    <a:pt x="18698" y="2038"/>
                  </a:lnTo>
                  <a:lnTo>
                    <a:pt x="18663" y="2052"/>
                  </a:lnTo>
                  <a:lnTo>
                    <a:pt x="18698" y="2087"/>
                  </a:lnTo>
                  <a:lnTo>
                    <a:pt x="18675" y="2107"/>
                  </a:lnTo>
                  <a:lnTo>
                    <a:pt x="18627" y="2135"/>
                  </a:lnTo>
                  <a:lnTo>
                    <a:pt x="18616" y="2162"/>
                  </a:lnTo>
                  <a:lnTo>
                    <a:pt x="18639" y="2190"/>
                  </a:lnTo>
                  <a:lnTo>
                    <a:pt x="18687" y="2190"/>
                  </a:lnTo>
                  <a:lnTo>
                    <a:pt x="18746" y="2183"/>
                  </a:lnTo>
                  <a:lnTo>
                    <a:pt x="18793" y="2183"/>
                  </a:lnTo>
                  <a:lnTo>
                    <a:pt x="18817" y="2211"/>
                  </a:lnTo>
                  <a:lnTo>
                    <a:pt x="18805" y="2232"/>
                  </a:lnTo>
                  <a:lnTo>
                    <a:pt x="18698" y="2273"/>
                  </a:lnTo>
                  <a:lnTo>
                    <a:pt x="18663" y="2301"/>
                  </a:lnTo>
                  <a:lnTo>
                    <a:pt x="18616" y="2397"/>
                  </a:lnTo>
                  <a:lnTo>
                    <a:pt x="18521" y="2466"/>
                  </a:lnTo>
                  <a:lnTo>
                    <a:pt x="18426" y="2501"/>
                  </a:lnTo>
                  <a:lnTo>
                    <a:pt x="18202" y="2522"/>
                  </a:lnTo>
                  <a:lnTo>
                    <a:pt x="17965" y="2577"/>
                  </a:lnTo>
                  <a:lnTo>
                    <a:pt x="17859" y="2570"/>
                  </a:lnTo>
                  <a:lnTo>
                    <a:pt x="17800" y="2508"/>
                  </a:lnTo>
                  <a:lnTo>
                    <a:pt x="17752" y="2529"/>
                  </a:lnTo>
                  <a:lnTo>
                    <a:pt x="17669" y="2687"/>
                  </a:lnTo>
                  <a:lnTo>
                    <a:pt x="17646" y="2708"/>
                  </a:lnTo>
                  <a:lnTo>
                    <a:pt x="17622" y="2722"/>
                  </a:lnTo>
                  <a:lnTo>
                    <a:pt x="17575" y="2729"/>
                  </a:lnTo>
                  <a:lnTo>
                    <a:pt x="17551" y="2729"/>
                  </a:lnTo>
                  <a:lnTo>
                    <a:pt x="17528" y="2715"/>
                  </a:lnTo>
                  <a:lnTo>
                    <a:pt x="17492" y="2708"/>
                  </a:lnTo>
                  <a:lnTo>
                    <a:pt x="17468" y="2694"/>
                  </a:lnTo>
                  <a:lnTo>
                    <a:pt x="17457" y="2680"/>
                  </a:lnTo>
                  <a:lnTo>
                    <a:pt x="17445" y="2674"/>
                  </a:lnTo>
                  <a:lnTo>
                    <a:pt x="17409" y="2694"/>
                  </a:lnTo>
                  <a:lnTo>
                    <a:pt x="17409" y="2708"/>
                  </a:lnTo>
                  <a:lnTo>
                    <a:pt x="17445" y="2750"/>
                  </a:lnTo>
                  <a:lnTo>
                    <a:pt x="17433" y="2770"/>
                  </a:lnTo>
                  <a:lnTo>
                    <a:pt x="17386" y="2784"/>
                  </a:lnTo>
                  <a:lnTo>
                    <a:pt x="17267" y="2770"/>
                  </a:lnTo>
                  <a:lnTo>
                    <a:pt x="17196" y="2784"/>
                  </a:lnTo>
                  <a:lnTo>
                    <a:pt x="17173" y="2805"/>
                  </a:lnTo>
                  <a:lnTo>
                    <a:pt x="17114" y="2888"/>
                  </a:lnTo>
                  <a:lnTo>
                    <a:pt x="17054" y="2957"/>
                  </a:lnTo>
                  <a:lnTo>
                    <a:pt x="17019" y="2977"/>
                  </a:lnTo>
                  <a:lnTo>
                    <a:pt x="16960" y="2998"/>
                  </a:lnTo>
                  <a:lnTo>
                    <a:pt x="16853" y="3019"/>
                  </a:lnTo>
                  <a:lnTo>
                    <a:pt x="16794" y="3026"/>
                  </a:lnTo>
                  <a:lnTo>
                    <a:pt x="16747" y="3026"/>
                  </a:lnTo>
                  <a:lnTo>
                    <a:pt x="16688" y="3005"/>
                  </a:lnTo>
                  <a:lnTo>
                    <a:pt x="16629" y="2950"/>
                  </a:lnTo>
                  <a:lnTo>
                    <a:pt x="16570" y="2936"/>
                  </a:lnTo>
                  <a:lnTo>
                    <a:pt x="16534" y="2977"/>
                  </a:lnTo>
                  <a:lnTo>
                    <a:pt x="16487" y="3012"/>
                  </a:lnTo>
                  <a:lnTo>
                    <a:pt x="16416" y="3033"/>
                  </a:lnTo>
                  <a:lnTo>
                    <a:pt x="16321" y="3047"/>
                  </a:lnTo>
                  <a:lnTo>
                    <a:pt x="16286" y="3053"/>
                  </a:lnTo>
                  <a:lnTo>
                    <a:pt x="16203" y="3081"/>
                  </a:lnTo>
                  <a:lnTo>
                    <a:pt x="16120" y="3095"/>
                  </a:lnTo>
                  <a:lnTo>
                    <a:pt x="16096" y="3116"/>
                  </a:lnTo>
                  <a:lnTo>
                    <a:pt x="16085" y="3143"/>
                  </a:lnTo>
                  <a:lnTo>
                    <a:pt x="16061" y="3178"/>
                  </a:lnTo>
                  <a:lnTo>
                    <a:pt x="16049" y="3198"/>
                  </a:lnTo>
                  <a:lnTo>
                    <a:pt x="16049" y="3212"/>
                  </a:lnTo>
                  <a:lnTo>
                    <a:pt x="16037" y="3212"/>
                  </a:lnTo>
                  <a:lnTo>
                    <a:pt x="15978" y="3205"/>
                  </a:lnTo>
                  <a:lnTo>
                    <a:pt x="15966" y="3212"/>
                  </a:lnTo>
                  <a:lnTo>
                    <a:pt x="15955" y="3226"/>
                  </a:lnTo>
                  <a:lnTo>
                    <a:pt x="15943" y="3247"/>
                  </a:lnTo>
                  <a:lnTo>
                    <a:pt x="15943" y="3295"/>
                  </a:lnTo>
                  <a:lnTo>
                    <a:pt x="15931" y="3309"/>
                  </a:lnTo>
                  <a:lnTo>
                    <a:pt x="15919" y="3330"/>
                  </a:lnTo>
                  <a:lnTo>
                    <a:pt x="15895" y="3343"/>
                  </a:lnTo>
                  <a:lnTo>
                    <a:pt x="15836" y="3357"/>
                  </a:lnTo>
                  <a:lnTo>
                    <a:pt x="15860" y="3385"/>
                  </a:lnTo>
                  <a:lnTo>
                    <a:pt x="15919" y="3426"/>
                  </a:lnTo>
                  <a:lnTo>
                    <a:pt x="15884" y="3461"/>
                  </a:lnTo>
                  <a:lnTo>
                    <a:pt x="15742" y="3495"/>
                  </a:lnTo>
                  <a:lnTo>
                    <a:pt x="15694" y="3537"/>
                  </a:lnTo>
                  <a:lnTo>
                    <a:pt x="15612" y="3571"/>
                  </a:lnTo>
                  <a:lnTo>
                    <a:pt x="15588" y="3592"/>
                  </a:lnTo>
                  <a:lnTo>
                    <a:pt x="15576" y="3620"/>
                  </a:lnTo>
                  <a:lnTo>
                    <a:pt x="15576" y="3640"/>
                  </a:lnTo>
                  <a:lnTo>
                    <a:pt x="15576" y="3668"/>
                  </a:lnTo>
                  <a:lnTo>
                    <a:pt x="15529" y="3765"/>
                  </a:lnTo>
                  <a:lnTo>
                    <a:pt x="15541" y="3806"/>
                  </a:lnTo>
                  <a:lnTo>
                    <a:pt x="15635" y="3834"/>
                  </a:lnTo>
                  <a:lnTo>
                    <a:pt x="15659" y="3868"/>
                  </a:lnTo>
                  <a:lnTo>
                    <a:pt x="15706" y="3944"/>
                  </a:lnTo>
                  <a:lnTo>
                    <a:pt x="15718" y="4034"/>
                  </a:lnTo>
                  <a:lnTo>
                    <a:pt x="15635" y="4089"/>
                  </a:lnTo>
                  <a:lnTo>
                    <a:pt x="15387" y="4172"/>
                  </a:lnTo>
                  <a:lnTo>
                    <a:pt x="15387" y="4186"/>
                  </a:lnTo>
                  <a:lnTo>
                    <a:pt x="15375" y="4214"/>
                  </a:lnTo>
                  <a:lnTo>
                    <a:pt x="15363" y="4221"/>
                  </a:lnTo>
                  <a:lnTo>
                    <a:pt x="15351" y="4221"/>
                  </a:lnTo>
                  <a:lnTo>
                    <a:pt x="15304" y="4221"/>
                  </a:lnTo>
                  <a:lnTo>
                    <a:pt x="15257" y="4221"/>
                  </a:lnTo>
                  <a:lnTo>
                    <a:pt x="15209" y="4221"/>
                  </a:lnTo>
                  <a:lnTo>
                    <a:pt x="15162" y="4227"/>
                  </a:lnTo>
                  <a:lnTo>
                    <a:pt x="15115" y="4241"/>
                  </a:lnTo>
                  <a:lnTo>
                    <a:pt x="15020" y="4290"/>
                  </a:lnTo>
                  <a:lnTo>
                    <a:pt x="14985" y="4297"/>
                  </a:lnTo>
                  <a:lnTo>
                    <a:pt x="14961" y="4269"/>
                  </a:lnTo>
                  <a:lnTo>
                    <a:pt x="14890" y="4234"/>
                  </a:lnTo>
                  <a:lnTo>
                    <a:pt x="14831" y="4234"/>
                  </a:lnTo>
                  <a:lnTo>
                    <a:pt x="14713" y="4248"/>
                  </a:lnTo>
                  <a:lnTo>
                    <a:pt x="14689" y="4241"/>
                  </a:lnTo>
                  <a:lnTo>
                    <a:pt x="14665" y="4186"/>
                  </a:lnTo>
                  <a:lnTo>
                    <a:pt x="14630" y="4186"/>
                  </a:lnTo>
                  <a:lnTo>
                    <a:pt x="14524" y="4248"/>
                  </a:lnTo>
                  <a:lnTo>
                    <a:pt x="14488" y="4269"/>
                  </a:lnTo>
                  <a:lnTo>
                    <a:pt x="14453" y="4276"/>
                  </a:lnTo>
                  <a:lnTo>
                    <a:pt x="14429" y="4290"/>
                  </a:lnTo>
                  <a:lnTo>
                    <a:pt x="14393" y="4310"/>
                  </a:lnTo>
                  <a:lnTo>
                    <a:pt x="14429" y="4393"/>
                  </a:lnTo>
                  <a:lnTo>
                    <a:pt x="14405" y="4428"/>
                  </a:lnTo>
                  <a:lnTo>
                    <a:pt x="14311" y="4490"/>
                  </a:lnTo>
                  <a:lnTo>
                    <a:pt x="14287" y="4524"/>
                  </a:lnTo>
                  <a:lnTo>
                    <a:pt x="14299" y="4545"/>
                  </a:lnTo>
                  <a:lnTo>
                    <a:pt x="14334" y="4600"/>
                  </a:lnTo>
                  <a:lnTo>
                    <a:pt x="14346" y="4635"/>
                  </a:lnTo>
                  <a:lnTo>
                    <a:pt x="14334" y="4669"/>
                  </a:lnTo>
                  <a:lnTo>
                    <a:pt x="14299" y="4697"/>
                  </a:lnTo>
                  <a:lnTo>
                    <a:pt x="14240" y="4752"/>
                  </a:lnTo>
                  <a:lnTo>
                    <a:pt x="14216" y="4794"/>
                  </a:lnTo>
                  <a:lnTo>
                    <a:pt x="14192" y="4849"/>
                  </a:lnTo>
                  <a:lnTo>
                    <a:pt x="14157" y="4897"/>
                  </a:lnTo>
                  <a:lnTo>
                    <a:pt x="14110" y="4925"/>
                  </a:lnTo>
                  <a:lnTo>
                    <a:pt x="14228" y="5029"/>
                  </a:lnTo>
                  <a:lnTo>
                    <a:pt x="14263" y="5077"/>
                  </a:lnTo>
                  <a:lnTo>
                    <a:pt x="14393" y="5153"/>
                  </a:lnTo>
                  <a:lnTo>
                    <a:pt x="14429" y="5181"/>
                  </a:lnTo>
                  <a:lnTo>
                    <a:pt x="14441" y="5194"/>
                  </a:lnTo>
                  <a:lnTo>
                    <a:pt x="14453" y="5215"/>
                  </a:lnTo>
                  <a:lnTo>
                    <a:pt x="14441" y="5236"/>
                  </a:lnTo>
                  <a:lnTo>
                    <a:pt x="14405" y="5270"/>
                  </a:lnTo>
                  <a:lnTo>
                    <a:pt x="14393" y="5284"/>
                  </a:lnTo>
                  <a:lnTo>
                    <a:pt x="14382" y="5298"/>
                  </a:lnTo>
                  <a:lnTo>
                    <a:pt x="14334" y="5319"/>
                  </a:lnTo>
                  <a:lnTo>
                    <a:pt x="14322" y="5333"/>
                  </a:lnTo>
                  <a:lnTo>
                    <a:pt x="14299" y="5395"/>
                  </a:lnTo>
                  <a:lnTo>
                    <a:pt x="14287" y="5415"/>
                  </a:lnTo>
                  <a:lnTo>
                    <a:pt x="14228" y="5436"/>
                  </a:lnTo>
                  <a:lnTo>
                    <a:pt x="14062" y="5464"/>
                  </a:lnTo>
                  <a:lnTo>
                    <a:pt x="14027" y="5484"/>
                  </a:lnTo>
                  <a:lnTo>
                    <a:pt x="14003" y="5533"/>
                  </a:lnTo>
                  <a:lnTo>
                    <a:pt x="13956" y="5505"/>
                  </a:lnTo>
                  <a:lnTo>
                    <a:pt x="13909" y="5450"/>
                  </a:lnTo>
                  <a:lnTo>
                    <a:pt x="13897" y="5429"/>
                  </a:lnTo>
                  <a:lnTo>
                    <a:pt x="13636" y="5512"/>
                  </a:lnTo>
                  <a:lnTo>
                    <a:pt x="13625" y="5526"/>
                  </a:lnTo>
                  <a:lnTo>
                    <a:pt x="13566" y="5554"/>
                  </a:lnTo>
                  <a:lnTo>
                    <a:pt x="13506" y="5657"/>
                  </a:lnTo>
                  <a:lnTo>
                    <a:pt x="13471" y="5692"/>
                  </a:lnTo>
                  <a:lnTo>
                    <a:pt x="13435" y="5712"/>
                  </a:lnTo>
                  <a:lnTo>
                    <a:pt x="13400" y="5705"/>
                  </a:lnTo>
                  <a:lnTo>
                    <a:pt x="13246" y="5692"/>
                  </a:lnTo>
                  <a:lnTo>
                    <a:pt x="13187" y="5678"/>
                  </a:lnTo>
                  <a:lnTo>
                    <a:pt x="13140" y="5650"/>
                  </a:lnTo>
                  <a:lnTo>
                    <a:pt x="13033" y="5629"/>
                  </a:lnTo>
                  <a:lnTo>
                    <a:pt x="12939" y="5602"/>
                  </a:lnTo>
                  <a:lnTo>
                    <a:pt x="12880" y="5616"/>
                  </a:lnTo>
                  <a:lnTo>
                    <a:pt x="12773" y="5657"/>
                  </a:lnTo>
                  <a:lnTo>
                    <a:pt x="12761" y="5629"/>
                  </a:lnTo>
                  <a:lnTo>
                    <a:pt x="12749" y="5609"/>
                  </a:lnTo>
                  <a:lnTo>
                    <a:pt x="12714" y="5595"/>
                  </a:lnTo>
                  <a:lnTo>
                    <a:pt x="12667" y="5581"/>
                  </a:lnTo>
                  <a:lnTo>
                    <a:pt x="12655" y="5595"/>
                  </a:lnTo>
                  <a:lnTo>
                    <a:pt x="12631" y="5616"/>
                  </a:lnTo>
                  <a:lnTo>
                    <a:pt x="12619" y="5636"/>
                  </a:lnTo>
                  <a:lnTo>
                    <a:pt x="12608" y="5699"/>
                  </a:lnTo>
                  <a:lnTo>
                    <a:pt x="12584" y="5699"/>
                  </a:lnTo>
                  <a:lnTo>
                    <a:pt x="12525" y="5692"/>
                  </a:lnTo>
                  <a:lnTo>
                    <a:pt x="12477" y="5664"/>
                  </a:lnTo>
                  <a:lnTo>
                    <a:pt x="12371" y="5540"/>
                  </a:lnTo>
                  <a:lnTo>
                    <a:pt x="12324" y="5505"/>
                  </a:lnTo>
                  <a:lnTo>
                    <a:pt x="12253" y="5512"/>
                  </a:lnTo>
                  <a:lnTo>
                    <a:pt x="12194" y="5533"/>
                  </a:lnTo>
                  <a:lnTo>
                    <a:pt x="12016" y="5616"/>
                  </a:lnTo>
                  <a:lnTo>
                    <a:pt x="11945" y="5629"/>
                  </a:lnTo>
                  <a:lnTo>
                    <a:pt x="11555" y="5664"/>
                  </a:lnTo>
                  <a:lnTo>
                    <a:pt x="11519" y="5685"/>
                  </a:lnTo>
                  <a:lnTo>
                    <a:pt x="11496" y="5705"/>
                  </a:lnTo>
                  <a:lnTo>
                    <a:pt x="11449" y="5733"/>
                  </a:lnTo>
                  <a:lnTo>
                    <a:pt x="11378" y="5754"/>
                  </a:lnTo>
                  <a:lnTo>
                    <a:pt x="11307" y="5768"/>
                  </a:lnTo>
                  <a:lnTo>
                    <a:pt x="11224" y="5761"/>
                  </a:lnTo>
                  <a:lnTo>
                    <a:pt x="11070" y="5740"/>
                  </a:lnTo>
                  <a:lnTo>
                    <a:pt x="10987" y="5733"/>
                  </a:lnTo>
                  <a:lnTo>
                    <a:pt x="10952" y="5726"/>
                  </a:lnTo>
                  <a:lnTo>
                    <a:pt x="10940" y="5712"/>
                  </a:lnTo>
                  <a:lnTo>
                    <a:pt x="10940" y="5664"/>
                  </a:lnTo>
                  <a:lnTo>
                    <a:pt x="10916" y="5657"/>
                  </a:lnTo>
                  <a:lnTo>
                    <a:pt x="10822" y="5643"/>
                  </a:lnTo>
                  <a:lnTo>
                    <a:pt x="10786" y="5643"/>
                  </a:lnTo>
                  <a:lnTo>
                    <a:pt x="10538" y="5678"/>
                  </a:lnTo>
                  <a:lnTo>
                    <a:pt x="10479" y="5664"/>
                  </a:lnTo>
                  <a:lnTo>
                    <a:pt x="10313" y="5554"/>
                  </a:lnTo>
                  <a:lnTo>
                    <a:pt x="10207" y="5498"/>
                  </a:lnTo>
                  <a:lnTo>
                    <a:pt x="10100" y="5471"/>
                  </a:lnTo>
                  <a:lnTo>
                    <a:pt x="9970" y="5471"/>
                  </a:lnTo>
                  <a:lnTo>
                    <a:pt x="9734" y="5491"/>
                  </a:lnTo>
                  <a:lnTo>
                    <a:pt x="9674" y="5484"/>
                  </a:lnTo>
                  <a:lnTo>
                    <a:pt x="9627" y="5457"/>
                  </a:lnTo>
                  <a:lnTo>
                    <a:pt x="9604" y="5408"/>
                  </a:lnTo>
                  <a:lnTo>
                    <a:pt x="9580" y="5388"/>
                  </a:lnTo>
                  <a:lnTo>
                    <a:pt x="9391" y="5305"/>
                  </a:lnTo>
                  <a:lnTo>
                    <a:pt x="9261" y="5181"/>
                  </a:lnTo>
                  <a:lnTo>
                    <a:pt x="9237" y="5160"/>
                  </a:lnTo>
                  <a:lnTo>
                    <a:pt x="9201" y="5160"/>
                  </a:lnTo>
                  <a:lnTo>
                    <a:pt x="8977" y="5077"/>
                  </a:lnTo>
                  <a:lnTo>
                    <a:pt x="8894" y="5056"/>
                  </a:lnTo>
                  <a:lnTo>
                    <a:pt x="8870" y="5070"/>
                  </a:lnTo>
                  <a:lnTo>
                    <a:pt x="8870" y="5146"/>
                  </a:lnTo>
                  <a:lnTo>
                    <a:pt x="8835" y="5181"/>
                  </a:lnTo>
                  <a:lnTo>
                    <a:pt x="8764" y="5174"/>
                  </a:lnTo>
                  <a:lnTo>
                    <a:pt x="8634" y="5139"/>
                  </a:lnTo>
                  <a:lnTo>
                    <a:pt x="8551" y="5146"/>
                  </a:lnTo>
                  <a:lnTo>
                    <a:pt x="8468" y="5174"/>
                  </a:lnTo>
                  <a:lnTo>
                    <a:pt x="8397" y="5208"/>
                  </a:lnTo>
                  <a:lnTo>
                    <a:pt x="8326" y="5229"/>
                  </a:lnTo>
                  <a:lnTo>
                    <a:pt x="8102" y="5257"/>
                  </a:lnTo>
                  <a:lnTo>
                    <a:pt x="8054" y="5277"/>
                  </a:lnTo>
                  <a:lnTo>
                    <a:pt x="8042" y="5319"/>
                  </a:lnTo>
                  <a:lnTo>
                    <a:pt x="8031" y="5408"/>
                  </a:lnTo>
                  <a:lnTo>
                    <a:pt x="8007" y="5443"/>
                  </a:lnTo>
                  <a:lnTo>
                    <a:pt x="7948" y="5464"/>
                  </a:lnTo>
                  <a:lnTo>
                    <a:pt x="7912" y="5436"/>
                  </a:lnTo>
                  <a:lnTo>
                    <a:pt x="7877" y="5353"/>
                  </a:lnTo>
                  <a:lnTo>
                    <a:pt x="7829" y="5319"/>
                  </a:lnTo>
                  <a:lnTo>
                    <a:pt x="7794" y="5326"/>
                  </a:lnTo>
                  <a:lnTo>
                    <a:pt x="7723" y="5402"/>
                  </a:lnTo>
                  <a:lnTo>
                    <a:pt x="7628" y="5464"/>
                  </a:lnTo>
                  <a:lnTo>
                    <a:pt x="7617" y="5491"/>
                  </a:lnTo>
                  <a:lnTo>
                    <a:pt x="7628" y="5505"/>
                  </a:lnTo>
                  <a:lnTo>
                    <a:pt x="7676" y="5533"/>
                  </a:lnTo>
                  <a:lnTo>
                    <a:pt x="7699" y="5554"/>
                  </a:lnTo>
                  <a:lnTo>
                    <a:pt x="7652" y="5602"/>
                  </a:lnTo>
                  <a:lnTo>
                    <a:pt x="7522" y="5581"/>
                  </a:lnTo>
                  <a:lnTo>
                    <a:pt x="7250" y="5505"/>
                  </a:lnTo>
                  <a:lnTo>
                    <a:pt x="7214" y="5533"/>
                  </a:lnTo>
                  <a:lnTo>
                    <a:pt x="7144" y="5526"/>
                  </a:lnTo>
                  <a:lnTo>
                    <a:pt x="7073" y="5498"/>
                  </a:lnTo>
                  <a:lnTo>
                    <a:pt x="7013" y="5491"/>
                  </a:lnTo>
                  <a:lnTo>
                    <a:pt x="6966" y="5491"/>
                  </a:lnTo>
                  <a:lnTo>
                    <a:pt x="6919" y="5512"/>
                  </a:lnTo>
                  <a:lnTo>
                    <a:pt x="6883" y="5519"/>
                  </a:lnTo>
                  <a:lnTo>
                    <a:pt x="6848" y="5519"/>
                  </a:lnTo>
                  <a:lnTo>
                    <a:pt x="6765" y="5484"/>
                  </a:lnTo>
                  <a:lnTo>
                    <a:pt x="6659" y="5450"/>
                  </a:lnTo>
                  <a:lnTo>
                    <a:pt x="6588" y="5346"/>
                  </a:lnTo>
                  <a:lnTo>
                    <a:pt x="6505" y="5326"/>
                  </a:lnTo>
                  <a:lnTo>
                    <a:pt x="6398" y="5312"/>
                  </a:lnTo>
                  <a:lnTo>
                    <a:pt x="6351" y="5312"/>
                  </a:lnTo>
                  <a:lnTo>
                    <a:pt x="6245" y="5346"/>
                  </a:lnTo>
                  <a:lnTo>
                    <a:pt x="6197" y="5353"/>
                  </a:lnTo>
                  <a:lnTo>
                    <a:pt x="6162" y="5346"/>
                  </a:lnTo>
                  <a:lnTo>
                    <a:pt x="6126" y="5339"/>
                  </a:lnTo>
                  <a:lnTo>
                    <a:pt x="6162" y="5284"/>
                  </a:lnTo>
                  <a:lnTo>
                    <a:pt x="6162" y="5229"/>
                  </a:lnTo>
                  <a:lnTo>
                    <a:pt x="6126" y="5201"/>
                  </a:lnTo>
                  <a:lnTo>
                    <a:pt x="6020" y="5201"/>
                  </a:lnTo>
                  <a:lnTo>
                    <a:pt x="5854" y="5243"/>
                  </a:lnTo>
                  <a:lnTo>
                    <a:pt x="5760" y="5250"/>
                  </a:lnTo>
                  <a:lnTo>
                    <a:pt x="5677" y="5229"/>
                  </a:lnTo>
                  <a:lnTo>
                    <a:pt x="5559" y="5270"/>
                  </a:lnTo>
                  <a:lnTo>
                    <a:pt x="5369" y="5395"/>
                  </a:lnTo>
                  <a:lnTo>
                    <a:pt x="5239" y="5443"/>
                  </a:lnTo>
                  <a:lnTo>
                    <a:pt x="5097" y="5478"/>
                  </a:lnTo>
                  <a:lnTo>
                    <a:pt x="5027" y="5484"/>
                  </a:lnTo>
                  <a:lnTo>
                    <a:pt x="4920" y="5491"/>
                  </a:lnTo>
                  <a:lnTo>
                    <a:pt x="4908" y="5505"/>
                  </a:lnTo>
                  <a:lnTo>
                    <a:pt x="4896" y="5519"/>
                  </a:lnTo>
                  <a:lnTo>
                    <a:pt x="4896" y="5588"/>
                  </a:lnTo>
                  <a:lnTo>
                    <a:pt x="4885" y="5588"/>
                  </a:lnTo>
                  <a:lnTo>
                    <a:pt x="4754" y="5650"/>
                  </a:lnTo>
                  <a:lnTo>
                    <a:pt x="4731" y="5671"/>
                  </a:lnTo>
                  <a:lnTo>
                    <a:pt x="4731" y="5699"/>
                  </a:lnTo>
                  <a:lnTo>
                    <a:pt x="4731" y="5726"/>
                  </a:lnTo>
                  <a:lnTo>
                    <a:pt x="4719" y="5754"/>
                  </a:lnTo>
                  <a:lnTo>
                    <a:pt x="4695" y="5768"/>
                  </a:lnTo>
                  <a:lnTo>
                    <a:pt x="4542" y="5768"/>
                  </a:lnTo>
                  <a:lnTo>
                    <a:pt x="4506" y="5754"/>
                  </a:lnTo>
                  <a:lnTo>
                    <a:pt x="4506" y="5733"/>
                  </a:lnTo>
                  <a:lnTo>
                    <a:pt x="4506" y="5712"/>
                  </a:lnTo>
                  <a:lnTo>
                    <a:pt x="4506" y="5692"/>
                  </a:lnTo>
                  <a:lnTo>
                    <a:pt x="4435" y="5664"/>
                  </a:lnTo>
                  <a:lnTo>
                    <a:pt x="4388" y="5685"/>
                  </a:lnTo>
                  <a:lnTo>
                    <a:pt x="4341" y="5712"/>
                  </a:lnTo>
                  <a:lnTo>
                    <a:pt x="4281" y="5733"/>
                  </a:lnTo>
                  <a:lnTo>
                    <a:pt x="4210" y="5740"/>
                  </a:lnTo>
                  <a:lnTo>
                    <a:pt x="4139" y="5754"/>
                  </a:lnTo>
                  <a:lnTo>
                    <a:pt x="4069" y="5768"/>
                  </a:lnTo>
                  <a:lnTo>
                    <a:pt x="4021" y="5795"/>
                  </a:lnTo>
                  <a:lnTo>
                    <a:pt x="4009" y="5816"/>
                  </a:lnTo>
                  <a:lnTo>
                    <a:pt x="3986" y="5844"/>
                  </a:lnTo>
                  <a:lnTo>
                    <a:pt x="3974" y="5857"/>
                  </a:lnTo>
                  <a:lnTo>
                    <a:pt x="3927" y="5871"/>
                  </a:lnTo>
                  <a:lnTo>
                    <a:pt x="3879" y="5871"/>
                  </a:lnTo>
                  <a:lnTo>
                    <a:pt x="3797" y="5850"/>
                  </a:lnTo>
                  <a:lnTo>
                    <a:pt x="3749" y="5844"/>
                  </a:lnTo>
                  <a:lnTo>
                    <a:pt x="3666" y="5844"/>
                  </a:lnTo>
                  <a:lnTo>
                    <a:pt x="3584" y="5844"/>
                  </a:lnTo>
                  <a:lnTo>
                    <a:pt x="3536" y="5871"/>
                  </a:lnTo>
                  <a:lnTo>
                    <a:pt x="3560" y="5920"/>
                  </a:lnTo>
                  <a:lnTo>
                    <a:pt x="3584" y="5926"/>
                  </a:lnTo>
                  <a:lnTo>
                    <a:pt x="3643" y="5940"/>
                  </a:lnTo>
                  <a:lnTo>
                    <a:pt x="3666" y="5947"/>
                  </a:lnTo>
                  <a:lnTo>
                    <a:pt x="3655" y="5968"/>
                  </a:lnTo>
                  <a:lnTo>
                    <a:pt x="3643" y="5989"/>
                  </a:lnTo>
                  <a:lnTo>
                    <a:pt x="3619" y="6002"/>
                  </a:lnTo>
                  <a:lnTo>
                    <a:pt x="3595" y="6009"/>
                  </a:lnTo>
                  <a:lnTo>
                    <a:pt x="3501" y="5996"/>
                  </a:lnTo>
                  <a:lnTo>
                    <a:pt x="3430" y="5968"/>
                  </a:lnTo>
                  <a:lnTo>
                    <a:pt x="3359" y="5954"/>
                  </a:lnTo>
                  <a:lnTo>
                    <a:pt x="3264" y="5982"/>
                  </a:lnTo>
                  <a:lnTo>
                    <a:pt x="3217" y="6023"/>
                  </a:lnTo>
                  <a:lnTo>
                    <a:pt x="3170" y="6113"/>
                  </a:lnTo>
                  <a:lnTo>
                    <a:pt x="3122" y="6154"/>
                  </a:lnTo>
                  <a:lnTo>
                    <a:pt x="3051" y="6168"/>
                  </a:lnTo>
                  <a:lnTo>
                    <a:pt x="2992" y="6154"/>
                  </a:lnTo>
                  <a:lnTo>
                    <a:pt x="2921" y="6141"/>
                  </a:lnTo>
                  <a:lnTo>
                    <a:pt x="2850" y="6175"/>
                  </a:lnTo>
                  <a:lnTo>
                    <a:pt x="2839" y="6203"/>
                  </a:lnTo>
                  <a:lnTo>
                    <a:pt x="2839" y="6223"/>
                  </a:lnTo>
                  <a:lnTo>
                    <a:pt x="2839" y="6244"/>
                  </a:lnTo>
                  <a:lnTo>
                    <a:pt x="2803" y="6251"/>
                  </a:lnTo>
                  <a:lnTo>
                    <a:pt x="2768" y="6251"/>
                  </a:lnTo>
                  <a:lnTo>
                    <a:pt x="2744" y="6230"/>
                  </a:lnTo>
                  <a:lnTo>
                    <a:pt x="2732" y="6210"/>
                  </a:lnTo>
                  <a:lnTo>
                    <a:pt x="2708" y="6189"/>
                  </a:lnTo>
                  <a:lnTo>
                    <a:pt x="2626" y="6154"/>
                  </a:lnTo>
                  <a:lnTo>
                    <a:pt x="2590" y="6175"/>
                  </a:lnTo>
                  <a:lnTo>
                    <a:pt x="2543" y="6272"/>
                  </a:lnTo>
                  <a:lnTo>
                    <a:pt x="2507" y="6306"/>
                  </a:lnTo>
                  <a:lnTo>
                    <a:pt x="2484" y="6327"/>
                  </a:lnTo>
                  <a:lnTo>
                    <a:pt x="2436" y="6348"/>
                  </a:lnTo>
                  <a:lnTo>
                    <a:pt x="2413" y="6355"/>
                  </a:lnTo>
                  <a:lnTo>
                    <a:pt x="2413" y="6355"/>
                  </a:lnTo>
                  <a:lnTo>
                    <a:pt x="2507" y="6438"/>
                  </a:lnTo>
                  <a:lnTo>
                    <a:pt x="2803" y="6707"/>
                  </a:lnTo>
                  <a:lnTo>
                    <a:pt x="3099" y="6983"/>
                  </a:lnTo>
                  <a:lnTo>
                    <a:pt x="3406" y="7259"/>
                  </a:lnTo>
                  <a:lnTo>
                    <a:pt x="3702" y="7529"/>
                  </a:lnTo>
                  <a:lnTo>
                    <a:pt x="3998" y="7805"/>
                  </a:lnTo>
                  <a:lnTo>
                    <a:pt x="4305" y="8074"/>
                  </a:lnTo>
                  <a:lnTo>
                    <a:pt x="4601" y="8351"/>
                  </a:lnTo>
                  <a:lnTo>
                    <a:pt x="4896" y="8627"/>
                  </a:lnTo>
                  <a:lnTo>
                    <a:pt x="5027" y="8737"/>
                  </a:lnTo>
                  <a:lnTo>
                    <a:pt x="4861" y="8751"/>
                  </a:lnTo>
                  <a:lnTo>
                    <a:pt x="4341" y="8910"/>
                  </a:lnTo>
                  <a:lnTo>
                    <a:pt x="4305" y="8924"/>
                  </a:lnTo>
                  <a:lnTo>
                    <a:pt x="4104" y="8958"/>
                  </a:lnTo>
                  <a:lnTo>
                    <a:pt x="3998" y="8958"/>
                  </a:lnTo>
                  <a:lnTo>
                    <a:pt x="3903" y="8931"/>
                  </a:lnTo>
                  <a:lnTo>
                    <a:pt x="3749" y="8855"/>
                  </a:lnTo>
                  <a:lnTo>
                    <a:pt x="3666" y="8820"/>
                  </a:lnTo>
                  <a:lnTo>
                    <a:pt x="3560" y="8813"/>
                  </a:lnTo>
                  <a:lnTo>
                    <a:pt x="3406" y="8848"/>
                  </a:lnTo>
                  <a:lnTo>
                    <a:pt x="3264" y="8910"/>
                  </a:lnTo>
                  <a:lnTo>
                    <a:pt x="3146" y="8986"/>
                  </a:lnTo>
                  <a:lnTo>
                    <a:pt x="3051" y="9062"/>
                  </a:lnTo>
                  <a:lnTo>
                    <a:pt x="3004" y="9138"/>
                  </a:lnTo>
                  <a:lnTo>
                    <a:pt x="2980" y="9221"/>
                  </a:lnTo>
                  <a:lnTo>
                    <a:pt x="2945" y="9290"/>
                  </a:lnTo>
                  <a:lnTo>
                    <a:pt x="2839" y="9352"/>
                  </a:lnTo>
                  <a:lnTo>
                    <a:pt x="2460" y="9469"/>
                  </a:lnTo>
                  <a:lnTo>
                    <a:pt x="2342" y="9525"/>
                  </a:lnTo>
                  <a:lnTo>
                    <a:pt x="2259" y="9573"/>
                  </a:lnTo>
                  <a:lnTo>
                    <a:pt x="2200" y="9635"/>
                  </a:lnTo>
                  <a:lnTo>
                    <a:pt x="2093" y="9759"/>
                  </a:lnTo>
                  <a:lnTo>
                    <a:pt x="2082" y="9753"/>
                  </a:lnTo>
                  <a:lnTo>
                    <a:pt x="2082" y="9746"/>
                  </a:lnTo>
                  <a:lnTo>
                    <a:pt x="2082" y="9739"/>
                  </a:lnTo>
                  <a:lnTo>
                    <a:pt x="2070" y="9739"/>
                  </a:lnTo>
                  <a:lnTo>
                    <a:pt x="2070" y="9732"/>
                  </a:lnTo>
                  <a:lnTo>
                    <a:pt x="2070" y="9725"/>
                  </a:lnTo>
                  <a:lnTo>
                    <a:pt x="2058" y="9725"/>
                  </a:lnTo>
                  <a:lnTo>
                    <a:pt x="2058" y="9718"/>
                  </a:lnTo>
                  <a:lnTo>
                    <a:pt x="2046" y="9711"/>
                  </a:lnTo>
                  <a:lnTo>
                    <a:pt x="2046" y="9704"/>
                  </a:lnTo>
                  <a:lnTo>
                    <a:pt x="2046" y="9704"/>
                  </a:lnTo>
                  <a:lnTo>
                    <a:pt x="2034" y="9697"/>
                  </a:lnTo>
                  <a:lnTo>
                    <a:pt x="2034" y="9690"/>
                  </a:lnTo>
                  <a:lnTo>
                    <a:pt x="2034" y="9690"/>
                  </a:lnTo>
                  <a:lnTo>
                    <a:pt x="2022" y="9683"/>
                  </a:lnTo>
                  <a:lnTo>
                    <a:pt x="2022" y="9677"/>
                  </a:lnTo>
                  <a:lnTo>
                    <a:pt x="1904" y="9317"/>
                  </a:lnTo>
                  <a:lnTo>
                    <a:pt x="1798" y="8958"/>
                  </a:lnTo>
                  <a:lnTo>
                    <a:pt x="1679" y="8599"/>
                  </a:lnTo>
                  <a:lnTo>
                    <a:pt x="1573" y="8233"/>
                  </a:lnTo>
                  <a:lnTo>
                    <a:pt x="1467" y="7874"/>
                  </a:lnTo>
                  <a:lnTo>
                    <a:pt x="1348" y="7515"/>
                  </a:lnTo>
                  <a:lnTo>
                    <a:pt x="1242" y="7156"/>
                  </a:lnTo>
                  <a:lnTo>
                    <a:pt x="1124" y="6797"/>
                  </a:lnTo>
                  <a:lnTo>
                    <a:pt x="1017" y="6438"/>
                  </a:lnTo>
                  <a:lnTo>
                    <a:pt x="899" y="6078"/>
                  </a:lnTo>
                  <a:lnTo>
                    <a:pt x="792" y="5719"/>
                  </a:lnTo>
                  <a:lnTo>
                    <a:pt x="674" y="5353"/>
                  </a:lnTo>
                  <a:lnTo>
                    <a:pt x="568" y="4994"/>
                  </a:lnTo>
                  <a:lnTo>
                    <a:pt x="449" y="4635"/>
                  </a:lnTo>
                  <a:lnTo>
                    <a:pt x="343" y="4276"/>
                  </a:lnTo>
                  <a:lnTo>
                    <a:pt x="225" y="3917"/>
                  </a:lnTo>
                  <a:lnTo>
                    <a:pt x="189" y="3779"/>
                  </a:lnTo>
                  <a:lnTo>
                    <a:pt x="130" y="3668"/>
                  </a:lnTo>
                  <a:lnTo>
                    <a:pt x="130" y="3620"/>
                  </a:lnTo>
                  <a:lnTo>
                    <a:pt x="59" y="3468"/>
                  </a:lnTo>
                  <a:lnTo>
                    <a:pt x="59" y="3364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24"/>
          <p:cNvSpPr/>
          <p:nvPr/>
        </p:nvSpPr>
        <p:spPr>
          <a:xfrm>
            <a:off x="3351988" y="1634336"/>
            <a:ext cx="599700" cy="549600"/>
          </a:xfrm>
          <a:prstGeom prst="wedgeRoundRectCallout">
            <a:avLst>
              <a:gd name="adj1" fmla="val 264970"/>
              <a:gd name="adj2" fmla="val 237559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468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500" b="1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6</a:t>
            </a:r>
            <a:r>
              <a:rPr lang="es-MX" sz="15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%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7717551" y="1017975"/>
            <a:ext cx="730200" cy="549600"/>
          </a:xfrm>
          <a:prstGeom prst="wedgeRoundRectCallout">
            <a:avLst>
              <a:gd name="adj1" fmla="val -367954"/>
              <a:gd name="adj2" fmla="val 90893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468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b="1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2</a:t>
            </a:r>
            <a:r>
              <a:rPr lang="es-MX"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%</a:t>
            </a:r>
            <a:endParaRPr sz="1400" b="1" i="0" u="none" strike="noStrike" cap="none" dirty="0">
              <a:solidFill>
                <a:srgbClr val="205867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3029627" y="5026340"/>
            <a:ext cx="599700" cy="549600"/>
          </a:xfrm>
          <a:prstGeom prst="wedgeRoundRectCallout">
            <a:avLst>
              <a:gd name="adj1" fmla="val 251247"/>
              <a:gd name="adj2" fmla="val -226629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468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b="1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7</a:t>
            </a:r>
            <a:r>
              <a:rPr lang="es-MX"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%</a:t>
            </a:r>
            <a:endParaRPr sz="1400" b="1" i="0" u="none" strike="noStrike" cap="none" dirty="0">
              <a:solidFill>
                <a:srgbClr val="205867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>
                <a:solidFill>
                  <a:srgbClr val="0C4563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 A NIVEL REGIONAL </a:t>
            </a:r>
            <a:r>
              <a:rPr lang="es-MX" sz="1800" b="1" i="0" u="none" strike="noStrike" cap="none">
                <a:solidFill>
                  <a:srgbClr val="0C4563"/>
                </a:solidFill>
                <a:latin typeface="Arial Narrow"/>
                <a:ea typeface="Arial Narrow"/>
                <a:cs typeface="Arial Narrow"/>
                <a:sym typeface="Arial Narrow"/>
              </a:rPr>
              <a:t>2022 </a:t>
            </a: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32" name="Google Shape;232;p24"/>
          <p:cNvGrpSpPr/>
          <p:nvPr/>
        </p:nvGrpSpPr>
        <p:grpSpPr>
          <a:xfrm>
            <a:off x="164358" y="1779406"/>
            <a:ext cx="3042538" cy="4436746"/>
            <a:chOff x="164358" y="1779406"/>
            <a:chExt cx="3042538" cy="4436746"/>
          </a:xfrm>
        </p:grpSpPr>
        <p:sp>
          <p:nvSpPr>
            <p:cNvPr id="233" name="Google Shape;233;p24"/>
            <p:cNvSpPr/>
            <p:nvPr/>
          </p:nvSpPr>
          <p:spPr>
            <a:xfrm>
              <a:off x="2548802" y="3337231"/>
              <a:ext cx="599700" cy="549600"/>
            </a:xfrm>
            <a:prstGeom prst="wedgeRoundRectCallout">
              <a:avLst>
                <a:gd name="adj1" fmla="val 374008"/>
                <a:gd name="adj2" fmla="val 3008"/>
                <a:gd name="adj3" fmla="val 0"/>
              </a:avLst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468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7</a:t>
              </a:r>
              <a:r>
                <a:rPr lang="es-MX" sz="1400" b="1" i="0" u="none" strike="noStrike" cap="none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%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" name="Google Shape;234;p24"/>
            <p:cNvGrpSpPr/>
            <p:nvPr/>
          </p:nvGrpSpPr>
          <p:grpSpPr>
            <a:xfrm>
              <a:off x="929417" y="1802196"/>
              <a:ext cx="2277479" cy="287783"/>
              <a:chOff x="476525" y="2255713"/>
              <a:chExt cx="1588200" cy="200700"/>
            </a:xfrm>
          </p:grpSpPr>
          <p:sp>
            <p:nvSpPr>
              <p:cNvPr id="235" name="Google Shape;235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476535" y="2255727"/>
                <a:ext cx="674564" cy="198736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24"/>
            <p:cNvGrpSpPr/>
            <p:nvPr/>
          </p:nvGrpSpPr>
          <p:grpSpPr>
            <a:xfrm>
              <a:off x="164358" y="3499464"/>
              <a:ext cx="2277479" cy="287783"/>
              <a:chOff x="476525" y="2255713"/>
              <a:chExt cx="1588200" cy="200700"/>
            </a:xfrm>
          </p:grpSpPr>
          <p:sp>
            <p:nvSpPr>
              <p:cNvPr id="238" name="Google Shape;238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>
                <a:off x="476535" y="2255727"/>
                <a:ext cx="688577" cy="200686"/>
              </a:xfrm>
              <a:prstGeom prst="roundRect">
                <a:avLst>
                  <a:gd name="adj" fmla="val 50000"/>
                </a:avLst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40;p24"/>
            <p:cNvGrpSpPr/>
            <p:nvPr/>
          </p:nvGrpSpPr>
          <p:grpSpPr>
            <a:xfrm>
              <a:off x="618189" y="5199506"/>
              <a:ext cx="2277479" cy="300219"/>
              <a:chOff x="476525" y="2255713"/>
              <a:chExt cx="1588200" cy="209373"/>
            </a:xfrm>
          </p:grpSpPr>
          <p:sp>
            <p:nvSpPr>
              <p:cNvPr id="241" name="Google Shape;241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>
                <a:off x="476535" y="2255727"/>
                <a:ext cx="700213" cy="209359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" name="Google Shape;243;p24"/>
            <p:cNvSpPr txBox="1"/>
            <p:nvPr/>
          </p:nvSpPr>
          <p:spPr>
            <a:xfrm>
              <a:off x="1006502" y="1779406"/>
              <a:ext cx="214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1.513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" name="Google Shape;244;p24"/>
            <p:cNvSpPr txBox="1"/>
            <p:nvPr/>
          </p:nvSpPr>
          <p:spPr>
            <a:xfrm>
              <a:off x="978126" y="2070047"/>
              <a:ext cx="13869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674EA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96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674EA7"/>
                  </a:solidFill>
                  <a:latin typeface="Arial Narrow"/>
                  <a:sym typeface="Arial Narrow"/>
                </a:rPr>
                <a:t>Mujeres: 50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674EA7"/>
                  </a:solidFill>
                  <a:latin typeface="Arial Narrow"/>
                  <a:ea typeface="Arial"/>
                  <a:cs typeface="Arial"/>
                  <a:sym typeface="Arial Narrow"/>
                </a:rPr>
                <a:t>Hombres 46</a:t>
              </a:r>
              <a:endParaRPr sz="1400" b="0" i="0" u="none" strike="noStrike" cap="none" dirty="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" name="Google Shape;245;p24"/>
            <p:cNvSpPr txBox="1"/>
            <p:nvPr/>
          </p:nvSpPr>
          <p:spPr>
            <a:xfrm>
              <a:off x="260428" y="3479470"/>
              <a:ext cx="20538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1.732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235390" y="3751970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45818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126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45818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75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45818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51</a:t>
              </a:r>
              <a:r>
                <a:rPr lang="es-MX" sz="1400" b="1" i="0" u="none" strike="noStrike" cap="none" dirty="0">
                  <a:solidFill>
                    <a:srgbClr val="45818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7" name="Google Shape;247;p24"/>
            <p:cNvSpPr txBox="1"/>
            <p:nvPr/>
          </p:nvSpPr>
          <p:spPr>
            <a:xfrm>
              <a:off x="687584" y="5477529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191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111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80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8" name="Google Shape;248;p24"/>
            <p:cNvSpPr txBox="1"/>
            <p:nvPr/>
          </p:nvSpPr>
          <p:spPr>
            <a:xfrm>
              <a:off x="726129" y="5194715"/>
              <a:ext cx="19431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2.577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249" name="Google Shape;249;p24"/>
          <p:cNvGrpSpPr/>
          <p:nvPr/>
        </p:nvGrpSpPr>
        <p:grpSpPr>
          <a:xfrm>
            <a:off x="8447665" y="1148289"/>
            <a:ext cx="3469849" cy="5370653"/>
            <a:chOff x="8447665" y="1148289"/>
            <a:chExt cx="3469849" cy="5370653"/>
          </a:xfrm>
        </p:grpSpPr>
        <p:sp>
          <p:nvSpPr>
            <p:cNvPr id="250" name="Google Shape;250;p24"/>
            <p:cNvSpPr/>
            <p:nvPr/>
          </p:nvSpPr>
          <p:spPr>
            <a:xfrm>
              <a:off x="8488031" y="5163244"/>
              <a:ext cx="599700" cy="549600"/>
            </a:xfrm>
            <a:prstGeom prst="wedgeRoundRectCallout">
              <a:avLst>
                <a:gd name="adj1" fmla="val -517660"/>
                <a:gd name="adj2" fmla="val -311403"/>
                <a:gd name="adj3" fmla="val 0"/>
              </a:avLst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468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30%</a:t>
              </a:r>
              <a:endParaRPr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8925975" y="3691778"/>
              <a:ext cx="599700" cy="549600"/>
            </a:xfrm>
            <a:prstGeom prst="wedgeRoundRectCallout">
              <a:avLst>
                <a:gd name="adj1" fmla="val -595671"/>
                <a:gd name="adj2" fmla="val -42494"/>
                <a:gd name="adj3" fmla="val 0"/>
              </a:avLst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468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1</a:t>
              </a:r>
              <a:r>
                <a:rPr lang="es-MX" sz="1400" b="1" i="0" u="none" strike="noStrike" cap="none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%</a:t>
              </a:r>
              <a:endParaRPr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8884443" y="2276565"/>
              <a:ext cx="599700" cy="549600"/>
            </a:xfrm>
            <a:prstGeom prst="wedgeRoundRectCallout">
              <a:avLst>
                <a:gd name="adj1" fmla="val -540709"/>
                <a:gd name="adj2" fmla="val 54236"/>
                <a:gd name="adj3" fmla="val 0"/>
              </a:avLst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468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15</a:t>
              </a:r>
              <a:r>
                <a:rPr lang="es-MX" sz="1400" b="1" i="0" u="none" strike="noStrike" cap="none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%</a:t>
              </a:r>
              <a:endParaRPr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447665" y="1172749"/>
              <a:ext cx="2277479" cy="287783"/>
              <a:chOff x="476525" y="2255713"/>
              <a:chExt cx="1588200" cy="200700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476535" y="2255728"/>
                <a:ext cx="817791" cy="19294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24"/>
            <p:cNvGrpSpPr/>
            <p:nvPr/>
          </p:nvGrpSpPr>
          <p:grpSpPr>
            <a:xfrm>
              <a:off x="9620392" y="2442704"/>
              <a:ext cx="2277479" cy="287783"/>
              <a:chOff x="476525" y="2255714"/>
              <a:chExt cx="1588200" cy="200700"/>
            </a:xfrm>
          </p:grpSpPr>
          <p:sp>
            <p:nvSpPr>
              <p:cNvPr id="257" name="Google Shape;257;p24"/>
              <p:cNvSpPr/>
              <p:nvPr/>
            </p:nvSpPr>
            <p:spPr>
              <a:xfrm>
                <a:off x="476525" y="2255714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476535" y="2255727"/>
                <a:ext cx="703971" cy="200687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4"/>
            <p:cNvGrpSpPr/>
            <p:nvPr/>
          </p:nvGrpSpPr>
          <p:grpSpPr>
            <a:xfrm>
              <a:off x="9640035" y="3864351"/>
              <a:ext cx="2277479" cy="305717"/>
              <a:chOff x="476525" y="2255714"/>
              <a:chExt cx="1588200" cy="213207"/>
            </a:xfrm>
          </p:grpSpPr>
          <p:sp>
            <p:nvSpPr>
              <p:cNvPr id="260" name="Google Shape;260;p24"/>
              <p:cNvSpPr/>
              <p:nvPr/>
            </p:nvSpPr>
            <p:spPr>
              <a:xfrm>
                <a:off x="476525" y="2255714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4"/>
              <p:cNvSpPr/>
              <p:nvPr/>
            </p:nvSpPr>
            <p:spPr>
              <a:xfrm>
                <a:off x="476535" y="2255727"/>
                <a:ext cx="750173" cy="213194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24"/>
            <p:cNvGrpSpPr/>
            <p:nvPr/>
          </p:nvGrpSpPr>
          <p:grpSpPr>
            <a:xfrm>
              <a:off x="9254246" y="5285628"/>
              <a:ext cx="2277479" cy="279245"/>
              <a:chOff x="476525" y="2255713"/>
              <a:chExt cx="1588200" cy="207282"/>
            </a:xfrm>
          </p:grpSpPr>
          <p:sp>
            <p:nvSpPr>
              <p:cNvPr id="263" name="Google Shape;263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>
                <a:off x="476534" y="2255728"/>
                <a:ext cx="694687" cy="207267"/>
              </a:xfrm>
              <a:prstGeom prst="roundRect">
                <a:avLst>
                  <a:gd name="adj" fmla="val 50000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" name="Google Shape;265;p24"/>
            <p:cNvSpPr txBox="1"/>
            <p:nvPr/>
          </p:nvSpPr>
          <p:spPr>
            <a:xfrm>
              <a:off x="8490834" y="1451490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A61C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27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A61C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13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A61C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14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6" name="Google Shape;266;p24"/>
            <p:cNvSpPr txBox="1"/>
            <p:nvPr/>
          </p:nvSpPr>
          <p:spPr>
            <a:xfrm>
              <a:off x="9640035" y="2720724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6AA84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241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6AA84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97</a:t>
              </a:r>
              <a:endParaRPr lang="es-MX" b="1" dirty="0">
                <a:solidFill>
                  <a:srgbClr val="6AA84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6AA84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144 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7" name="Google Shape;267;p24"/>
            <p:cNvSpPr txBox="1"/>
            <p:nvPr/>
          </p:nvSpPr>
          <p:spPr>
            <a:xfrm>
              <a:off x="9718576" y="4142368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3D85C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87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3D85C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42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3D85C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45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8" name="Google Shape;268;p24"/>
            <p:cNvSpPr txBox="1"/>
            <p:nvPr/>
          </p:nvSpPr>
          <p:spPr>
            <a:xfrm>
              <a:off x="9328874" y="5564875"/>
              <a:ext cx="17574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999999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269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999999"/>
                  </a:solidFill>
                  <a:latin typeface="Arial Narrow"/>
                  <a:sym typeface="Arial Narrow"/>
                </a:rPr>
                <a:t>Mujeres: 161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999999"/>
                  </a:solidFill>
                  <a:latin typeface="Arial Narrow"/>
                  <a:ea typeface="Arial"/>
                  <a:cs typeface="Arial"/>
                  <a:sym typeface="Arial Narrow"/>
                </a:rPr>
                <a:t>Hombres: 108</a:t>
              </a:r>
              <a:endParaRPr sz="1400" b="0" i="0" u="none" strike="noStrike" cap="none" dirty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9" name="Google Shape;269;p24"/>
            <p:cNvSpPr txBox="1"/>
            <p:nvPr/>
          </p:nvSpPr>
          <p:spPr>
            <a:xfrm>
              <a:off x="8593580" y="1148289"/>
              <a:ext cx="20241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1.478   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0" name="Google Shape;270;p24"/>
            <p:cNvSpPr txBox="1"/>
            <p:nvPr/>
          </p:nvSpPr>
          <p:spPr>
            <a:xfrm>
              <a:off x="9685780" y="2435873"/>
              <a:ext cx="20695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1.622 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1" name="Google Shape;271;p24"/>
            <p:cNvSpPr txBox="1"/>
            <p:nvPr/>
          </p:nvSpPr>
          <p:spPr>
            <a:xfrm>
              <a:off x="9769075" y="3855206"/>
              <a:ext cx="20565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4.717 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2" name="Google Shape;272;p24"/>
            <p:cNvSpPr txBox="1"/>
            <p:nvPr/>
          </p:nvSpPr>
          <p:spPr>
            <a:xfrm>
              <a:off x="9424440" y="5262663"/>
              <a:ext cx="21072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907  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5" y="46920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E77C37D5-7D3D-111C-AA97-237C6CCAFB80}"/>
              </a:ext>
            </a:extLst>
          </p:cNvPr>
          <p:cNvSpPr txBox="1"/>
          <p:nvPr/>
        </p:nvSpPr>
        <p:spPr>
          <a:xfrm>
            <a:off x="2113049" y="481939"/>
            <a:ext cx="8108808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 objetivos de los grupos en los que yo he participado son compartidos por todos sus integrantes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6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04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3;p14">
            <a:extLst>
              <a:ext uri="{FF2B5EF4-FFF2-40B4-BE49-F238E27FC236}">
                <a16:creationId xmlns:a16="http://schemas.microsoft.com/office/drawing/2014/main" id="{486F8CC4-8F65-98AF-189F-BDC4929A8969}"/>
              </a:ext>
            </a:extLst>
          </p:cNvPr>
          <p:cNvSpPr txBox="1"/>
          <p:nvPr/>
        </p:nvSpPr>
        <p:spPr>
          <a:xfrm>
            <a:off x="817928" y="708659"/>
            <a:ext cx="10622490" cy="61551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Considero que las personas de los grupos en que he participado aportan lo que se espera de ellas para la realización de las tareas</a:t>
            </a:r>
            <a:endParaRPr sz="1700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5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5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BF23033F-0B8A-3F2F-0269-C09E41EFB07C}"/>
              </a:ext>
            </a:extLst>
          </p:cNvPr>
          <p:cNvSpPr txBox="1"/>
          <p:nvPr/>
        </p:nvSpPr>
        <p:spPr>
          <a:xfrm>
            <a:off x="2823016" y="762103"/>
            <a:ext cx="6612314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grupo trabaja con autonomía respecto de otro grupos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9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grpSp>
        <p:nvGrpSpPr>
          <p:cNvPr id="66" name="Google Shape;298;p14">
            <a:extLst>
              <a:ext uri="{FF2B5EF4-FFF2-40B4-BE49-F238E27FC236}">
                <a16:creationId xmlns:a16="http://schemas.microsoft.com/office/drawing/2014/main" id="{13122BE4-58BD-BDF5-9FC4-99492117FE5F}"/>
              </a:ext>
            </a:extLst>
          </p:cNvPr>
          <p:cNvGrpSpPr/>
          <p:nvPr/>
        </p:nvGrpSpPr>
        <p:grpSpPr>
          <a:xfrm>
            <a:off x="1757176" y="883912"/>
            <a:ext cx="9144103" cy="751956"/>
            <a:chOff x="-879423" y="989891"/>
            <a:chExt cx="4839524" cy="1919143"/>
          </a:xfrm>
        </p:grpSpPr>
        <p:sp>
          <p:nvSpPr>
            <p:cNvPr id="68" name="Google Shape;299;p14">
              <a:extLst>
                <a:ext uri="{FF2B5EF4-FFF2-40B4-BE49-F238E27FC236}">
                  <a16:creationId xmlns:a16="http://schemas.microsoft.com/office/drawing/2014/main" id="{7FD246A3-D4D0-EF00-9036-9B17410557C9}"/>
                </a:ext>
              </a:extLst>
            </p:cNvPr>
            <p:cNvSpPr txBox="1"/>
            <p:nvPr/>
          </p:nvSpPr>
          <p:spPr>
            <a:xfrm>
              <a:off x="-879423" y="989891"/>
              <a:ext cx="4839524" cy="9232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dirty="0">
                  <a:solidFill>
                    <a:srgbClr val="20212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Las decisiones que toman los grupos de trabajo de mi área son apoyadas por el líder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" name="Google Shape;300;p14">
              <a:extLst>
                <a:ext uri="{FF2B5EF4-FFF2-40B4-BE49-F238E27FC236}">
                  <a16:creationId xmlns:a16="http://schemas.microsoft.com/office/drawing/2014/main" id="{27E7C881-59EA-6B1C-E3AC-4186F289392B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4" y="21381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grpSp>
        <p:nvGrpSpPr>
          <p:cNvPr id="67" name="Google Shape;298;p14">
            <a:extLst>
              <a:ext uri="{FF2B5EF4-FFF2-40B4-BE49-F238E27FC236}">
                <a16:creationId xmlns:a16="http://schemas.microsoft.com/office/drawing/2014/main" id="{89977525-3A94-02B1-66BA-BCDE4C35BB2A}"/>
              </a:ext>
            </a:extLst>
          </p:cNvPr>
          <p:cNvGrpSpPr/>
          <p:nvPr/>
        </p:nvGrpSpPr>
        <p:grpSpPr>
          <a:xfrm>
            <a:off x="1528527" y="778200"/>
            <a:ext cx="9566051" cy="860419"/>
            <a:chOff x="446048" y="903262"/>
            <a:chExt cx="4901936" cy="2005772"/>
          </a:xfrm>
        </p:grpSpPr>
        <p:sp>
          <p:nvSpPr>
            <p:cNvPr id="70" name="Google Shape;299;p14">
              <a:extLst>
                <a:ext uri="{FF2B5EF4-FFF2-40B4-BE49-F238E27FC236}">
                  <a16:creationId xmlns:a16="http://schemas.microsoft.com/office/drawing/2014/main" id="{463E3506-8E1B-5275-BC08-4FE19F461161}"/>
                </a:ext>
              </a:extLst>
            </p:cNvPr>
            <p:cNvSpPr txBox="1"/>
            <p:nvPr/>
          </p:nvSpPr>
          <p:spPr>
            <a:xfrm>
              <a:off x="709797" y="903262"/>
              <a:ext cx="4638187" cy="9232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dirty="0">
                  <a:solidFill>
                    <a:srgbClr val="20212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 identifico con las labores que desarrollo en mi equipo de trabajo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" name="Google Shape;300;p14">
              <a:extLst>
                <a:ext uri="{FF2B5EF4-FFF2-40B4-BE49-F238E27FC236}">
                  <a16:creationId xmlns:a16="http://schemas.microsoft.com/office/drawing/2014/main" id="{6B9BF3F6-25D0-7FF1-EE48-9133ECFBB1DE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3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CAPACIDAD PROFESIONAL</a:t>
            </a:r>
            <a:endParaRPr lang="es-MX" sz="1800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353455" y="313325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14;p14">
            <a:extLst>
              <a:ext uri="{FF2B5EF4-FFF2-40B4-BE49-F238E27FC236}">
                <a16:creationId xmlns:a16="http://schemas.microsoft.com/office/drawing/2014/main" id="{6562E257-0CD4-0FA6-522E-340C7F78D9D0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2;p14">
            <a:extLst>
              <a:ext uri="{FF2B5EF4-FFF2-40B4-BE49-F238E27FC236}">
                <a16:creationId xmlns:a16="http://schemas.microsoft.com/office/drawing/2014/main" id="{7EF98FA4-7F0C-2E71-A09A-987F81965177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303;p14">
            <a:extLst>
              <a:ext uri="{FF2B5EF4-FFF2-40B4-BE49-F238E27FC236}">
                <a16:creationId xmlns:a16="http://schemas.microsoft.com/office/drawing/2014/main" id="{D4A040FF-C82A-E138-DEF2-A9E148E4FB29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4;p14">
            <a:extLst>
              <a:ext uri="{FF2B5EF4-FFF2-40B4-BE49-F238E27FC236}">
                <a16:creationId xmlns:a16="http://schemas.microsoft.com/office/drawing/2014/main" id="{45146593-DC4E-1A95-15B2-9447929B57B2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5;p14">
            <a:extLst>
              <a:ext uri="{FF2B5EF4-FFF2-40B4-BE49-F238E27FC236}">
                <a16:creationId xmlns:a16="http://schemas.microsoft.com/office/drawing/2014/main" id="{ADE265D8-1A3F-2F7A-EE42-663F3FD1C7A9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E5EF788F-B11B-377E-F6FC-0D8AF12DF755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1" name="Google Shape;307;p14">
            <a:extLst>
              <a:ext uri="{FF2B5EF4-FFF2-40B4-BE49-F238E27FC236}">
                <a16:creationId xmlns:a16="http://schemas.microsoft.com/office/drawing/2014/main" id="{D8DAEC9F-0B78-0707-33F4-5BBCDE42E58E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" name="Google Shape;308;p14">
            <a:extLst>
              <a:ext uri="{FF2B5EF4-FFF2-40B4-BE49-F238E27FC236}">
                <a16:creationId xmlns:a16="http://schemas.microsoft.com/office/drawing/2014/main" id="{028390F4-E82E-DD27-165C-F06332AFFA1A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14;p14">
            <a:extLst>
              <a:ext uri="{FF2B5EF4-FFF2-40B4-BE49-F238E27FC236}">
                <a16:creationId xmlns:a16="http://schemas.microsoft.com/office/drawing/2014/main" id="{815A476B-786A-30F6-C9A3-6E55991A8F8E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302;p14">
            <a:extLst>
              <a:ext uri="{FF2B5EF4-FFF2-40B4-BE49-F238E27FC236}">
                <a16:creationId xmlns:a16="http://schemas.microsoft.com/office/drawing/2014/main" id="{222D0908-D266-6216-74AE-AB302C73D072}"/>
              </a:ext>
            </a:extLst>
          </p:cNvPr>
          <p:cNvSpPr/>
          <p:nvPr/>
        </p:nvSpPr>
        <p:spPr>
          <a:xfrm>
            <a:off x="3484773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303;p14">
            <a:extLst>
              <a:ext uri="{FF2B5EF4-FFF2-40B4-BE49-F238E27FC236}">
                <a16:creationId xmlns:a16="http://schemas.microsoft.com/office/drawing/2014/main" id="{1DA0576B-C7EC-CF03-D604-F12A064D4B34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304;p14">
            <a:extLst>
              <a:ext uri="{FF2B5EF4-FFF2-40B4-BE49-F238E27FC236}">
                <a16:creationId xmlns:a16="http://schemas.microsoft.com/office/drawing/2014/main" id="{0627133E-BD0A-77B8-954D-1C7B953BC66E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5;p14">
            <a:extLst>
              <a:ext uri="{FF2B5EF4-FFF2-40B4-BE49-F238E27FC236}">
                <a16:creationId xmlns:a16="http://schemas.microsoft.com/office/drawing/2014/main" id="{8DA81F9F-2900-84C0-9646-22C5083718CD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4" name="Google Shape;306;p14">
            <a:extLst>
              <a:ext uri="{FF2B5EF4-FFF2-40B4-BE49-F238E27FC236}">
                <a16:creationId xmlns:a16="http://schemas.microsoft.com/office/drawing/2014/main" id="{45A197CD-16CE-64D3-2DEA-BF068365B10D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5" name="Google Shape;307;p14">
            <a:extLst>
              <a:ext uri="{FF2B5EF4-FFF2-40B4-BE49-F238E27FC236}">
                <a16:creationId xmlns:a16="http://schemas.microsoft.com/office/drawing/2014/main" id="{7DDB4F3C-D0A1-1E0D-7DAE-8977FB6E77EE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6" name="Google Shape;308;p14">
            <a:extLst>
              <a:ext uri="{FF2B5EF4-FFF2-40B4-BE49-F238E27FC236}">
                <a16:creationId xmlns:a16="http://schemas.microsoft.com/office/drawing/2014/main" id="{E138050F-F409-0F9B-8AE2-C4754752155B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14;p14">
            <a:extLst>
              <a:ext uri="{FF2B5EF4-FFF2-40B4-BE49-F238E27FC236}">
                <a16:creationId xmlns:a16="http://schemas.microsoft.com/office/drawing/2014/main" id="{81AD7B26-96DA-D910-ED1B-6EA93BA9B572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302;p14">
            <a:extLst>
              <a:ext uri="{FF2B5EF4-FFF2-40B4-BE49-F238E27FC236}">
                <a16:creationId xmlns:a16="http://schemas.microsoft.com/office/drawing/2014/main" id="{7EF6B36E-5AAA-38DE-19C4-B1F861ADD3E2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303;p14">
            <a:extLst>
              <a:ext uri="{FF2B5EF4-FFF2-40B4-BE49-F238E27FC236}">
                <a16:creationId xmlns:a16="http://schemas.microsoft.com/office/drawing/2014/main" id="{495F24A0-6685-E409-CDF9-DAEEB6EB3DE9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304;p14">
            <a:extLst>
              <a:ext uri="{FF2B5EF4-FFF2-40B4-BE49-F238E27FC236}">
                <a16:creationId xmlns:a16="http://schemas.microsoft.com/office/drawing/2014/main" id="{6D8C2C0D-9FE9-C8F9-28D0-06BF557FE9E2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5;p14">
            <a:extLst>
              <a:ext uri="{FF2B5EF4-FFF2-40B4-BE49-F238E27FC236}">
                <a16:creationId xmlns:a16="http://schemas.microsoft.com/office/drawing/2014/main" id="{BC950C25-D57F-7AB8-762A-4838EE50F846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2" name="Google Shape;306;p14">
            <a:extLst>
              <a:ext uri="{FF2B5EF4-FFF2-40B4-BE49-F238E27FC236}">
                <a16:creationId xmlns:a16="http://schemas.microsoft.com/office/drawing/2014/main" id="{69CA183A-38A4-A06F-53F2-F7A8F891679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3" name="Google Shape;307;p14">
            <a:extLst>
              <a:ext uri="{FF2B5EF4-FFF2-40B4-BE49-F238E27FC236}">
                <a16:creationId xmlns:a16="http://schemas.microsoft.com/office/drawing/2014/main" id="{DFDB70C9-5CFD-8AA2-A787-A02E99919DE4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4" name="Google Shape;308;p14">
            <a:extLst>
              <a:ext uri="{FF2B5EF4-FFF2-40B4-BE49-F238E27FC236}">
                <a16:creationId xmlns:a16="http://schemas.microsoft.com/office/drawing/2014/main" id="{7B3E3895-A97B-672A-0394-16EC009D3E8C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14;p14">
            <a:extLst>
              <a:ext uri="{FF2B5EF4-FFF2-40B4-BE49-F238E27FC236}">
                <a16:creationId xmlns:a16="http://schemas.microsoft.com/office/drawing/2014/main" id="{BB79C4B8-96DA-1E32-D39B-253FB02AB057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302;p14">
            <a:extLst>
              <a:ext uri="{FF2B5EF4-FFF2-40B4-BE49-F238E27FC236}">
                <a16:creationId xmlns:a16="http://schemas.microsoft.com/office/drawing/2014/main" id="{AA0E5F50-898E-7D28-B571-BF285F6DCC33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303;p14">
            <a:extLst>
              <a:ext uri="{FF2B5EF4-FFF2-40B4-BE49-F238E27FC236}">
                <a16:creationId xmlns:a16="http://schemas.microsoft.com/office/drawing/2014/main" id="{909889AE-16D7-A5AF-EB14-5E634BEB5B48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304;p14">
            <a:extLst>
              <a:ext uri="{FF2B5EF4-FFF2-40B4-BE49-F238E27FC236}">
                <a16:creationId xmlns:a16="http://schemas.microsoft.com/office/drawing/2014/main" id="{17127F1B-BBD9-64D9-9307-5108E22E4D64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5;p14">
            <a:extLst>
              <a:ext uri="{FF2B5EF4-FFF2-40B4-BE49-F238E27FC236}">
                <a16:creationId xmlns:a16="http://schemas.microsoft.com/office/drawing/2014/main" id="{613C1EB0-7ECA-FA4C-DC7E-C87FA67DDEF1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0" name="Google Shape;306;p14">
            <a:extLst>
              <a:ext uri="{FF2B5EF4-FFF2-40B4-BE49-F238E27FC236}">
                <a16:creationId xmlns:a16="http://schemas.microsoft.com/office/drawing/2014/main" id="{DD7FF3B5-5F46-5602-22B0-F32B38DA1316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3EADA927-0FA4-817C-F25F-698349E435FA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07B42B6-FB42-4E36-9734-884DE0A56E20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2F0A287C-2EAE-8404-F1A3-063EBCF40C78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137C8C24-979B-9EFE-EF0B-572CFEAD9327}"/>
              </a:ext>
            </a:extLst>
          </p:cNvPr>
          <p:cNvSpPr/>
          <p:nvPr/>
        </p:nvSpPr>
        <p:spPr>
          <a:xfrm>
            <a:off x="8544245" y="485820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0E6B3D0F-7FD9-76CE-D45F-5C08DE4A5BF6}"/>
              </a:ext>
            </a:extLst>
          </p:cNvPr>
          <p:cNvSpPr/>
          <p:nvPr/>
        </p:nvSpPr>
        <p:spPr>
          <a:xfrm>
            <a:off x="8544245" y="545683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C3AD17F6-8401-BB0D-543C-A89394933F86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20B9217E-E9EF-74BB-C503-D29556AE6DCF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C4CB5D04-1B8C-67DF-4BCA-B334E3CD51B6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B89675FE-2318-2008-3630-3FB6267DAA94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FADFDDC9-3021-4A25-BA1E-95F206745A24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AA12DFBA-9163-A793-286B-58177AB80A0B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3D078F78-42D5-A144-C80B-E2295B908801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87C93447-450B-E4C7-DAEF-139ED03DE4D8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51ECD9D6-33D4-3991-3960-490B661601BB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91855625-3A52-27E8-5276-67509489D1C0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3B007291-56EB-05AD-9652-4C1803BDBCA5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513CE56-CF5A-D607-46FD-1202633DED4C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7CF7655-DE4E-51C3-746B-948443C555B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032F38E2-7B9D-1C33-F7DC-2B637EF8301F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7906FD82-BFA0-CA03-90C0-B056814CCE25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1E7931E4-A94E-AA59-930E-C76A9250B951}"/>
              </a:ext>
            </a:extLst>
          </p:cNvPr>
          <p:cNvSpPr txBox="1"/>
          <p:nvPr/>
        </p:nvSpPr>
        <p:spPr>
          <a:xfrm>
            <a:off x="6142820" y="84126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E781F9C2-1274-6E9B-AA08-27261580BC37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95DAC69A-B8CB-001B-D817-2EBFD745E6C2}"/>
              </a:ext>
            </a:extLst>
          </p:cNvPr>
          <p:cNvSpPr txBox="1"/>
          <p:nvPr/>
        </p:nvSpPr>
        <p:spPr>
          <a:xfrm>
            <a:off x="1203071" y="35751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98C5E4B9-AA1D-1020-6F27-07DE2A86B7E7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E52C8CC7-07AE-B385-6D13-C6994E4EC784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71462C24-F8BF-89F7-45FD-22B2364A9EA9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7" name="Google Shape;300;p14">
            <a:extLst>
              <a:ext uri="{FF2B5EF4-FFF2-40B4-BE49-F238E27FC236}">
                <a16:creationId xmlns:a16="http://schemas.microsoft.com/office/drawing/2014/main" id="{3AE708B3-B71A-29D1-7075-099B19CC7DC6}"/>
              </a:ext>
            </a:extLst>
          </p:cNvPr>
          <p:cNvSpPr txBox="1"/>
          <p:nvPr/>
        </p:nvSpPr>
        <p:spPr>
          <a:xfrm>
            <a:off x="1050842" y="1802978"/>
            <a:ext cx="9594088" cy="14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" name="Google Shape;298;p14">
            <a:extLst>
              <a:ext uri="{FF2B5EF4-FFF2-40B4-BE49-F238E27FC236}">
                <a16:creationId xmlns:a16="http://schemas.microsoft.com/office/drawing/2014/main" id="{A5F2BD0C-D8F0-B93A-D3FD-72A258A57839}"/>
              </a:ext>
            </a:extLst>
          </p:cNvPr>
          <p:cNvGrpSpPr/>
          <p:nvPr/>
        </p:nvGrpSpPr>
        <p:grpSpPr>
          <a:xfrm>
            <a:off x="2988548" y="1078847"/>
            <a:ext cx="6360498" cy="761365"/>
            <a:chOff x="244745" y="1259970"/>
            <a:chExt cx="3691503" cy="1636922"/>
          </a:xfrm>
        </p:grpSpPr>
        <p:sp>
          <p:nvSpPr>
            <p:cNvPr id="6" name="Google Shape;299;p14">
              <a:extLst>
                <a:ext uri="{FF2B5EF4-FFF2-40B4-BE49-F238E27FC236}">
                  <a16:creationId xmlns:a16="http://schemas.microsoft.com/office/drawing/2014/main" id="{1D59760A-5D83-3AC3-3B72-96FE3BAFE0D7}"/>
                </a:ext>
              </a:extLst>
            </p:cNvPr>
            <p:cNvSpPr txBox="1"/>
            <p:nvPr/>
          </p:nvSpPr>
          <p:spPr>
            <a:xfrm>
              <a:off x="244745" y="1259970"/>
              <a:ext cx="3597805" cy="8826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i="0" u="none" strike="noStrike" cap="none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Tengo las habilidades requeridas para realizar mi trabajo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8" name="Google Shape;300;p14">
              <a:extLst>
                <a:ext uri="{FF2B5EF4-FFF2-40B4-BE49-F238E27FC236}">
                  <a16:creationId xmlns:a16="http://schemas.microsoft.com/office/drawing/2014/main" id="{CD5C5CBD-45AC-121E-0271-A6C5853B84F5}"/>
                </a:ext>
              </a:extLst>
            </p:cNvPr>
            <p:cNvSpPr txBox="1"/>
            <p:nvPr/>
          </p:nvSpPr>
          <p:spPr>
            <a:xfrm>
              <a:off x="446049" y="2632134"/>
              <a:ext cx="3490199" cy="26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0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4B59649A-5FE1-0703-55D6-A869B68AC57F}"/>
              </a:ext>
            </a:extLst>
          </p:cNvPr>
          <p:cNvSpPr txBox="1"/>
          <p:nvPr/>
        </p:nvSpPr>
        <p:spPr>
          <a:xfrm>
            <a:off x="3592212" y="729860"/>
            <a:ext cx="5474031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Puedo manejar adecuadamente mi carga de trabajo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5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3;p14">
            <a:extLst>
              <a:ext uri="{FF2B5EF4-FFF2-40B4-BE49-F238E27FC236}">
                <a16:creationId xmlns:a16="http://schemas.microsoft.com/office/drawing/2014/main" id="{954C26BC-CB9B-2B37-F3EA-F96FBE6583BA}"/>
              </a:ext>
            </a:extLst>
          </p:cNvPr>
          <p:cNvSpPr txBox="1"/>
          <p:nvPr/>
        </p:nvSpPr>
        <p:spPr>
          <a:xfrm>
            <a:off x="3124371" y="782279"/>
            <a:ext cx="6188739" cy="35390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Supero las expectativas que mi jefe tiene sobre mi desempeño</a:t>
            </a:r>
            <a:endParaRPr sz="1700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08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4A8EC2E2-6B25-4EC9-FDF3-F5B3BFB9428B}"/>
              </a:ext>
            </a:extLst>
          </p:cNvPr>
          <p:cNvSpPr txBox="1"/>
          <p:nvPr/>
        </p:nvSpPr>
        <p:spPr>
          <a:xfrm>
            <a:off x="1511651" y="762046"/>
            <a:ext cx="9168697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Estoy dispuesto a hacer un esfuerzo extra cuando sea necesario por el bien de la institución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5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7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994651BA-C205-DD3B-E760-2B072BD59398}"/>
              </a:ext>
            </a:extLst>
          </p:cNvPr>
          <p:cNvSpPr txBox="1"/>
          <p:nvPr/>
        </p:nvSpPr>
        <p:spPr>
          <a:xfrm>
            <a:off x="1688796" y="787369"/>
            <a:ext cx="8361375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 siento motivado para trabajar por el mejoramiento de los procesos laborales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94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0789011-8A92-D1D6-77F0-24DC5436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198149"/>
            <a:ext cx="9829801" cy="6124818"/>
          </a:xfrm>
          <a:prstGeom prst="rect">
            <a:avLst/>
          </a:prstGeom>
        </p:spPr>
      </p:pic>
      <p:pic>
        <p:nvPicPr>
          <p:cNvPr id="278" name="Google Shape;278;g141c2ea4f32_0_8"/>
          <p:cNvPicPr preferRelativeResize="0"/>
          <p:nvPr/>
        </p:nvPicPr>
        <p:blipFill rotWithShape="1">
          <a:blip r:embed="rId4">
            <a:alphaModFix/>
          </a:blip>
          <a:srcRect r="56842"/>
          <a:stretch/>
        </p:blipFill>
        <p:spPr>
          <a:xfrm>
            <a:off x="0" y="0"/>
            <a:ext cx="5261812" cy="685933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41c2ea4f32_0_8"/>
          <p:cNvSpPr txBox="1"/>
          <p:nvPr/>
        </p:nvSpPr>
        <p:spPr>
          <a:xfrm>
            <a:off x="1003610" y="1941129"/>
            <a:ext cx="35907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s-MX" sz="6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0" name="Google Shape;280;g141c2ea4f32_0_8"/>
          <p:cNvSpPr txBox="1"/>
          <p:nvPr/>
        </p:nvSpPr>
        <p:spPr>
          <a:xfrm>
            <a:off x="1003610" y="3597442"/>
            <a:ext cx="3590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RESULTADOS ENCUESTA DE CLIMA LABORAL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3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776C9367-2831-F666-1443-9E666EF6A5CF}"/>
              </a:ext>
            </a:extLst>
          </p:cNvPr>
          <p:cNvSpPr txBox="1"/>
          <p:nvPr/>
        </p:nvSpPr>
        <p:spPr>
          <a:xfrm>
            <a:off x="3528031" y="817262"/>
            <a:ext cx="5268985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 encuentro satisfecho con el trabajo que realizo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7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E5877244-90CC-D774-3ECB-53D7E77AED36}"/>
              </a:ext>
            </a:extLst>
          </p:cNvPr>
          <p:cNvSpPr txBox="1"/>
          <p:nvPr/>
        </p:nvSpPr>
        <p:spPr>
          <a:xfrm>
            <a:off x="1794084" y="833205"/>
            <a:ext cx="7786648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Recibo capacitación para el mejoramiento de mis competencias funcionales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22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MEDIO AMBIENTE FÍSICO</a:t>
            </a:r>
            <a:endParaRPr lang="es-MX"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353455" y="313325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14;p14">
            <a:extLst>
              <a:ext uri="{FF2B5EF4-FFF2-40B4-BE49-F238E27FC236}">
                <a16:creationId xmlns:a16="http://schemas.microsoft.com/office/drawing/2014/main" id="{6562E257-0CD4-0FA6-522E-340C7F78D9D0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2;p14">
            <a:extLst>
              <a:ext uri="{FF2B5EF4-FFF2-40B4-BE49-F238E27FC236}">
                <a16:creationId xmlns:a16="http://schemas.microsoft.com/office/drawing/2014/main" id="{7EF98FA4-7F0C-2E71-A09A-987F81965177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303;p14">
            <a:extLst>
              <a:ext uri="{FF2B5EF4-FFF2-40B4-BE49-F238E27FC236}">
                <a16:creationId xmlns:a16="http://schemas.microsoft.com/office/drawing/2014/main" id="{D4A040FF-C82A-E138-DEF2-A9E148E4FB29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4;p14">
            <a:extLst>
              <a:ext uri="{FF2B5EF4-FFF2-40B4-BE49-F238E27FC236}">
                <a16:creationId xmlns:a16="http://schemas.microsoft.com/office/drawing/2014/main" id="{45146593-DC4E-1A95-15B2-9447929B57B2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5;p14">
            <a:extLst>
              <a:ext uri="{FF2B5EF4-FFF2-40B4-BE49-F238E27FC236}">
                <a16:creationId xmlns:a16="http://schemas.microsoft.com/office/drawing/2014/main" id="{ADE265D8-1A3F-2F7A-EE42-663F3FD1C7A9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E5EF788F-B11B-377E-F6FC-0D8AF12DF755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1" name="Google Shape;307;p14">
            <a:extLst>
              <a:ext uri="{FF2B5EF4-FFF2-40B4-BE49-F238E27FC236}">
                <a16:creationId xmlns:a16="http://schemas.microsoft.com/office/drawing/2014/main" id="{D8DAEC9F-0B78-0707-33F4-5BBCDE42E58E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" name="Google Shape;308;p14">
            <a:extLst>
              <a:ext uri="{FF2B5EF4-FFF2-40B4-BE49-F238E27FC236}">
                <a16:creationId xmlns:a16="http://schemas.microsoft.com/office/drawing/2014/main" id="{028390F4-E82E-DD27-165C-F06332AFFA1A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14;p14">
            <a:extLst>
              <a:ext uri="{FF2B5EF4-FFF2-40B4-BE49-F238E27FC236}">
                <a16:creationId xmlns:a16="http://schemas.microsoft.com/office/drawing/2014/main" id="{815A476B-786A-30F6-C9A3-6E55991A8F8E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302;p14">
            <a:extLst>
              <a:ext uri="{FF2B5EF4-FFF2-40B4-BE49-F238E27FC236}">
                <a16:creationId xmlns:a16="http://schemas.microsoft.com/office/drawing/2014/main" id="{222D0908-D266-6216-74AE-AB302C73D072}"/>
              </a:ext>
            </a:extLst>
          </p:cNvPr>
          <p:cNvSpPr/>
          <p:nvPr/>
        </p:nvSpPr>
        <p:spPr>
          <a:xfrm>
            <a:off x="3484773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303;p14">
            <a:extLst>
              <a:ext uri="{FF2B5EF4-FFF2-40B4-BE49-F238E27FC236}">
                <a16:creationId xmlns:a16="http://schemas.microsoft.com/office/drawing/2014/main" id="{1DA0576B-C7EC-CF03-D604-F12A064D4B34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304;p14">
            <a:extLst>
              <a:ext uri="{FF2B5EF4-FFF2-40B4-BE49-F238E27FC236}">
                <a16:creationId xmlns:a16="http://schemas.microsoft.com/office/drawing/2014/main" id="{0627133E-BD0A-77B8-954D-1C7B953BC66E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5;p14">
            <a:extLst>
              <a:ext uri="{FF2B5EF4-FFF2-40B4-BE49-F238E27FC236}">
                <a16:creationId xmlns:a16="http://schemas.microsoft.com/office/drawing/2014/main" id="{8DA81F9F-2900-84C0-9646-22C5083718CD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4" name="Google Shape;306;p14">
            <a:extLst>
              <a:ext uri="{FF2B5EF4-FFF2-40B4-BE49-F238E27FC236}">
                <a16:creationId xmlns:a16="http://schemas.microsoft.com/office/drawing/2014/main" id="{45A197CD-16CE-64D3-2DEA-BF068365B10D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5" name="Google Shape;307;p14">
            <a:extLst>
              <a:ext uri="{FF2B5EF4-FFF2-40B4-BE49-F238E27FC236}">
                <a16:creationId xmlns:a16="http://schemas.microsoft.com/office/drawing/2014/main" id="{7DDB4F3C-D0A1-1E0D-7DAE-8977FB6E77EE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6" name="Google Shape;308;p14">
            <a:extLst>
              <a:ext uri="{FF2B5EF4-FFF2-40B4-BE49-F238E27FC236}">
                <a16:creationId xmlns:a16="http://schemas.microsoft.com/office/drawing/2014/main" id="{E138050F-F409-0F9B-8AE2-C4754752155B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14;p14">
            <a:extLst>
              <a:ext uri="{FF2B5EF4-FFF2-40B4-BE49-F238E27FC236}">
                <a16:creationId xmlns:a16="http://schemas.microsoft.com/office/drawing/2014/main" id="{81AD7B26-96DA-D910-ED1B-6EA93BA9B572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302;p14">
            <a:extLst>
              <a:ext uri="{FF2B5EF4-FFF2-40B4-BE49-F238E27FC236}">
                <a16:creationId xmlns:a16="http://schemas.microsoft.com/office/drawing/2014/main" id="{7EF6B36E-5AAA-38DE-19C4-B1F861ADD3E2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303;p14">
            <a:extLst>
              <a:ext uri="{FF2B5EF4-FFF2-40B4-BE49-F238E27FC236}">
                <a16:creationId xmlns:a16="http://schemas.microsoft.com/office/drawing/2014/main" id="{495F24A0-6685-E409-CDF9-DAEEB6EB3DE9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304;p14">
            <a:extLst>
              <a:ext uri="{FF2B5EF4-FFF2-40B4-BE49-F238E27FC236}">
                <a16:creationId xmlns:a16="http://schemas.microsoft.com/office/drawing/2014/main" id="{6D8C2C0D-9FE9-C8F9-28D0-06BF557FE9E2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5;p14">
            <a:extLst>
              <a:ext uri="{FF2B5EF4-FFF2-40B4-BE49-F238E27FC236}">
                <a16:creationId xmlns:a16="http://schemas.microsoft.com/office/drawing/2014/main" id="{BC950C25-D57F-7AB8-762A-4838EE50F846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2" name="Google Shape;306;p14">
            <a:extLst>
              <a:ext uri="{FF2B5EF4-FFF2-40B4-BE49-F238E27FC236}">
                <a16:creationId xmlns:a16="http://schemas.microsoft.com/office/drawing/2014/main" id="{69CA183A-38A4-A06F-53F2-F7A8F891679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3" name="Google Shape;307;p14">
            <a:extLst>
              <a:ext uri="{FF2B5EF4-FFF2-40B4-BE49-F238E27FC236}">
                <a16:creationId xmlns:a16="http://schemas.microsoft.com/office/drawing/2014/main" id="{DFDB70C9-5CFD-8AA2-A787-A02E99919DE4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4" name="Google Shape;308;p14">
            <a:extLst>
              <a:ext uri="{FF2B5EF4-FFF2-40B4-BE49-F238E27FC236}">
                <a16:creationId xmlns:a16="http://schemas.microsoft.com/office/drawing/2014/main" id="{7B3E3895-A97B-672A-0394-16EC009D3E8C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14;p14">
            <a:extLst>
              <a:ext uri="{FF2B5EF4-FFF2-40B4-BE49-F238E27FC236}">
                <a16:creationId xmlns:a16="http://schemas.microsoft.com/office/drawing/2014/main" id="{BB79C4B8-96DA-1E32-D39B-253FB02AB057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302;p14">
            <a:extLst>
              <a:ext uri="{FF2B5EF4-FFF2-40B4-BE49-F238E27FC236}">
                <a16:creationId xmlns:a16="http://schemas.microsoft.com/office/drawing/2014/main" id="{AA0E5F50-898E-7D28-B571-BF285F6DCC33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303;p14">
            <a:extLst>
              <a:ext uri="{FF2B5EF4-FFF2-40B4-BE49-F238E27FC236}">
                <a16:creationId xmlns:a16="http://schemas.microsoft.com/office/drawing/2014/main" id="{909889AE-16D7-A5AF-EB14-5E634BEB5B48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304;p14">
            <a:extLst>
              <a:ext uri="{FF2B5EF4-FFF2-40B4-BE49-F238E27FC236}">
                <a16:creationId xmlns:a16="http://schemas.microsoft.com/office/drawing/2014/main" id="{17127F1B-BBD9-64D9-9307-5108E22E4D64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5;p14">
            <a:extLst>
              <a:ext uri="{FF2B5EF4-FFF2-40B4-BE49-F238E27FC236}">
                <a16:creationId xmlns:a16="http://schemas.microsoft.com/office/drawing/2014/main" id="{613C1EB0-7ECA-FA4C-DC7E-C87FA67DDEF1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0" name="Google Shape;306;p14">
            <a:extLst>
              <a:ext uri="{FF2B5EF4-FFF2-40B4-BE49-F238E27FC236}">
                <a16:creationId xmlns:a16="http://schemas.microsoft.com/office/drawing/2014/main" id="{DD7FF3B5-5F46-5602-22B0-F32B38DA1316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3EADA927-0FA4-817C-F25F-698349E435FA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07B42B6-FB42-4E36-9734-884DE0A56E20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2F0A287C-2EAE-8404-F1A3-063EBCF40C78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137C8C24-979B-9EFE-EF0B-572CFEAD9327}"/>
              </a:ext>
            </a:extLst>
          </p:cNvPr>
          <p:cNvSpPr/>
          <p:nvPr/>
        </p:nvSpPr>
        <p:spPr>
          <a:xfrm>
            <a:off x="8544245" y="485820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0E6B3D0F-7FD9-76CE-D45F-5C08DE4A5BF6}"/>
              </a:ext>
            </a:extLst>
          </p:cNvPr>
          <p:cNvSpPr/>
          <p:nvPr/>
        </p:nvSpPr>
        <p:spPr>
          <a:xfrm>
            <a:off x="8544245" y="545683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C3AD17F6-8401-BB0D-543C-A89394933F86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20B9217E-E9EF-74BB-C503-D29556AE6DCF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C4CB5D04-1B8C-67DF-4BCA-B334E3CD51B6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B89675FE-2318-2008-3630-3FB6267DAA94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FADFDDC9-3021-4A25-BA1E-95F206745A24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AA12DFBA-9163-A793-286B-58177AB80A0B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3D078F78-42D5-A144-C80B-E2295B908801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87C93447-450B-E4C7-DAEF-139ED03DE4D8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51ECD9D6-33D4-3991-3960-490B661601BB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91855625-3A52-27E8-5276-67509489D1C0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3B007291-56EB-05AD-9652-4C1803BDBCA5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513CE56-CF5A-D607-46FD-1202633DED4C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7CF7655-DE4E-51C3-746B-948443C555B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032F38E2-7B9D-1C33-F7DC-2B637EF8301F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7906FD82-BFA0-CA03-90C0-B056814CCE25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1E7931E4-A94E-AA59-930E-C76A9250B951}"/>
              </a:ext>
            </a:extLst>
          </p:cNvPr>
          <p:cNvSpPr txBox="1"/>
          <p:nvPr/>
        </p:nvSpPr>
        <p:spPr>
          <a:xfrm>
            <a:off x="6142820" y="84126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E781F9C2-1274-6E9B-AA08-27261580BC37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95DAC69A-B8CB-001B-D817-2EBFD745E6C2}"/>
              </a:ext>
            </a:extLst>
          </p:cNvPr>
          <p:cNvSpPr txBox="1"/>
          <p:nvPr/>
        </p:nvSpPr>
        <p:spPr>
          <a:xfrm>
            <a:off x="1203071" y="35751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98C5E4B9-AA1D-1020-6F27-07DE2A86B7E7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E52C8CC7-07AE-B385-6D13-C6994E4EC784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71462C24-F8BF-89F7-45FD-22B2364A9EA9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5" name="Google Shape;299;p14">
            <a:extLst>
              <a:ext uri="{FF2B5EF4-FFF2-40B4-BE49-F238E27FC236}">
                <a16:creationId xmlns:a16="http://schemas.microsoft.com/office/drawing/2014/main" id="{72DF1C77-E011-5C37-A41C-57D4B2873E1C}"/>
              </a:ext>
            </a:extLst>
          </p:cNvPr>
          <p:cNvSpPr txBox="1"/>
          <p:nvPr/>
        </p:nvSpPr>
        <p:spPr>
          <a:xfrm>
            <a:off x="2449449" y="1148039"/>
            <a:ext cx="7293101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 área de trabajo tiene un ambiente físico seguro (ergonomía)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8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87025" y="1541969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0710C51A-C98C-BD14-9759-F6A620934D5A}"/>
              </a:ext>
            </a:extLst>
          </p:cNvPr>
          <p:cNvSpPr txBox="1"/>
          <p:nvPr/>
        </p:nvSpPr>
        <p:spPr>
          <a:xfrm>
            <a:off x="3693011" y="747326"/>
            <a:ext cx="5272433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 área de trabajo permanece ordenada y limpia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8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9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3;p14">
            <a:extLst>
              <a:ext uri="{FF2B5EF4-FFF2-40B4-BE49-F238E27FC236}">
                <a16:creationId xmlns:a16="http://schemas.microsoft.com/office/drawing/2014/main" id="{35F82F04-CEDB-1CDD-2300-E8A605C44292}"/>
              </a:ext>
            </a:extLst>
          </p:cNvPr>
          <p:cNvSpPr txBox="1"/>
          <p:nvPr/>
        </p:nvSpPr>
        <p:spPr>
          <a:xfrm>
            <a:off x="1587863" y="690527"/>
            <a:ext cx="9127659" cy="61551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mi área de trabajo se efectúan oportunamente las actividades de mantenimiento que sean necesarias</a:t>
            </a:r>
            <a:endParaRPr sz="1700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2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9326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2FE4B799-01DD-B888-E41C-5780912A0C3B}"/>
              </a:ext>
            </a:extLst>
          </p:cNvPr>
          <p:cNvSpPr txBox="1"/>
          <p:nvPr/>
        </p:nvSpPr>
        <p:spPr>
          <a:xfrm>
            <a:off x="3157181" y="702418"/>
            <a:ext cx="6434467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mi área de trabajo no se encuentra contaminación auditiva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33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INCENTIVOS</a:t>
            </a:r>
            <a:endParaRPr lang="es-MX"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353455" y="313325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14;p14">
            <a:extLst>
              <a:ext uri="{FF2B5EF4-FFF2-40B4-BE49-F238E27FC236}">
                <a16:creationId xmlns:a16="http://schemas.microsoft.com/office/drawing/2014/main" id="{6562E257-0CD4-0FA6-522E-340C7F78D9D0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2;p14">
            <a:extLst>
              <a:ext uri="{FF2B5EF4-FFF2-40B4-BE49-F238E27FC236}">
                <a16:creationId xmlns:a16="http://schemas.microsoft.com/office/drawing/2014/main" id="{7EF98FA4-7F0C-2E71-A09A-987F81965177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303;p14">
            <a:extLst>
              <a:ext uri="{FF2B5EF4-FFF2-40B4-BE49-F238E27FC236}">
                <a16:creationId xmlns:a16="http://schemas.microsoft.com/office/drawing/2014/main" id="{D4A040FF-C82A-E138-DEF2-A9E148E4FB29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4;p14">
            <a:extLst>
              <a:ext uri="{FF2B5EF4-FFF2-40B4-BE49-F238E27FC236}">
                <a16:creationId xmlns:a16="http://schemas.microsoft.com/office/drawing/2014/main" id="{45146593-DC4E-1A95-15B2-9447929B57B2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5;p14">
            <a:extLst>
              <a:ext uri="{FF2B5EF4-FFF2-40B4-BE49-F238E27FC236}">
                <a16:creationId xmlns:a16="http://schemas.microsoft.com/office/drawing/2014/main" id="{ADE265D8-1A3F-2F7A-EE42-663F3FD1C7A9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E5EF788F-B11B-377E-F6FC-0D8AF12DF755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1" name="Google Shape;307;p14">
            <a:extLst>
              <a:ext uri="{FF2B5EF4-FFF2-40B4-BE49-F238E27FC236}">
                <a16:creationId xmlns:a16="http://schemas.microsoft.com/office/drawing/2014/main" id="{D8DAEC9F-0B78-0707-33F4-5BBCDE42E58E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" name="Google Shape;308;p14">
            <a:extLst>
              <a:ext uri="{FF2B5EF4-FFF2-40B4-BE49-F238E27FC236}">
                <a16:creationId xmlns:a16="http://schemas.microsoft.com/office/drawing/2014/main" id="{028390F4-E82E-DD27-165C-F06332AFFA1A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14;p14">
            <a:extLst>
              <a:ext uri="{FF2B5EF4-FFF2-40B4-BE49-F238E27FC236}">
                <a16:creationId xmlns:a16="http://schemas.microsoft.com/office/drawing/2014/main" id="{815A476B-786A-30F6-C9A3-6E55991A8F8E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302;p14">
            <a:extLst>
              <a:ext uri="{FF2B5EF4-FFF2-40B4-BE49-F238E27FC236}">
                <a16:creationId xmlns:a16="http://schemas.microsoft.com/office/drawing/2014/main" id="{222D0908-D266-6216-74AE-AB302C73D072}"/>
              </a:ext>
            </a:extLst>
          </p:cNvPr>
          <p:cNvSpPr/>
          <p:nvPr/>
        </p:nvSpPr>
        <p:spPr>
          <a:xfrm>
            <a:off x="3484772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303;p14">
            <a:extLst>
              <a:ext uri="{FF2B5EF4-FFF2-40B4-BE49-F238E27FC236}">
                <a16:creationId xmlns:a16="http://schemas.microsoft.com/office/drawing/2014/main" id="{1DA0576B-C7EC-CF03-D604-F12A064D4B34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304;p14">
            <a:extLst>
              <a:ext uri="{FF2B5EF4-FFF2-40B4-BE49-F238E27FC236}">
                <a16:creationId xmlns:a16="http://schemas.microsoft.com/office/drawing/2014/main" id="{0627133E-BD0A-77B8-954D-1C7B953BC66E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5;p14">
            <a:extLst>
              <a:ext uri="{FF2B5EF4-FFF2-40B4-BE49-F238E27FC236}">
                <a16:creationId xmlns:a16="http://schemas.microsoft.com/office/drawing/2014/main" id="{8DA81F9F-2900-84C0-9646-22C5083718CD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4" name="Google Shape;306;p14">
            <a:extLst>
              <a:ext uri="{FF2B5EF4-FFF2-40B4-BE49-F238E27FC236}">
                <a16:creationId xmlns:a16="http://schemas.microsoft.com/office/drawing/2014/main" id="{45A197CD-16CE-64D3-2DEA-BF068365B10D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5" name="Google Shape;307;p14">
            <a:extLst>
              <a:ext uri="{FF2B5EF4-FFF2-40B4-BE49-F238E27FC236}">
                <a16:creationId xmlns:a16="http://schemas.microsoft.com/office/drawing/2014/main" id="{7DDB4F3C-D0A1-1E0D-7DAE-8977FB6E77EE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6" name="Google Shape;308;p14">
            <a:extLst>
              <a:ext uri="{FF2B5EF4-FFF2-40B4-BE49-F238E27FC236}">
                <a16:creationId xmlns:a16="http://schemas.microsoft.com/office/drawing/2014/main" id="{E138050F-F409-0F9B-8AE2-C4754752155B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14;p14">
            <a:extLst>
              <a:ext uri="{FF2B5EF4-FFF2-40B4-BE49-F238E27FC236}">
                <a16:creationId xmlns:a16="http://schemas.microsoft.com/office/drawing/2014/main" id="{81AD7B26-96DA-D910-ED1B-6EA93BA9B572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302;p14">
            <a:extLst>
              <a:ext uri="{FF2B5EF4-FFF2-40B4-BE49-F238E27FC236}">
                <a16:creationId xmlns:a16="http://schemas.microsoft.com/office/drawing/2014/main" id="{7EF6B36E-5AAA-38DE-19C4-B1F861ADD3E2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303;p14">
            <a:extLst>
              <a:ext uri="{FF2B5EF4-FFF2-40B4-BE49-F238E27FC236}">
                <a16:creationId xmlns:a16="http://schemas.microsoft.com/office/drawing/2014/main" id="{495F24A0-6685-E409-CDF9-DAEEB6EB3DE9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304;p14">
            <a:extLst>
              <a:ext uri="{FF2B5EF4-FFF2-40B4-BE49-F238E27FC236}">
                <a16:creationId xmlns:a16="http://schemas.microsoft.com/office/drawing/2014/main" id="{6D8C2C0D-9FE9-C8F9-28D0-06BF557FE9E2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5;p14">
            <a:extLst>
              <a:ext uri="{FF2B5EF4-FFF2-40B4-BE49-F238E27FC236}">
                <a16:creationId xmlns:a16="http://schemas.microsoft.com/office/drawing/2014/main" id="{BC950C25-D57F-7AB8-762A-4838EE50F846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2" name="Google Shape;306;p14">
            <a:extLst>
              <a:ext uri="{FF2B5EF4-FFF2-40B4-BE49-F238E27FC236}">
                <a16:creationId xmlns:a16="http://schemas.microsoft.com/office/drawing/2014/main" id="{69CA183A-38A4-A06F-53F2-F7A8F891679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3" name="Google Shape;307;p14">
            <a:extLst>
              <a:ext uri="{FF2B5EF4-FFF2-40B4-BE49-F238E27FC236}">
                <a16:creationId xmlns:a16="http://schemas.microsoft.com/office/drawing/2014/main" id="{DFDB70C9-5CFD-8AA2-A787-A02E99919DE4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4" name="Google Shape;308;p14">
            <a:extLst>
              <a:ext uri="{FF2B5EF4-FFF2-40B4-BE49-F238E27FC236}">
                <a16:creationId xmlns:a16="http://schemas.microsoft.com/office/drawing/2014/main" id="{7B3E3895-A97B-672A-0394-16EC009D3E8C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14;p14">
            <a:extLst>
              <a:ext uri="{FF2B5EF4-FFF2-40B4-BE49-F238E27FC236}">
                <a16:creationId xmlns:a16="http://schemas.microsoft.com/office/drawing/2014/main" id="{BB79C4B8-96DA-1E32-D39B-253FB02AB057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302;p14">
            <a:extLst>
              <a:ext uri="{FF2B5EF4-FFF2-40B4-BE49-F238E27FC236}">
                <a16:creationId xmlns:a16="http://schemas.microsoft.com/office/drawing/2014/main" id="{AA0E5F50-898E-7D28-B571-BF285F6DCC33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303;p14">
            <a:extLst>
              <a:ext uri="{FF2B5EF4-FFF2-40B4-BE49-F238E27FC236}">
                <a16:creationId xmlns:a16="http://schemas.microsoft.com/office/drawing/2014/main" id="{909889AE-16D7-A5AF-EB14-5E634BEB5B48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304;p14">
            <a:extLst>
              <a:ext uri="{FF2B5EF4-FFF2-40B4-BE49-F238E27FC236}">
                <a16:creationId xmlns:a16="http://schemas.microsoft.com/office/drawing/2014/main" id="{17127F1B-BBD9-64D9-9307-5108E22E4D64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5;p14">
            <a:extLst>
              <a:ext uri="{FF2B5EF4-FFF2-40B4-BE49-F238E27FC236}">
                <a16:creationId xmlns:a16="http://schemas.microsoft.com/office/drawing/2014/main" id="{613C1EB0-7ECA-FA4C-DC7E-C87FA67DDEF1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0" name="Google Shape;306;p14">
            <a:extLst>
              <a:ext uri="{FF2B5EF4-FFF2-40B4-BE49-F238E27FC236}">
                <a16:creationId xmlns:a16="http://schemas.microsoft.com/office/drawing/2014/main" id="{DD7FF3B5-5F46-5602-22B0-F32B38DA1316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3EADA927-0FA4-817C-F25F-698349E435FA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07B42B6-FB42-4E36-9734-884DE0A56E20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2F0A287C-2EAE-8404-F1A3-063EBCF40C78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137C8C24-979B-9EFE-EF0B-572CFEAD9327}"/>
              </a:ext>
            </a:extLst>
          </p:cNvPr>
          <p:cNvSpPr/>
          <p:nvPr/>
        </p:nvSpPr>
        <p:spPr>
          <a:xfrm>
            <a:off x="8544245" y="485820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0E6B3D0F-7FD9-76CE-D45F-5C08DE4A5BF6}"/>
              </a:ext>
            </a:extLst>
          </p:cNvPr>
          <p:cNvSpPr/>
          <p:nvPr/>
        </p:nvSpPr>
        <p:spPr>
          <a:xfrm>
            <a:off x="8544244" y="545293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C3AD17F6-8401-BB0D-543C-A89394933F86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20B9217E-E9EF-74BB-C503-D29556AE6DCF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C4CB5D04-1B8C-67DF-4BCA-B334E3CD51B6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B89675FE-2318-2008-3630-3FB6267DAA94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FADFDDC9-3021-4A25-BA1E-95F206745A24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AA12DFBA-9163-A793-286B-58177AB80A0B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3D078F78-42D5-A144-C80B-E2295B908801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87C93447-450B-E4C7-DAEF-139ED03DE4D8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51ECD9D6-33D4-3991-3960-490B661601BB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91855625-3A52-27E8-5276-67509489D1C0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3B007291-56EB-05AD-9652-4C1803BDBCA5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513CE56-CF5A-D607-46FD-1202633DED4C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7CF7655-DE4E-51C3-746B-948443C555B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032F38E2-7B9D-1C33-F7DC-2B637EF8301F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7906FD82-BFA0-CA03-90C0-B056814CCE25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1E7931E4-A94E-AA59-930E-C76A9250B951}"/>
              </a:ext>
            </a:extLst>
          </p:cNvPr>
          <p:cNvSpPr txBox="1"/>
          <p:nvPr/>
        </p:nvSpPr>
        <p:spPr>
          <a:xfrm>
            <a:off x="6142820" y="84126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E781F9C2-1274-6E9B-AA08-27261580BC37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95DAC69A-B8CB-001B-D817-2EBFD745E6C2}"/>
              </a:ext>
            </a:extLst>
          </p:cNvPr>
          <p:cNvSpPr txBox="1"/>
          <p:nvPr/>
        </p:nvSpPr>
        <p:spPr>
          <a:xfrm>
            <a:off x="1203071" y="35751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98C5E4B9-AA1D-1020-6F27-07DE2A86B7E7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E52C8CC7-07AE-B385-6D13-C6994E4EC784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71462C24-F8BF-89F7-45FD-22B2364A9EA9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2BC7F499-1A5C-E224-7B82-8B5A49670377}"/>
              </a:ext>
            </a:extLst>
          </p:cNvPr>
          <p:cNvGrpSpPr/>
          <p:nvPr/>
        </p:nvGrpSpPr>
        <p:grpSpPr>
          <a:xfrm>
            <a:off x="774277" y="1090216"/>
            <a:ext cx="10453561" cy="913867"/>
            <a:chOff x="311581" y="1132974"/>
            <a:chExt cx="3814211" cy="1776060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8A9DA324-0BAE-EF61-2547-DA7ADD614EA2}"/>
                </a:ext>
              </a:extLst>
            </p:cNvPr>
            <p:cNvSpPr txBox="1"/>
            <p:nvPr/>
          </p:nvSpPr>
          <p:spPr>
            <a:xfrm>
              <a:off x="311581" y="1132974"/>
              <a:ext cx="3814211" cy="1200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En mi área se hace reconocimiento a los mejores equipos de trabajo por su alto nivel operativo o administrativo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884D08A8-6344-157A-3E35-2A50BE2E597A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6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9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0CAB61F2-51DA-6142-4606-295276AFDEE7}"/>
              </a:ext>
            </a:extLst>
          </p:cNvPr>
          <p:cNvSpPr txBox="1"/>
          <p:nvPr/>
        </p:nvSpPr>
        <p:spPr>
          <a:xfrm>
            <a:off x="2978972" y="750121"/>
            <a:ext cx="7050807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Siempre que se brindan incentivos se hace de forma pública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0" y="530244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3;p14">
            <a:extLst>
              <a:ext uri="{FF2B5EF4-FFF2-40B4-BE49-F238E27FC236}">
                <a16:creationId xmlns:a16="http://schemas.microsoft.com/office/drawing/2014/main" id="{123308E5-1217-D1C0-B007-5F2CE56FDEAB}"/>
              </a:ext>
            </a:extLst>
          </p:cNvPr>
          <p:cNvSpPr txBox="1"/>
          <p:nvPr/>
        </p:nvSpPr>
        <p:spPr>
          <a:xfrm>
            <a:off x="2238656" y="623760"/>
            <a:ext cx="8181144" cy="61551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 reconocimiento verbal por parte de superiores se usa para destacar a los funcionarios sobresalientes</a:t>
            </a:r>
            <a:endParaRPr sz="1700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1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5" y="52912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CF9AA973-1837-D5F4-D5A4-75B32C096373}"/>
              </a:ext>
            </a:extLst>
          </p:cNvPr>
          <p:cNvSpPr txBox="1"/>
          <p:nvPr/>
        </p:nvSpPr>
        <p:spPr>
          <a:xfrm>
            <a:off x="2620015" y="720889"/>
            <a:ext cx="7418426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Considero que los incentivos son entregador de forma oportuna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74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ORIENTACIÓN ORGANIZACIONAL</a:t>
            </a:r>
            <a:endParaRPr sz="18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grpSp>
        <p:nvGrpSpPr>
          <p:cNvPr id="298" name="Google Shape;298;p14"/>
          <p:cNvGrpSpPr/>
          <p:nvPr/>
        </p:nvGrpSpPr>
        <p:grpSpPr>
          <a:xfrm>
            <a:off x="353455" y="1016700"/>
            <a:ext cx="8484435" cy="2393458"/>
            <a:chOff x="446048" y="515576"/>
            <a:chExt cx="8484435" cy="2393458"/>
          </a:xfrm>
        </p:grpSpPr>
        <p:sp>
          <p:nvSpPr>
            <p:cNvPr id="299" name="Google Shape;299;p14"/>
            <p:cNvSpPr txBox="1"/>
            <p:nvPr/>
          </p:nvSpPr>
          <p:spPr>
            <a:xfrm>
              <a:off x="3521045" y="515576"/>
              <a:ext cx="5409438" cy="3692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Conozco la misión y la visión del Instituto.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300" name="Google Shape;300;p14"/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14;p14">
            <a:extLst>
              <a:ext uri="{FF2B5EF4-FFF2-40B4-BE49-F238E27FC236}">
                <a16:creationId xmlns:a16="http://schemas.microsoft.com/office/drawing/2014/main" id="{6562E257-0CD4-0FA6-522E-340C7F78D9D0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2;p14">
            <a:extLst>
              <a:ext uri="{FF2B5EF4-FFF2-40B4-BE49-F238E27FC236}">
                <a16:creationId xmlns:a16="http://schemas.microsoft.com/office/drawing/2014/main" id="{7EF98FA4-7F0C-2E71-A09A-987F81965177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303;p14">
            <a:extLst>
              <a:ext uri="{FF2B5EF4-FFF2-40B4-BE49-F238E27FC236}">
                <a16:creationId xmlns:a16="http://schemas.microsoft.com/office/drawing/2014/main" id="{D4A040FF-C82A-E138-DEF2-A9E148E4FB29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4;p14">
            <a:extLst>
              <a:ext uri="{FF2B5EF4-FFF2-40B4-BE49-F238E27FC236}">
                <a16:creationId xmlns:a16="http://schemas.microsoft.com/office/drawing/2014/main" id="{45146593-DC4E-1A95-15B2-9447929B57B2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5;p14">
            <a:extLst>
              <a:ext uri="{FF2B5EF4-FFF2-40B4-BE49-F238E27FC236}">
                <a16:creationId xmlns:a16="http://schemas.microsoft.com/office/drawing/2014/main" id="{ADE265D8-1A3F-2F7A-EE42-663F3FD1C7A9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E5EF788F-B11B-377E-F6FC-0D8AF12DF755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1" name="Google Shape;307;p14">
            <a:extLst>
              <a:ext uri="{FF2B5EF4-FFF2-40B4-BE49-F238E27FC236}">
                <a16:creationId xmlns:a16="http://schemas.microsoft.com/office/drawing/2014/main" id="{D8DAEC9F-0B78-0707-33F4-5BBCDE42E58E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" name="Google Shape;308;p14">
            <a:extLst>
              <a:ext uri="{FF2B5EF4-FFF2-40B4-BE49-F238E27FC236}">
                <a16:creationId xmlns:a16="http://schemas.microsoft.com/office/drawing/2014/main" id="{028390F4-E82E-DD27-165C-F06332AFFA1A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14;p14">
            <a:extLst>
              <a:ext uri="{FF2B5EF4-FFF2-40B4-BE49-F238E27FC236}">
                <a16:creationId xmlns:a16="http://schemas.microsoft.com/office/drawing/2014/main" id="{815A476B-786A-30F6-C9A3-6E55991A8F8E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302;p14">
            <a:extLst>
              <a:ext uri="{FF2B5EF4-FFF2-40B4-BE49-F238E27FC236}">
                <a16:creationId xmlns:a16="http://schemas.microsoft.com/office/drawing/2014/main" id="{222D0908-D266-6216-74AE-AB302C73D072}"/>
              </a:ext>
            </a:extLst>
          </p:cNvPr>
          <p:cNvSpPr/>
          <p:nvPr/>
        </p:nvSpPr>
        <p:spPr>
          <a:xfrm>
            <a:off x="3484773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303;p14">
            <a:extLst>
              <a:ext uri="{FF2B5EF4-FFF2-40B4-BE49-F238E27FC236}">
                <a16:creationId xmlns:a16="http://schemas.microsoft.com/office/drawing/2014/main" id="{1DA0576B-C7EC-CF03-D604-F12A064D4B34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304;p14">
            <a:extLst>
              <a:ext uri="{FF2B5EF4-FFF2-40B4-BE49-F238E27FC236}">
                <a16:creationId xmlns:a16="http://schemas.microsoft.com/office/drawing/2014/main" id="{0627133E-BD0A-77B8-954D-1C7B953BC66E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5;p14">
            <a:extLst>
              <a:ext uri="{FF2B5EF4-FFF2-40B4-BE49-F238E27FC236}">
                <a16:creationId xmlns:a16="http://schemas.microsoft.com/office/drawing/2014/main" id="{8DA81F9F-2900-84C0-9646-22C5083718CD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4" name="Google Shape;306;p14">
            <a:extLst>
              <a:ext uri="{FF2B5EF4-FFF2-40B4-BE49-F238E27FC236}">
                <a16:creationId xmlns:a16="http://schemas.microsoft.com/office/drawing/2014/main" id="{45A197CD-16CE-64D3-2DEA-BF068365B10D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5" name="Google Shape;307;p14">
            <a:extLst>
              <a:ext uri="{FF2B5EF4-FFF2-40B4-BE49-F238E27FC236}">
                <a16:creationId xmlns:a16="http://schemas.microsoft.com/office/drawing/2014/main" id="{7DDB4F3C-D0A1-1E0D-7DAE-8977FB6E77EE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6" name="Google Shape;308;p14">
            <a:extLst>
              <a:ext uri="{FF2B5EF4-FFF2-40B4-BE49-F238E27FC236}">
                <a16:creationId xmlns:a16="http://schemas.microsoft.com/office/drawing/2014/main" id="{E138050F-F409-0F9B-8AE2-C4754752155B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14;p14">
            <a:extLst>
              <a:ext uri="{FF2B5EF4-FFF2-40B4-BE49-F238E27FC236}">
                <a16:creationId xmlns:a16="http://schemas.microsoft.com/office/drawing/2014/main" id="{81AD7B26-96DA-D910-ED1B-6EA93BA9B572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302;p14">
            <a:extLst>
              <a:ext uri="{FF2B5EF4-FFF2-40B4-BE49-F238E27FC236}">
                <a16:creationId xmlns:a16="http://schemas.microsoft.com/office/drawing/2014/main" id="{7EF6B36E-5AAA-38DE-19C4-B1F861ADD3E2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303;p14">
            <a:extLst>
              <a:ext uri="{FF2B5EF4-FFF2-40B4-BE49-F238E27FC236}">
                <a16:creationId xmlns:a16="http://schemas.microsoft.com/office/drawing/2014/main" id="{495F24A0-6685-E409-CDF9-DAEEB6EB3DE9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304;p14">
            <a:extLst>
              <a:ext uri="{FF2B5EF4-FFF2-40B4-BE49-F238E27FC236}">
                <a16:creationId xmlns:a16="http://schemas.microsoft.com/office/drawing/2014/main" id="{6D8C2C0D-9FE9-C8F9-28D0-06BF557FE9E2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5;p14">
            <a:extLst>
              <a:ext uri="{FF2B5EF4-FFF2-40B4-BE49-F238E27FC236}">
                <a16:creationId xmlns:a16="http://schemas.microsoft.com/office/drawing/2014/main" id="{BC950C25-D57F-7AB8-762A-4838EE50F846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2" name="Google Shape;306;p14">
            <a:extLst>
              <a:ext uri="{FF2B5EF4-FFF2-40B4-BE49-F238E27FC236}">
                <a16:creationId xmlns:a16="http://schemas.microsoft.com/office/drawing/2014/main" id="{69CA183A-38A4-A06F-53F2-F7A8F891679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3" name="Google Shape;307;p14">
            <a:extLst>
              <a:ext uri="{FF2B5EF4-FFF2-40B4-BE49-F238E27FC236}">
                <a16:creationId xmlns:a16="http://schemas.microsoft.com/office/drawing/2014/main" id="{DFDB70C9-5CFD-8AA2-A787-A02E99919DE4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4" name="Google Shape;308;p14">
            <a:extLst>
              <a:ext uri="{FF2B5EF4-FFF2-40B4-BE49-F238E27FC236}">
                <a16:creationId xmlns:a16="http://schemas.microsoft.com/office/drawing/2014/main" id="{7B3E3895-A97B-672A-0394-16EC009D3E8C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14;p14">
            <a:extLst>
              <a:ext uri="{FF2B5EF4-FFF2-40B4-BE49-F238E27FC236}">
                <a16:creationId xmlns:a16="http://schemas.microsoft.com/office/drawing/2014/main" id="{BB79C4B8-96DA-1E32-D39B-253FB02AB057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302;p14">
            <a:extLst>
              <a:ext uri="{FF2B5EF4-FFF2-40B4-BE49-F238E27FC236}">
                <a16:creationId xmlns:a16="http://schemas.microsoft.com/office/drawing/2014/main" id="{AA0E5F50-898E-7D28-B571-BF285F6DCC33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303;p14">
            <a:extLst>
              <a:ext uri="{FF2B5EF4-FFF2-40B4-BE49-F238E27FC236}">
                <a16:creationId xmlns:a16="http://schemas.microsoft.com/office/drawing/2014/main" id="{909889AE-16D7-A5AF-EB14-5E634BEB5B48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304;p14">
            <a:extLst>
              <a:ext uri="{FF2B5EF4-FFF2-40B4-BE49-F238E27FC236}">
                <a16:creationId xmlns:a16="http://schemas.microsoft.com/office/drawing/2014/main" id="{17127F1B-BBD9-64D9-9307-5108E22E4D64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5;p14">
            <a:extLst>
              <a:ext uri="{FF2B5EF4-FFF2-40B4-BE49-F238E27FC236}">
                <a16:creationId xmlns:a16="http://schemas.microsoft.com/office/drawing/2014/main" id="{613C1EB0-7ECA-FA4C-DC7E-C87FA67DDEF1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0" name="Google Shape;306;p14">
            <a:extLst>
              <a:ext uri="{FF2B5EF4-FFF2-40B4-BE49-F238E27FC236}">
                <a16:creationId xmlns:a16="http://schemas.microsoft.com/office/drawing/2014/main" id="{DD7FF3B5-5F46-5602-22B0-F32B38DA1316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3EADA927-0FA4-817C-F25F-698349E435FA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07B42B6-FB42-4E36-9734-884DE0A56E20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2F0A287C-2EAE-8404-F1A3-063EBCF40C78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137C8C24-979B-9EFE-EF0B-572CFEAD9327}"/>
              </a:ext>
            </a:extLst>
          </p:cNvPr>
          <p:cNvSpPr/>
          <p:nvPr/>
        </p:nvSpPr>
        <p:spPr>
          <a:xfrm>
            <a:off x="8544244" y="486015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0E6B3D0F-7FD9-76CE-D45F-5C08DE4A5BF6}"/>
              </a:ext>
            </a:extLst>
          </p:cNvPr>
          <p:cNvSpPr/>
          <p:nvPr/>
        </p:nvSpPr>
        <p:spPr>
          <a:xfrm>
            <a:off x="8544245" y="545683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C3AD17F6-8401-BB0D-543C-A89394933F86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20B9217E-E9EF-74BB-C503-D29556AE6DCF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C4CB5D04-1B8C-67DF-4BCA-B334E3CD51B6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B89675FE-2318-2008-3630-3FB6267DAA94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FADFDDC9-3021-4A25-BA1E-95F206745A24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AA12DFBA-9163-A793-286B-58177AB80A0B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3D078F78-42D5-A144-C80B-E2295B908801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87C93447-450B-E4C7-DAEF-139ED03DE4D8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51ECD9D6-33D4-3991-3960-490B661601BB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91855625-3A52-27E8-5276-67509489D1C0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3B007291-56EB-05AD-9652-4C1803BDBCA5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513CE56-CF5A-D607-46FD-1202633DED4C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7CF7655-DE4E-51C3-746B-948443C555B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032F38E2-7B9D-1C33-F7DC-2B637EF8301F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7906FD82-BFA0-CA03-90C0-B056814CCE25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1E7931E4-A94E-AA59-930E-C76A9250B951}"/>
              </a:ext>
            </a:extLst>
          </p:cNvPr>
          <p:cNvSpPr txBox="1"/>
          <p:nvPr/>
        </p:nvSpPr>
        <p:spPr>
          <a:xfrm>
            <a:off x="6142820" y="84126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E781F9C2-1274-6E9B-AA08-27261580BC37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95DAC69A-B8CB-001B-D817-2EBFD745E6C2}"/>
              </a:ext>
            </a:extLst>
          </p:cNvPr>
          <p:cNvSpPr txBox="1"/>
          <p:nvPr/>
        </p:nvSpPr>
        <p:spPr>
          <a:xfrm>
            <a:off x="1203071" y="35751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98C5E4B9-AA1D-1020-6F27-07DE2A86B7E7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E52C8CC7-07AE-B385-6D13-C6994E4EC784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71462C24-F8BF-89F7-45FD-22B2364A9EA9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CF9AA973-1837-D5F4-D5A4-75B32C096373}"/>
              </a:ext>
            </a:extLst>
          </p:cNvPr>
          <p:cNvSpPr txBox="1"/>
          <p:nvPr/>
        </p:nvSpPr>
        <p:spPr>
          <a:xfrm>
            <a:off x="2620015" y="720889"/>
            <a:ext cx="7418426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Considero que los incentivos son entregador de forma oportuna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10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2258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6DA4C93C-03BF-EA03-E175-13798245E515}"/>
              </a:ext>
            </a:extLst>
          </p:cNvPr>
          <p:cNvSpPr txBox="1"/>
          <p:nvPr/>
        </p:nvSpPr>
        <p:spPr>
          <a:xfrm>
            <a:off x="1678202" y="697049"/>
            <a:ext cx="9266702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 siento satisfecho con los incentivos que ofrece la institución para promover el desempeño destacado de los funcionarios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27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BIENESTAR LABORAL</a:t>
            </a:r>
            <a:endParaRPr lang="es-MX"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353455" y="3133258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483216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483216" y="2928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95237" y="35198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111774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088669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088670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111612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14;p14">
            <a:extLst>
              <a:ext uri="{FF2B5EF4-FFF2-40B4-BE49-F238E27FC236}">
                <a16:creationId xmlns:a16="http://schemas.microsoft.com/office/drawing/2014/main" id="{6562E257-0CD4-0FA6-522E-340C7F78D9D0}"/>
              </a:ext>
            </a:extLst>
          </p:cNvPr>
          <p:cNvSpPr/>
          <p:nvPr/>
        </p:nvSpPr>
        <p:spPr>
          <a:xfrm>
            <a:off x="483215" y="1735042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2;p14">
            <a:extLst>
              <a:ext uri="{FF2B5EF4-FFF2-40B4-BE49-F238E27FC236}">
                <a16:creationId xmlns:a16="http://schemas.microsoft.com/office/drawing/2014/main" id="{7EF98FA4-7F0C-2E71-A09A-987F81965177}"/>
              </a:ext>
            </a:extLst>
          </p:cNvPr>
          <p:cNvSpPr/>
          <p:nvPr/>
        </p:nvSpPr>
        <p:spPr>
          <a:xfrm>
            <a:off x="1566128" y="488011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303;p14">
            <a:extLst>
              <a:ext uri="{FF2B5EF4-FFF2-40B4-BE49-F238E27FC236}">
                <a16:creationId xmlns:a16="http://schemas.microsoft.com/office/drawing/2014/main" id="{D4A040FF-C82A-E138-DEF2-A9E148E4FB29}"/>
              </a:ext>
            </a:extLst>
          </p:cNvPr>
          <p:cNvSpPr/>
          <p:nvPr/>
        </p:nvSpPr>
        <p:spPr>
          <a:xfrm>
            <a:off x="1566128" y="54787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4;p14">
            <a:extLst>
              <a:ext uri="{FF2B5EF4-FFF2-40B4-BE49-F238E27FC236}">
                <a16:creationId xmlns:a16="http://schemas.microsoft.com/office/drawing/2014/main" id="{45146593-DC4E-1A95-15B2-9447929B57B2}"/>
              </a:ext>
            </a:extLst>
          </p:cNvPr>
          <p:cNvSpPr/>
          <p:nvPr/>
        </p:nvSpPr>
        <p:spPr>
          <a:xfrm>
            <a:off x="1578149" y="607022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5;p14">
            <a:extLst>
              <a:ext uri="{FF2B5EF4-FFF2-40B4-BE49-F238E27FC236}">
                <a16:creationId xmlns:a16="http://schemas.microsoft.com/office/drawing/2014/main" id="{ADE265D8-1A3F-2F7A-EE42-663F3FD1C7A9}"/>
              </a:ext>
            </a:extLst>
          </p:cNvPr>
          <p:cNvSpPr txBox="1"/>
          <p:nvPr/>
        </p:nvSpPr>
        <p:spPr>
          <a:xfrm>
            <a:off x="2194686" y="429634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E5EF788F-B11B-377E-F6FC-0D8AF12DF755}"/>
              </a:ext>
            </a:extLst>
          </p:cNvPr>
          <p:cNvSpPr txBox="1"/>
          <p:nvPr/>
        </p:nvSpPr>
        <p:spPr>
          <a:xfrm>
            <a:off x="2171581" y="550177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1" name="Google Shape;307;p14">
            <a:extLst>
              <a:ext uri="{FF2B5EF4-FFF2-40B4-BE49-F238E27FC236}">
                <a16:creationId xmlns:a16="http://schemas.microsoft.com/office/drawing/2014/main" id="{D8DAEC9F-0B78-0707-33F4-5BBCDE42E58E}"/>
              </a:ext>
            </a:extLst>
          </p:cNvPr>
          <p:cNvSpPr txBox="1"/>
          <p:nvPr/>
        </p:nvSpPr>
        <p:spPr>
          <a:xfrm>
            <a:off x="2171582" y="48913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2" name="Google Shape;308;p14">
            <a:extLst>
              <a:ext uri="{FF2B5EF4-FFF2-40B4-BE49-F238E27FC236}">
                <a16:creationId xmlns:a16="http://schemas.microsoft.com/office/drawing/2014/main" id="{028390F4-E82E-DD27-165C-F06332AFFA1A}"/>
              </a:ext>
            </a:extLst>
          </p:cNvPr>
          <p:cNvSpPr txBox="1"/>
          <p:nvPr/>
        </p:nvSpPr>
        <p:spPr>
          <a:xfrm>
            <a:off x="2194524" y="606273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14;p14">
            <a:extLst>
              <a:ext uri="{FF2B5EF4-FFF2-40B4-BE49-F238E27FC236}">
                <a16:creationId xmlns:a16="http://schemas.microsoft.com/office/drawing/2014/main" id="{815A476B-786A-30F6-C9A3-6E55991A8F8E}"/>
              </a:ext>
            </a:extLst>
          </p:cNvPr>
          <p:cNvSpPr/>
          <p:nvPr/>
        </p:nvSpPr>
        <p:spPr>
          <a:xfrm>
            <a:off x="1566127" y="428538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302;p14">
            <a:extLst>
              <a:ext uri="{FF2B5EF4-FFF2-40B4-BE49-F238E27FC236}">
                <a16:creationId xmlns:a16="http://schemas.microsoft.com/office/drawing/2014/main" id="{222D0908-D266-6216-74AE-AB302C73D072}"/>
              </a:ext>
            </a:extLst>
          </p:cNvPr>
          <p:cNvSpPr/>
          <p:nvPr/>
        </p:nvSpPr>
        <p:spPr>
          <a:xfrm>
            <a:off x="3484773" y="232977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303;p14">
            <a:extLst>
              <a:ext uri="{FF2B5EF4-FFF2-40B4-BE49-F238E27FC236}">
                <a16:creationId xmlns:a16="http://schemas.microsoft.com/office/drawing/2014/main" id="{1DA0576B-C7EC-CF03-D604-F12A064D4B34}"/>
              </a:ext>
            </a:extLst>
          </p:cNvPr>
          <p:cNvSpPr/>
          <p:nvPr/>
        </p:nvSpPr>
        <p:spPr>
          <a:xfrm>
            <a:off x="3484773" y="2928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304;p14">
            <a:extLst>
              <a:ext uri="{FF2B5EF4-FFF2-40B4-BE49-F238E27FC236}">
                <a16:creationId xmlns:a16="http://schemas.microsoft.com/office/drawing/2014/main" id="{0627133E-BD0A-77B8-954D-1C7B953BC66E}"/>
              </a:ext>
            </a:extLst>
          </p:cNvPr>
          <p:cNvSpPr/>
          <p:nvPr/>
        </p:nvSpPr>
        <p:spPr>
          <a:xfrm>
            <a:off x="3496794" y="351988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305;p14">
            <a:extLst>
              <a:ext uri="{FF2B5EF4-FFF2-40B4-BE49-F238E27FC236}">
                <a16:creationId xmlns:a16="http://schemas.microsoft.com/office/drawing/2014/main" id="{8DA81F9F-2900-84C0-9646-22C5083718CD}"/>
              </a:ext>
            </a:extLst>
          </p:cNvPr>
          <p:cNvSpPr txBox="1"/>
          <p:nvPr/>
        </p:nvSpPr>
        <p:spPr>
          <a:xfrm>
            <a:off x="4113331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4" name="Google Shape;306;p14">
            <a:extLst>
              <a:ext uri="{FF2B5EF4-FFF2-40B4-BE49-F238E27FC236}">
                <a16:creationId xmlns:a16="http://schemas.microsoft.com/office/drawing/2014/main" id="{45A197CD-16CE-64D3-2DEA-BF068365B10D}"/>
              </a:ext>
            </a:extLst>
          </p:cNvPr>
          <p:cNvSpPr txBox="1"/>
          <p:nvPr/>
        </p:nvSpPr>
        <p:spPr>
          <a:xfrm>
            <a:off x="4090226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5" name="Google Shape;307;p14">
            <a:extLst>
              <a:ext uri="{FF2B5EF4-FFF2-40B4-BE49-F238E27FC236}">
                <a16:creationId xmlns:a16="http://schemas.microsoft.com/office/drawing/2014/main" id="{7DDB4F3C-D0A1-1E0D-7DAE-8977FB6E77EE}"/>
              </a:ext>
            </a:extLst>
          </p:cNvPr>
          <p:cNvSpPr txBox="1"/>
          <p:nvPr/>
        </p:nvSpPr>
        <p:spPr>
          <a:xfrm>
            <a:off x="4090227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6" name="Google Shape;308;p14">
            <a:extLst>
              <a:ext uri="{FF2B5EF4-FFF2-40B4-BE49-F238E27FC236}">
                <a16:creationId xmlns:a16="http://schemas.microsoft.com/office/drawing/2014/main" id="{E138050F-F409-0F9B-8AE2-C4754752155B}"/>
              </a:ext>
            </a:extLst>
          </p:cNvPr>
          <p:cNvSpPr txBox="1"/>
          <p:nvPr/>
        </p:nvSpPr>
        <p:spPr>
          <a:xfrm>
            <a:off x="4113169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7" name="Google Shape;314;p14">
            <a:extLst>
              <a:ext uri="{FF2B5EF4-FFF2-40B4-BE49-F238E27FC236}">
                <a16:creationId xmlns:a16="http://schemas.microsoft.com/office/drawing/2014/main" id="{81AD7B26-96DA-D910-ED1B-6EA93BA9B572}"/>
              </a:ext>
            </a:extLst>
          </p:cNvPr>
          <p:cNvSpPr/>
          <p:nvPr/>
        </p:nvSpPr>
        <p:spPr>
          <a:xfrm>
            <a:off x="3484772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Google Shape;302;p14">
            <a:extLst>
              <a:ext uri="{FF2B5EF4-FFF2-40B4-BE49-F238E27FC236}">
                <a16:creationId xmlns:a16="http://schemas.microsoft.com/office/drawing/2014/main" id="{7EF6B36E-5AAA-38DE-19C4-B1F861ADD3E2}"/>
              </a:ext>
            </a:extLst>
          </p:cNvPr>
          <p:cNvSpPr/>
          <p:nvPr/>
        </p:nvSpPr>
        <p:spPr>
          <a:xfrm>
            <a:off x="5095603" y="4869163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303;p14">
            <a:extLst>
              <a:ext uri="{FF2B5EF4-FFF2-40B4-BE49-F238E27FC236}">
                <a16:creationId xmlns:a16="http://schemas.microsoft.com/office/drawing/2014/main" id="{495F24A0-6685-E409-CDF9-DAEEB6EB3DE9}"/>
              </a:ext>
            </a:extLst>
          </p:cNvPr>
          <p:cNvSpPr/>
          <p:nvPr/>
        </p:nvSpPr>
        <p:spPr>
          <a:xfrm>
            <a:off x="5095603" y="5467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304;p14">
            <a:extLst>
              <a:ext uri="{FF2B5EF4-FFF2-40B4-BE49-F238E27FC236}">
                <a16:creationId xmlns:a16="http://schemas.microsoft.com/office/drawing/2014/main" id="{6D8C2C0D-9FE9-C8F9-28D0-06BF557FE9E2}"/>
              </a:ext>
            </a:extLst>
          </p:cNvPr>
          <p:cNvSpPr/>
          <p:nvPr/>
        </p:nvSpPr>
        <p:spPr>
          <a:xfrm>
            <a:off x="5107624" y="60592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305;p14">
            <a:extLst>
              <a:ext uri="{FF2B5EF4-FFF2-40B4-BE49-F238E27FC236}">
                <a16:creationId xmlns:a16="http://schemas.microsoft.com/office/drawing/2014/main" id="{BC950C25-D57F-7AB8-762A-4838EE50F846}"/>
              </a:ext>
            </a:extLst>
          </p:cNvPr>
          <p:cNvSpPr txBox="1"/>
          <p:nvPr/>
        </p:nvSpPr>
        <p:spPr>
          <a:xfrm>
            <a:off x="5724161" y="4285388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2" name="Google Shape;306;p14">
            <a:extLst>
              <a:ext uri="{FF2B5EF4-FFF2-40B4-BE49-F238E27FC236}">
                <a16:creationId xmlns:a16="http://schemas.microsoft.com/office/drawing/2014/main" id="{69CA183A-38A4-A06F-53F2-F7A8F8916797}"/>
              </a:ext>
            </a:extLst>
          </p:cNvPr>
          <p:cNvSpPr txBox="1"/>
          <p:nvPr/>
        </p:nvSpPr>
        <p:spPr>
          <a:xfrm>
            <a:off x="5701056" y="54908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3" name="Google Shape;307;p14">
            <a:extLst>
              <a:ext uri="{FF2B5EF4-FFF2-40B4-BE49-F238E27FC236}">
                <a16:creationId xmlns:a16="http://schemas.microsoft.com/office/drawing/2014/main" id="{DFDB70C9-5CFD-8AA2-A787-A02E99919DE4}"/>
              </a:ext>
            </a:extLst>
          </p:cNvPr>
          <p:cNvSpPr txBox="1"/>
          <p:nvPr/>
        </p:nvSpPr>
        <p:spPr>
          <a:xfrm>
            <a:off x="5701057" y="48804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4" name="Google Shape;308;p14">
            <a:extLst>
              <a:ext uri="{FF2B5EF4-FFF2-40B4-BE49-F238E27FC236}">
                <a16:creationId xmlns:a16="http://schemas.microsoft.com/office/drawing/2014/main" id="{7B3E3895-A97B-672A-0394-16EC009D3E8C}"/>
              </a:ext>
            </a:extLst>
          </p:cNvPr>
          <p:cNvSpPr txBox="1"/>
          <p:nvPr/>
        </p:nvSpPr>
        <p:spPr>
          <a:xfrm>
            <a:off x="5723999" y="6051783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314;p14">
            <a:extLst>
              <a:ext uri="{FF2B5EF4-FFF2-40B4-BE49-F238E27FC236}">
                <a16:creationId xmlns:a16="http://schemas.microsoft.com/office/drawing/2014/main" id="{BB79C4B8-96DA-1E32-D39B-253FB02AB057}"/>
              </a:ext>
            </a:extLst>
          </p:cNvPr>
          <p:cNvSpPr/>
          <p:nvPr/>
        </p:nvSpPr>
        <p:spPr>
          <a:xfrm>
            <a:off x="5095602" y="427443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302;p14">
            <a:extLst>
              <a:ext uri="{FF2B5EF4-FFF2-40B4-BE49-F238E27FC236}">
                <a16:creationId xmlns:a16="http://schemas.microsoft.com/office/drawing/2014/main" id="{AA0E5F50-898E-7D28-B571-BF285F6DCC33}"/>
              </a:ext>
            </a:extLst>
          </p:cNvPr>
          <p:cNvSpPr/>
          <p:nvPr/>
        </p:nvSpPr>
        <p:spPr>
          <a:xfrm>
            <a:off x="6532375" y="232977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303;p14">
            <a:extLst>
              <a:ext uri="{FF2B5EF4-FFF2-40B4-BE49-F238E27FC236}">
                <a16:creationId xmlns:a16="http://schemas.microsoft.com/office/drawing/2014/main" id="{909889AE-16D7-A5AF-EB14-5E634BEB5B48}"/>
              </a:ext>
            </a:extLst>
          </p:cNvPr>
          <p:cNvSpPr/>
          <p:nvPr/>
        </p:nvSpPr>
        <p:spPr>
          <a:xfrm>
            <a:off x="6532375" y="2928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304;p14">
            <a:extLst>
              <a:ext uri="{FF2B5EF4-FFF2-40B4-BE49-F238E27FC236}">
                <a16:creationId xmlns:a16="http://schemas.microsoft.com/office/drawing/2014/main" id="{17127F1B-BBD9-64D9-9307-5108E22E4D64}"/>
              </a:ext>
            </a:extLst>
          </p:cNvPr>
          <p:cNvSpPr/>
          <p:nvPr/>
        </p:nvSpPr>
        <p:spPr>
          <a:xfrm>
            <a:off x="6544396" y="35198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305;p14">
            <a:extLst>
              <a:ext uri="{FF2B5EF4-FFF2-40B4-BE49-F238E27FC236}">
                <a16:creationId xmlns:a16="http://schemas.microsoft.com/office/drawing/2014/main" id="{613C1EB0-7ECA-FA4C-DC7E-C87FA67DDEF1}"/>
              </a:ext>
            </a:extLst>
          </p:cNvPr>
          <p:cNvSpPr txBox="1"/>
          <p:nvPr/>
        </p:nvSpPr>
        <p:spPr>
          <a:xfrm>
            <a:off x="7160933" y="174599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0" name="Google Shape;306;p14">
            <a:extLst>
              <a:ext uri="{FF2B5EF4-FFF2-40B4-BE49-F238E27FC236}">
                <a16:creationId xmlns:a16="http://schemas.microsoft.com/office/drawing/2014/main" id="{DD7FF3B5-5F46-5602-22B0-F32B38DA1316}"/>
              </a:ext>
            </a:extLst>
          </p:cNvPr>
          <p:cNvSpPr txBox="1"/>
          <p:nvPr/>
        </p:nvSpPr>
        <p:spPr>
          <a:xfrm>
            <a:off x="7137828" y="295143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07;p14">
            <a:extLst>
              <a:ext uri="{FF2B5EF4-FFF2-40B4-BE49-F238E27FC236}">
                <a16:creationId xmlns:a16="http://schemas.microsoft.com/office/drawing/2014/main" id="{3EADA927-0FA4-817C-F25F-698349E435FA}"/>
              </a:ext>
            </a:extLst>
          </p:cNvPr>
          <p:cNvSpPr txBox="1"/>
          <p:nvPr/>
        </p:nvSpPr>
        <p:spPr>
          <a:xfrm>
            <a:off x="7137829" y="2341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0" name="Google Shape;308;p14">
            <a:extLst>
              <a:ext uri="{FF2B5EF4-FFF2-40B4-BE49-F238E27FC236}">
                <a16:creationId xmlns:a16="http://schemas.microsoft.com/office/drawing/2014/main" id="{F07B42B6-FB42-4E36-9734-884DE0A56E20}"/>
              </a:ext>
            </a:extLst>
          </p:cNvPr>
          <p:cNvSpPr txBox="1"/>
          <p:nvPr/>
        </p:nvSpPr>
        <p:spPr>
          <a:xfrm>
            <a:off x="7160771" y="3512392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1" name="Google Shape;314;p14">
            <a:extLst>
              <a:ext uri="{FF2B5EF4-FFF2-40B4-BE49-F238E27FC236}">
                <a16:creationId xmlns:a16="http://schemas.microsoft.com/office/drawing/2014/main" id="{2F0A287C-2EAE-8404-F1A3-063EBCF40C78}"/>
              </a:ext>
            </a:extLst>
          </p:cNvPr>
          <p:cNvSpPr/>
          <p:nvPr/>
        </p:nvSpPr>
        <p:spPr>
          <a:xfrm>
            <a:off x="6532374" y="173504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2;p14">
            <a:extLst>
              <a:ext uri="{FF2B5EF4-FFF2-40B4-BE49-F238E27FC236}">
                <a16:creationId xmlns:a16="http://schemas.microsoft.com/office/drawing/2014/main" id="{137C8C24-979B-9EFE-EF0B-572CFEAD9327}"/>
              </a:ext>
            </a:extLst>
          </p:cNvPr>
          <p:cNvSpPr/>
          <p:nvPr/>
        </p:nvSpPr>
        <p:spPr>
          <a:xfrm>
            <a:off x="8544245" y="485820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Google Shape;303;p14">
            <a:extLst>
              <a:ext uri="{FF2B5EF4-FFF2-40B4-BE49-F238E27FC236}">
                <a16:creationId xmlns:a16="http://schemas.microsoft.com/office/drawing/2014/main" id="{0E6B3D0F-7FD9-76CE-D45F-5C08DE4A5BF6}"/>
              </a:ext>
            </a:extLst>
          </p:cNvPr>
          <p:cNvSpPr/>
          <p:nvPr/>
        </p:nvSpPr>
        <p:spPr>
          <a:xfrm>
            <a:off x="8544245" y="545683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04;p14">
            <a:extLst>
              <a:ext uri="{FF2B5EF4-FFF2-40B4-BE49-F238E27FC236}">
                <a16:creationId xmlns:a16="http://schemas.microsoft.com/office/drawing/2014/main" id="{C3AD17F6-8401-BB0D-543C-A89394933F86}"/>
              </a:ext>
            </a:extLst>
          </p:cNvPr>
          <p:cNvSpPr/>
          <p:nvPr/>
        </p:nvSpPr>
        <p:spPr>
          <a:xfrm>
            <a:off x="8556266" y="604831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05;p14">
            <a:extLst>
              <a:ext uri="{FF2B5EF4-FFF2-40B4-BE49-F238E27FC236}">
                <a16:creationId xmlns:a16="http://schemas.microsoft.com/office/drawing/2014/main" id="{20B9217E-E9EF-74BB-C503-D29556AE6DCF}"/>
              </a:ext>
            </a:extLst>
          </p:cNvPr>
          <p:cNvSpPr txBox="1"/>
          <p:nvPr/>
        </p:nvSpPr>
        <p:spPr>
          <a:xfrm>
            <a:off x="9172803" y="4274433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06;p14">
            <a:extLst>
              <a:ext uri="{FF2B5EF4-FFF2-40B4-BE49-F238E27FC236}">
                <a16:creationId xmlns:a16="http://schemas.microsoft.com/office/drawing/2014/main" id="{C4CB5D04-1B8C-67DF-4BCA-B334E3CD51B6}"/>
              </a:ext>
            </a:extLst>
          </p:cNvPr>
          <p:cNvSpPr txBox="1"/>
          <p:nvPr/>
        </p:nvSpPr>
        <p:spPr>
          <a:xfrm>
            <a:off x="9149698" y="5479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7" name="Google Shape;307;p14">
            <a:extLst>
              <a:ext uri="{FF2B5EF4-FFF2-40B4-BE49-F238E27FC236}">
                <a16:creationId xmlns:a16="http://schemas.microsoft.com/office/drawing/2014/main" id="{B89675FE-2318-2008-3630-3FB6267DAA94}"/>
              </a:ext>
            </a:extLst>
          </p:cNvPr>
          <p:cNvSpPr txBox="1"/>
          <p:nvPr/>
        </p:nvSpPr>
        <p:spPr>
          <a:xfrm>
            <a:off x="9149699" y="48694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8" name="Google Shape;308;p14">
            <a:extLst>
              <a:ext uri="{FF2B5EF4-FFF2-40B4-BE49-F238E27FC236}">
                <a16:creationId xmlns:a16="http://schemas.microsoft.com/office/drawing/2014/main" id="{FADFDDC9-3021-4A25-BA1E-95F206745A24}"/>
              </a:ext>
            </a:extLst>
          </p:cNvPr>
          <p:cNvSpPr txBox="1"/>
          <p:nvPr/>
        </p:nvSpPr>
        <p:spPr>
          <a:xfrm>
            <a:off x="9172641" y="6040828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9" name="Google Shape;314;p14">
            <a:extLst>
              <a:ext uri="{FF2B5EF4-FFF2-40B4-BE49-F238E27FC236}">
                <a16:creationId xmlns:a16="http://schemas.microsoft.com/office/drawing/2014/main" id="{AA12DFBA-9163-A793-286B-58177AB80A0B}"/>
              </a:ext>
            </a:extLst>
          </p:cNvPr>
          <p:cNvSpPr/>
          <p:nvPr/>
        </p:nvSpPr>
        <p:spPr>
          <a:xfrm>
            <a:off x="8544244" y="426347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2;p14">
            <a:extLst>
              <a:ext uri="{FF2B5EF4-FFF2-40B4-BE49-F238E27FC236}">
                <a16:creationId xmlns:a16="http://schemas.microsoft.com/office/drawing/2014/main" id="{3D078F78-42D5-A144-C80B-E2295B908801}"/>
              </a:ext>
            </a:extLst>
          </p:cNvPr>
          <p:cNvSpPr/>
          <p:nvPr/>
        </p:nvSpPr>
        <p:spPr>
          <a:xfrm>
            <a:off x="9556872" y="231881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03;p14">
            <a:extLst>
              <a:ext uri="{FF2B5EF4-FFF2-40B4-BE49-F238E27FC236}">
                <a16:creationId xmlns:a16="http://schemas.microsoft.com/office/drawing/2014/main" id="{87C93447-450B-E4C7-DAEF-139ED03DE4D8}"/>
              </a:ext>
            </a:extLst>
          </p:cNvPr>
          <p:cNvSpPr/>
          <p:nvPr/>
        </p:nvSpPr>
        <p:spPr>
          <a:xfrm>
            <a:off x="9556872" y="291744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04;p14">
            <a:extLst>
              <a:ext uri="{FF2B5EF4-FFF2-40B4-BE49-F238E27FC236}">
                <a16:creationId xmlns:a16="http://schemas.microsoft.com/office/drawing/2014/main" id="{51ECD9D6-33D4-3991-3960-490B661601BB}"/>
              </a:ext>
            </a:extLst>
          </p:cNvPr>
          <p:cNvSpPr/>
          <p:nvPr/>
        </p:nvSpPr>
        <p:spPr>
          <a:xfrm>
            <a:off x="9568893" y="350892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Google Shape;305;p14">
            <a:extLst>
              <a:ext uri="{FF2B5EF4-FFF2-40B4-BE49-F238E27FC236}">
                <a16:creationId xmlns:a16="http://schemas.microsoft.com/office/drawing/2014/main" id="{91855625-3A52-27E8-5276-67509489D1C0}"/>
              </a:ext>
            </a:extLst>
          </p:cNvPr>
          <p:cNvSpPr txBox="1"/>
          <p:nvPr/>
        </p:nvSpPr>
        <p:spPr>
          <a:xfrm>
            <a:off x="10185430" y="173504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06;p14">
            <a:extLst>
              <a:ext uri="{FF2B5EF4-FFF2-40B4-BE49-F238E27FC236}">
                <a16:creationId xmlns:a16="http://schemas.microsoft.com/office/drawing/2014/main" id="{3B007291-56EB-05AD-9652-4C1803BDBCA5}"/>
              </a:ext>
            </a:extLst>
          </p:cNvPr>
          <p:cNvSpPr txBox="1"/>
          <p:nvPr/>
        </p:nvSpPr>
        <p:spPr>
          <a:xfrm>
            <a:off x="10162325" y="29404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5" name="Google Shape;307;p14">
            <a:extLst>
              <a:ext uri="{FF2B5EF4-FFF2-40B4-BE49-F238E27FC236}">
                <a16:creationId xmlns:a16="http://schemas.microsoft.com/office/drawing/2014/main" id="{B513CE56-CF5A-D607-46FD-1202633DED4C}"/>
              </a:ext>
            </a:extLst>
          </p:cNvPr>
          <p:cNvSpPr txBox="1"/>
          <p:nvPr/>
        </p:nvSpPr>
        <p:spPr>
          <a:xfrm>
            <a:off x="10162326" y="2330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6" name="Google Shape;308;p14">
            <a:extLst>
              <a:ext uri="{FF2B5EF4-FFF2-40B4-BE49-F238E27FC236}">
                <a16:creationId xmlns:a16="http://schemas.microsoft.com/office/drawing/2014/main" id="{77CF7655-DE4E-51C3-746B-948443C555B5}"/>
              </a:ext>
            </a:extLst>
          </p:cNvPr>
          <p:cNvSpPr txBox="1"/>
          <p:nvPr/>
        </p:nvSpPr>
        <p:spPr>
          <a:xfrm>
            <a:off x="10185268" y="350143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7" name="Google Shape;314;p14">
            <a:extLst>
              <a:ext uri="{FF2B5EF4-FFF2-40B4-BE49-F238E27FC236}">
                <a16:creationId xmlns:a16="http://schemas.microsoft.com/office/drawing/2014/main" id="{032F38E2-7B9D-1C33-F7DC-2B637EF8301F}"/>
              </a:ext>
            </a:extLst>
          </p:cNvPr>
          <p:cNvSpPr/>
          <p:nvPr/>
        </p:nvSpPr>
        <p:spPr>
          <a:xfrm>
            <a:off x="9556871" y="17240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7906FD82-BFA0-CA03-90C0-B056814CCE25}"/>
              </a:ext>
            </a:extLst>
          </p:cNvPr>
          <p:cNvSpPr txBox="1"/>
          <p:nvPr/>
        </p:nvSpPr>
        <p:spPr>
          <a:xfrm>
            <a:off x="138917" y="96969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1E7931E4-A94E-AA59-930E-C76A9250B951}"/>
              </a:ext>
            </a:extLst>
          </p:cNvPr>
          <p:cNvSpPr txBox="1"/>
          <p:nvPr/>
        </p:nvSpPr>
        <p:spPr>
          <a:xfrm>
            <a:off x="6142820" y="84126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E781F9C2-1274-6E9B-AA08-27261580BC37}"/>
              </a:ext>
            </a:extLst>
          </p:cNvPr>
          <p:cNvSpPr txBox="1"/>
          <p:nvPr/>
        </p:nvSpPr>
        <p:spPr>
          <a:xfrm>
            <a:off x="3120638" y="1131641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51" name="CuadroTexto 350">
            <a:extLst>
              <a:ext uri="{FF2B5EF4-FFF2-40B4-BE49-F238E27FC236}">
                <a16:creationId xmlns:a16="http://schemas.microsoft.com/office/drawing/2014/main" id="{95DAC69A-B8CB-001B-D817-2EBFD745E6C2}"/>
              </a:ext>
            </a:extLst>
          </p:cNvPr>
          <p:cNvSpPr txBox="1"/>
          <p:nvPr/>
        </p:nvSpPr>
        <p:spPr>
          <a:xfrm>
            <a:off x="1203071" y="35751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52" name="CuadroTexto 351">
            <a:extLst>
              <a:ext uri="{FF2B5EF4-FFF2-40B4-BE49-F238E27FC236}">
                <a16:creationId xmlns:a16="http://schemas.microsoft.com/office/drawing/2014/main" id="{98C5E4B9-AA1D-1020-6F27-07DE2A86B7E7}"/>
              </a:ext>
            </a:extLst>
          </p:cNvPr>
          <p:cNvSpPr txBox="1"/>
          <p:nvPr/>
        </p:nvSpPr>
        <p:spPr>
          <a:xfrm>
            <a:off x="4733495" y="375035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E52C8CC7-07AE-B385-6D13-C6994E4EC784}"/>
              </a:ext>
            </a:extLst>
          </p:cNvPr>
          <p:cNvSpPr txBox="1"/>
          <p:nvPr/>
        </p:nvSpPr>
        <p:spPr>
          <a:xfrm>
            <a:off x="8167946" y="357950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54" name="CuadroTexto 353">
            <a:extLst>
              <a:ext uri="{FF2B5EF4-FFF2-40B4-BE49-F238E27FC236}">
                <a16:creationId xmlns:a16="http://schemas.microsoft.com/office/drawing/2014/main" id="{71462C24-F8BF-89F7-45FD-22B2364A9EA9}"/>
              </a:ext>
            </a:extLst>
          </p:cNvPr>
          <p:cNvSpPr txBox="1"/>
          <p:nvPr/>
        </p:nvSpPr>
        <p:spPr>
          <a:xfrm>
            <a:off x="9205185" y="91631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grpSp>
        <p:nvGrpSpPr>
          <p:cNvPr id="5" name="Google Shape;298;p14">
            <a:extLst>
              <a:ext uri="{FF2B5EF4-FFF2-40B4-BE49-F238E27FC236}">
                <a16:creationId xmlns:a16="http://schemas.microsoft.com/office/drawing/2014/main" id="{5D8BB2B7-AB0F-531F-45A7-9ABD0B689F7D}"/>
              </a:ext>
            </a:extLst>
          </p:cNvPr>
          <p:cNvGrpSpPr/>
          <p:nvPr/>
        </p:nvGrpSpPr>
        <p:grpSpPr>
          <a:xfrm>
            <a:off x="250937" y="1191938"/>
            <a:ext cx="11444066" cy="632406"/>
            <a:chOff x="152709" y="881676"/>
            <a:chExt cx="3959888" cy="2015216"/>
          </a:xfrm>
        </p:grpSpPr>
        <p:sp>
          <p:nvSpPr>
            <p:cNvPr id="6" name="Google Shape;299;p14">
              <a:extLst>
                <a:ext uri="{FF2B5EF4-FFF2-40B4-BE49-F238E27FC236}">
                  <a16:creationId xmlns:a16="http://schemas.microsoft.com/office/drawing/2014/main" id="{868AAAE5-6724-A2F1-3AB0-C50FFC3EFC66}"/>
                </a:ext>
              </a:extLst>
            </p:cNvPr>
            <p:cNvSpPr txBox="1"/>
            <p:nvPr/>
          </p:nvSpPr>
          <p:spPr>
            <a:xfrm>
              <a:off x="152709" y="881676"/>
              <a:ext cx="3959888" cy="14122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i="0" u="none" strike="noStrike" cap="none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He accedido a los convenios establecidos entre la institución y otras entidades (recreación, turismo, salud, </a:t>
              </a:r>
              <a:r>
                <a:rPr lang="es-MX" sz="1800" b="1" i="0" u="none" strike="noStrike" cap="none" dirty="0" err="1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etc</a:t>
              </a:r>
              <a:r>
                <a:rPr lang="es-MX" sz="1800" b="1" i="0" u="none" strike="noStrike" cap="none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)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7" name="Google Shape;300;p14">
              <a:extLst>
                <a:ext uri="{FF2B5EF4-FFF2-40B4-BE49-F238E27FC236}">
                  <a16:creationId xmlns:a16="http://schemas.microsoft.com/office/drawing/2014/main" id="{CE7314B5-6B1C-B7A7-2D2C-95823091BE8E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6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7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C2CFAFEB-88E5-27FD-114E-C451D9762E86}"/>
              </a:ext>
            </a:extLst>
          </p:cNvPr>
          <p:cNvSpPr txBox="1"/>
          <p:nvPr/>
        </p:nvSpPr>
        <p:spPr>
          <a:xfrm>
            <a:off x="2487660" y="895520"/>
            <a:ext cx="7780642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 jefe inmediato avala los permisos relacionados con la atención en salud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85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386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3;p14">
            <a:extLst>
              <a:ext uri="{FF2B5EF4-FFF2-40B4-BE49-F238E27FC236}">
                <a16:creationId xmlns:a16="http://schemas.microsoft.com/office/drawing/2014/main" id="{0E9FD9D2-2AA4-5B35-3944-7C33BC212757}"/>
              </a:ext>
            </a:extLst>
          </p:cNvPr>
          <p:cNvSpPr txBox="1"/>
          <p:nvPr/>
        </p:nvSpPr>
        <p:spPr>
          <a:xfrm>
            <a:off x="2440330" y="984737"/>
            <a:ext cx="8177905" cy="35390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Participo en actividades recreo-deportivas y culturales que se han desarrollado</a:t>
            </a:r>
            <a:endParaRPr sz="1700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8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5EDFC0C4-353E-B63E-949A-CD6ECA60220C}"/>
              </a:ext>
            </a:extLst>
          </p:cNvPr>
          <p:cNvSpPr txBox="1"/>
          <p:nvPr/>
        </p:nvSpPr>
        <p:spPr>
          <a:xfrm>
            <a:off x="2852273" y="771997"/>
            <a:ext cx="6826470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Me gustan las actividades recreo deportivas que se realizan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9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1E22B90C-529D-96AB-66A2-842BA0F21BFF}"/>
              </a:ext>
            </a:extLst>
          </p:cNvPr>
          <p:cNvSpPr txBox="1"/>
          <p:nvPr/>
        </p:nvSpPr>
        <p:spPr>
          <a:xfrm>
            <a:off x="1075022" y="942377"/>
            <a:ext cx="9813051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mi área se promueve la realización de pausas activas durante la jornada laboral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0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6925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9326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7" name="Google Shape;299;p14">
            <a:extLst>
              <a:ext uri="{FF2B5EF4-FFF2-40B4-BE49-F238E27FC236}">
                <a16:creationId xmlns:a16="http://schemas.microsoft.com/office/drawing/2014/main" id="{2C4804DC-222D-FE9C-3248-9DC506E599E9}"/>
              </a:ext>
            </a:extLst>
          </p:cNvPr>
          <p:cNvSpPr txBox="1"/>
          <p:nvPr/>
        </p:nvSpPr>
        <p:spPr>
          <a:xfrm>
            <a:off x="2321291" y="636952"/>
            <a:ext cx="8015873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Conoce usted los beneficios y servicios que ofrece su caja de compensación familiar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49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3F9462AE-F5AA-6A12-E4D5-B6AB5A8E9448}"/>
              </a:ext>
            </a:extLst>
          </p:cNvPr>
          <p:cNvSpPr txBox="1"/>
          <p:nvPr/>
        </p:nvSpPr>
        <p:spPr>
          <a:xfrm>
            <a:off x="339808" y="2955837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9D30D8D2-DF57-D864-C36E-10836B41E7CC}"/>
              </a:ext>
            </a:extLst>
          </p:cNvPr>
          <p:cNvSpPr/>
          <p:nvPr/>
        </p:nvSpPr>
        <p:spPr>
          <a:xfrm>
            <a:off x="469569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9921C9EC-37BA-F6CB-C4CA-88763339EF8C}"/>
              </a:ext>
            </a:extLst>
          </p:cNvPr>
          <p:cNvSpPr/>
          <p:nvPr/>
        </p:nvSpPr>
        <p:spPr>
          <a:xfrm>
            <a:off x="46956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808E698E-77FA-2999-0476-BB33420743A0}"/>
              </a:ext>
            </a:extLst>
          </p:cNvPr>
          <p:cNvSpPr/>
          <p:nvPr/>
        </p:nvSpPr>
        <p:spPr>
          <a:xfrm>
            <a:off x="481590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4FF39770-5C05-120E-243C-22063FBAF34F}"/>
              </a:ext>
            </a:extLst>
          </p:cNvPr>
          <p:cNvSpPr txBox="1"/>
          <p:nvPr/>
        </p:nvSpPr>
        <p:spPr>
          <a:xfrm>
            <a:off x="1098127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471D53AF-1951-F52E-7274-F91D3E395ABA}"/>
              </a:ext>
            </a:extLst>
          </p:cNvPr>
          <p:cNvSpPr txBox="1"/>
          <p:nvPr/>
        </p:nvSpPr>
        <p:spPr>
          <a:xfrm>
            <a:off x="1075022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29F174B2-40ED-8379-15DD-9EA8053344B6}"/>
              </a:ext>
            </a:extLst>
          </p:cNvPr>
          <p:cNvSpPr txBox="1"/>
          <p:nvPr/>
        </p:nvSpPr>
        <p:spPr>
          <a:xfrm>
            <a:off x="1075023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633F455A-42FE-4339-2014-0EF0ECD2D3D0}"/>
              </a:ext>
            </a:extLst>
          </p:cNvPr>
          <p:cNvSpPr txBox="1"/>
          <p:nvPr/>
        </p:nvSpPr>
        <p:spPr>
          <a:xfrm>
            <a:off x="1097965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D86837F2-CF26-B68E-9748-5BC4C9DE4633}"/>
              </a:ext>
            </a:extLst>
          </p:cNvPr>
          <p:cNvSpPr/>
          <p:nvPr/>
        </p:nvSpPr>
        <p:spPr>
          <a:xfrm>
            <a:off x="469568" y="1557621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971424CE-05EB-D9C3-3F32-E74549226D1C}"/>
              </a:ext>
            </a:extLst>
          </p:cNvPr>
          <p:cNvSpPr/>
          <p:nvPr/>
        </p:nvSpPr>
        <p:spPr>
          <a:xfrm>
            <a:off x="1552481" y="470269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50337321-B0AE-57CD-BE4C-6FE4923B60BE}"/>
              </a:ext>
            </a:extLst>
          </p:cNvPr>
          <p:cNvSpPr/>
          <p:nvPr/>
        </p:nvSpPr>
        <p:spPr>
          <a:xfrm>
            <a:off x="1552481" y="53013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270D898E-9FBA-32FE-4388-7BBE7A7876D1}"/>
              </a:ext>
            </a:extLst>
          </p:cNvPr>
          <p:cNvSpPr/>
          <p:nvPr/>
        </p:nvSpPr>
        <p:spPr>
          <a:xfrm>
            <a:off x="1564502" y="589280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77FE4D19-FEB2-A3EC-11CB-151CF9334976}"/>
              </a:ext>
            </a:extLst>
          </p:cNvPr>
          <p:cNvSpPr txBox="1"/>
          <p:nvPr/>
        </p:nvSpPr>
        <p:spPr>
          <a:xfrm>
            <a:off x="2181039" y="411892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9BE6AB0E-D26B-68E6-5BA0-071345ED1C14}"/>
              </a:ext>
            </a:extLst>
          </p:cNvPr>
          <p:cNvSpPr txBox="1"/>
          <p:nvPr/>
        </p:nvSpPr>
        <p:spPr>
          <a:xfrm>
            <a:off x="2157934" y="532435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51E91A12-D4B9-95BB-085A-C8A374C57EF6}"/>
              </a:ext>
            </a:extLst>
          </p:cNvPr>
          <p:cNvSpPr txBox="1"/>
          <p:nvPr/>
        </p:nvSpPr>
        <p:spPr>
          <a:xfrm>
            <a:off x="2157935" y="471397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6826378E-20D0-A151-1D24-402EB2FE07F5}"/>
              </a:ext>
            </a:extLst>
          </p:cNvPr>
          <p:cNvSpPr txBox="1"/>
          <p:nvPr/>
        </p:nvSpPr>
        <p:spPr>
          <a:xfrm>
            <a:off x="2180877" y="588531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CC15B6A7-E894-D865-B74E-2C39F69C7A97}"/>
              </a:ext>
            </a:extLst>
          </p:cNvPr>
          <p:cNvSpPr/>
          <p:nvPr/>
        </p:nvSpPr>
        <p:spPr>
          <a:xfrm>
            <a:off x="1552480" y="410796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EA22ED04-57D8-59F4-6061-58EE22777966}"/>
              </a:ext>
            </a:extLst>
          </p:cNvPr>
          <p:cNvSpPr/>
          <p:nvPr/>
        </p:nvSpPr>
        <p:spPr>
          <a:xfrm>
            <a:off x="3471126" y="21523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91CEE741-0D86-6EA9-F7EB-79E17DA25F19}"/>
              </a:ext>
            </a:extLst>
          </p:cNvPr>
          <p:cNvSpPr/>
          <p:nvPr/>
        </p:nvSpPr>
        <p:spPr>
          <a:xfrm>
            <a:off x="3471126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8C51C7C7-8CF1-DFDE-0E43-7A8658574AD7}"/>
              </a:ext>
            </a:extLst>
          </p:cNvPr>
          <p:cNvSpPr/>
          <p:nvPr/>
        </p:nvSpPr>
        <p:spPr>
          <a:xfrm>
            <a:off x="3483147" y="33424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9A353E4-7E33-0F27-8F2E-E45CA8433DE3}"/>
              </a:ext>
            </a:extLst>
          </p:cNvPr>
          <p:cNvSpPr txBox="1"/>
          <p:nvPr/>
        </p:nvSpPr>
        <p:spPr>
          <a:xfrm>
            <a:off x="4099684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37FD33F3-EFEA-2836-8E42-65ABF47143B2}"/>
              </a:ext>
            </a:extLst>
          </p:cNvPr>
          <p:cNvSpPr txBox="1"/>
          <p:nvPr/>
        </p:nvSpPr>
        <p:spPr>
          <a:xfrm>
            <a:off x="4076579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A3776DCF-2D98-43AB-6779-1B6059861125}"/>
              </a:ext>
            </a:extLst>
          </p:cNvPr>
          <p:cNvSpPr txBox="1"/>
          <p:nvPr/>
        </p:nvSpPr>
        <p:spPr>
          <a:xfrm>
            <a:off x="4076580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19749B39-61A6-E8ED-EECA-88D63F19C86C}"/>
              </a:ext>
            </a:extLst>
          </p:cNvPr>
          <p:cNvSpPr txBox="1"/>
          <p:nvPr/>
        </p:nvSpPr>
        <p:spPr>
          <a:xfrm>
            <a:off x="4099522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632A34B1-AFA4-9B5B-CD3B-AE2B5C28B98F}"/>
              </a:ext>
            </a:extLst>
          </p:cNvPr>
          <p:cNvSpPr/>
          <p:nvPr/>
        </p:nvSpPr>
        <p:spPr>
          <a:xfrm>
            <a:off x="3471125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0E89C04B-F68D-10FF-1251-C9BBA3651566}"/>
              </a:ext>
            </a:extLst>
          </p:cNvPr>
          <p:cNvSpPr/>
          <p:nvPr/>
        </p:nvSpPr>
        <p:spPr>
          <a:xfrm>
            <a:off x="5081956" y="4691742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AD9E93A0-7460-79EB-E32F-97A583E863EB}"/>
              </a:ext>
            </a:extLst>
          </p:cNvPr>
          <p:cNvSpPr/>
          <p:nvPr/>
        </p:nvSpPr>
        <p:spPr>
          <a:xfrm>
            <a:off x="5081956" y="52903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741E4548-81D2-71BC-2AF4-AE32E9D7EB8B}"/>
              </a:ext>
            </a:extLst>
          </p:cNvPr>
          <p:cNvSpPr/>
          <p:nvPr/>
        </p:nvSpPr>
        <p:spPr>
          <a:xfrm>
            <a:off x="5093977" y="5892806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525F38AA-5674-63E5-1F26-E88FF2E0989C}"/>
              </a:ext>
            </a:extLst>
          </p:cNvPr>
          <p:cNvSpPr txBox="1"/>
          <p:nvPr/>
        </p:nvSpPr>
        <p:spPr>
          <a:xfrm>
            <a:off x="5710514" y="4107967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DB8D66F3-EA2D-1B4A-9EE9-67DDDBE26C0B}"/>
              </a:ext>
            </a:extLst>
          </p:cNvPr>
          <p:cNvSpPr txBox="1"/>
          <p:nvPr/>
        </p:nvSpPr>
        <p:spPr>
          <a:xfrm>
            <a:off x="5687409" y="531340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5BDCC4AF-D285-3E97-FC10-A08C71A8B8CF}"/>
              </a:ext>
            </a:extLst>
          </p:cNvPr>
          <p:cNvSpPr txBox="1"/>
          <p:nvPr/>
        </p:nvSpPr>
        <p:spPr>
          <a:xfrm>
            <a:off x="5687410" y="470302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DF0EEDEC-9C94-38E3-F4D7-2D83ADE1AEBF}"/>
              </a:ext>
            </a:extLst>
          </p:cNvPr>
          <p:cNvSpPr txBox="1"/>
          <p:nvPr/>
        </p:nvSpPr>
        <p:spPr>
          <a:xfrm>
            <a:off x="5687408" y="58823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95036EAE-5EF8-EAD6-30F3-41E10CBFB5A2}"/>
              </a:ext>
            </a:extLst>
          </p:cNvPr>
          <p:cNvSpPr/>
          <p:nvPr/>
        </p:nvSpPr>
        <p:spPr>
          <a:xfrm>
            <a:off x="5081955" y="4097012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D977E33A-9D3A-FB8C-C83D-A9E9D7BDE1F1}"/>
              </a:ext>
            </a:extLst>
          </p:cNvPr>
          <p:cNvSpPr/>
          <p:nvPr/>
        </p:nvSpPr>
        <p:spPr>
          <a:xfrm>
            <a:off x="6518728" y="215235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D508D698-E90B-FB10-4CAD-3B53BBEA153C}"/>
              </a:ext>
            </a:extLst>
          </p:cNvPr>
          <p:cNvSpPr/>
          <p:nvPr/>
        </p:nvSpPr>
        <p:spPr>
          <a:xfrm>
            <a:off x="6518728" y="275097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257993CE-CBEA-5E46-1F28-4BD275186685}"/>
              </a:ext>
            </a:extLst>
          </p:cNvPr>
          <p:cNvSpPr/>
          <p:nvPr/>
        </p:nvSpPr>
        <p:spPr>
          <a:xfrm>
            <a:off x="6530749" y="3342460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844E31F8-C123-EB86-8AEE-A109513353B6}"/>
              </a:ext>
            </a:extLst>
          </p:cNvPr>
          <p:cNvSpPr txBox="1"/>
          <p:nvPr/>
        </p:nvSpPr>
        <p:spPr>
          <a:xfrm>
            <a:off x="7147286" y="156857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D18AAED9-F503-1FAB-D7A2-8DA64A3E56A7}"/>
              </a:ext>
            </a:extLst>
          </p:cNvPr>
          <p:cNvSpPr txBox="1"/>
          <p:nvPr/>
        </p:nvSpPr>
        <p:spPr>
          <a:xfrm>
            <a:off x="7124181" y="277401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0979D02-8B75-1FE7-2306-2781433CBE66}"/>
              </a:ext>
            </a:extLst>
          </p:cNvPr>
          <p:cNvSpPr txBox="1"/>
          <p:nvPr/>
        </p:nvSpPr>
        <p:spPr>
          <a:xfrm>
            <a:off x="7124182" y="216363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3A0370CD-7F4D-7C93-D93B-D49E2997D09B}"/>
              </a:ext>
            </a:extLst>
          </p:cNvPr>
          <p:cNvSpPr txBox="1"/>
          <p:nvPr/>
        </p:nvSpPr>
        <p:spPr>
          <a:xfrm>
            <a:off x="7147124" y="333497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E56E730B-798A-58DD-CC55-0A34D76A767C}"/>
              </a:ext>
            </a:extLst>
          </p:cNvPr>
          <p:cNvSpPr/>
          <p:nvPr/>
        </p:nvSpPr>
        <p:spPr>
          <a:xfrm>
            <a:off x="6518727" y="155762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1292B29B-EC85-C6AC-B7C5-627A3221F5FB}"/>
              </a:ext>
            </a:extLst>
          </p:cNvPr>
          <p:cNvSpPr/>
          <p:nvPr/>
        </p:nvSpPr>
        <p:spPr>
          <a:xfrm>
            <a:off x="8530598" y="4680787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BD8F9189-660A-2C9F-5421-B3D228EFCEAC}"/>
              </a:ext>
            </a:extLst>
          </p:cNvPr>
          <p:cNvSpPr/>
          <p:nvPr/>
        </p:nvSpPr>
        <p:spPr>
          <a:xfrm>
            <a:off x="8530597" y="5265200"/>
            <a:ext cx="582125" cy="6164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58E4A471-33DD-716E-34FD-6CA2BF5FBAB4}"/>
              </a:ext>
            </a:extLst>
          </p:cNvPr>
          <p:cNvSpPr/>
          <p:nvPr/>
        </p:nvSpPr>
        <p:spPr>
          <a:xfrm>
            <a:off x="8542503" y="59120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CEE5F682-1BE8-B31D-8F7C-DFD700A0954C}"/>
              </a:ext>
            </a:extLst>
          </p:cNvPr>
          <p:cNvSpPr txBox="1"/>
          <p:nvPr/>
        </p:nvSpPr>
        <p:spPr>
          <a:xfrm>
            <a:off x="9159156" y="4097012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6A89CBA5-A149-57C4-11FD-5DFDD406833A}"/>
              </a:ext>
            </a:extLst>
          </p:cNvPr>
          <p:cNvSpPr txBox="1"/>
          <p:nvPr/>
        </p:nvSpPr>
        <p:spPr>
          <a:xfrm>
            <a:off x="9136051" y="530244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64EF860C-1D43-D89D-FB77-DB09F039096D}"/>
              </a:ext>
            </a:extLst>
          </p:cNvPr>
          <p:cNvSpPr txBox="1"/>
          <p:nvPr/>
        </p:nvSpPr>
        <p:spPr>
          <a:xfrm>
            <a:off x="9136052" y="469206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0675D488-B4B3-0B5D-3A64-361F08D3B204}"/>
              </a:ext>
            </a:extLst>
          </p:cNvPr>
          <p:cNvSpPr txBox="1"/>
          <p:nvPr/>
        </p:nvSpPr>
        <p:spPr>
          <a:xfrm>
            <a:off x="9158994" y="5863407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FC6A57F7-3688-B337-5F49-99562F48068D}"/>
              </a:ext>
            </a:extLst>
          </p:cNvPr>
          <p:cNvSpPr/>
          <p:nvPr/>
        </p:nvSpPr>
        <p:spPr>
          <a:xfrm>
            <a:off x="8530597" y="4086057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2D912AB5-F1F8-E135-0658-F5AB81DD0313}"/>
              </a:ext>
            </a:extLst>
          </p:cNvPr>
          <p:cNvSpPr/>
          <p:nvPr/>
        </p:nvSpPr>
        <p:spPr>
          <a:xfrm>
            <a:off x="9543225" y="21413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2F7F9F24-97F9-964C-50A9-437B16FCB357}"/>
              </a:ext>
            </a:extLst>
          </p:cNvPr>
          <p:cNvSpPr/>
          <p:nvPr/>
        </p:nvSpPr>
        <p:spPr>
          <a:xfrm>
            <a:off x="9543225" y="274002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834FFEC9-1FDA-705A-C54A-89D2615AA803}"/>
              </a:ext>
            </a:extLst>
          </p:cNvPr>
          <p:cNvSpPr/>
          <p:nvPr/>
        </p:nvSpPr>
        <p:spPr>
          <a:xfrm>
            <a:off x="9555246" y="33315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EB9EDAFE-0AD3-2F9E-685B-AE93AF4DF6B0}"/>
              </a:ext>
            </a:extLst>
          </p:cNvPr>
          <p:cNvSpPr txBox="1"/>
          <p:nvPr/>
        </p:nvSpPr>
        <p:spPr>
          <a:xfrm>
            <a:off x="10171783" y="155762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20B7CEF-1595-9AF8-7C19-8BAB9FFA80D3}"/>
              </a:ext>
            </a:extLst>
          </p:cNvPr>
          <p:cNvSpPr txBox="1"/>
          <p:nvPr/>
        </p:nvSpPr>
        <p:spPr>
          <a:xfrm>
            <a:off x="10148678" y="276305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D2D264CB-5482-EADF-0039-FDCAE3461D42}"/>
              </a:ext>
            </a:extLst>
          </p:cNvPr>
          <p:cNvSpPr txBox="1"/>
          <p:nvPr/>
        </p:nvSpPr>
        <p:spPr>
          <a:xfrm>
            <a:off x="10148679" y="215267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68BE2AF7-B9EA-68D6-61E0-DA1A3F7EF7E0}"/>
              </a:ext>
            </a:extLst>
          </p:cNvPr>
          <p:cNvSpPr txBox="1"/>
          <p:nvPr/>
        </p:nvSpPr>
        <p:spPr>
          <a:xfrm>
            <a:off x="10171621" y="332401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C5E203CB-3169-3137-0E4F-C97027BCEF7A}"/>
              </a:ext>
            </a:extLst>
          </p:cNvPr>
          <p:cNvSpPr/>
          <p:nvPr/>
        </p:nvSpPr>
        <p:spPr>
          <a:xfrm>
            <a:off x="9543224" y="154666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58130A-F4D8-6F6E-1121-876FFFE45353}"/>
              </a:ext>
            </a:extLst>
          </p:cNvPr>
          <p:cNvSpPr txBox="1"/>
          <p:nvPr/>
        </p:nvSpPr>
        <p:spPr>
          <a:xfrm>
            <a:off x="125270" y="79227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4EAF852-4FBD-CF11-3FB3-B00386038F8A}"/>
              </a:ext>
            </a:extLst>
          </p:cNvPr>
          <p:cNvSpPr txBox="1"/>
          <p:nvPr/>
        </p:nvSpPr>
        <p:spPr>
          <a:xfrm>
            <a:off x="6129173" y="1719617"/>
            <a:ext cx="400110" cy="183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E75D8F-E96F-C46A-6A87-96C2A95CE78F}"/>
              </a:ext>
            </a:extLst>
          </p:cNvPr>
          <p:cNvSpPr txBox="1"/>
          <p:nvPr/>
        </p:nvSpPr>
        <p:spPr>
          <a:xfrm>
            <a:off x="3106991" y="954220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F482D7-0BFC-03BC-AB63-57EF1506AE8B}"/>
              </a:ext>
            </a:extLst>
          </p:cNvPr>
          <p:cNvSpPr txBox="1"/>
          <p:nvPr/>
        </p:nvSpPr>
        <p:spPr>
          <a:xfrm>
            <a:off x="1189424" y="4107967"/>
            <a:ext cx="400110" cy="21828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C914F93-8D78-89BA-67C0-F5CBB15F4E08}"/>
              </a:ext>
            </a:extLst>
          </p:cNvPr>
          <p:cNvSpPr txBox="1"/>
          <p:nvPr/>
        </p:nvSpPr>
        <p:spPr>
          <a:xfrm>
            <a:off x="4719848" y="3572936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BD63C82-13C5-B4FF-F7B6-895AC394C4A6}"/>
              </a:ext>
            </a:extLst>
          </p:cNvPr>
          <p:cNvSpPr txBox="1"/>
          <p:nvPr/>
        </p:nvSpPr>
        <p:spPr>
          <a:xfrm>
            <a:off x="8154299" y="3402081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A4DAA60-E5B0-7528-9C12-EB0522D41D6F}"/>
              </a:ext>
            </a:extLst>
          </p:cNvPr>
          <p:cNvSpPr txBox="1"/>
          <p:nvPr/>
        </p:nvSpPr>
        <p:spPr>
          <a:xfrm>
            <a:off x="9191538" y="73888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6" name="Google Shape;299;p14">
            <a:extLst>
              <a:ext uri="{FF2B5EF4-FFF2-40B4-BE49-F238E27FC236}">
                <a16:creationId xmlns:a16="http://schemas.microsoft.com/office/drawing/2014/main" id="{6CF43955-942B-8763-FC42-9332F6CEAABC}"/>
              </a:ext>
            </a:extLst>
          </p:cNvPr>
          <p:cNvSpPr txBox="1"/>
          <p:nvPr/>
        </p:nvSpPr>
        <p:spPr>
          <a:xfrm>
            <a:off x="1843542" y="714757"/>
            <a:ext cx="9007280" cy="64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participado usted en actividades de la sede de trabajo desarrolladas con apoyo de su Caja de Compensación Familiar</a:t>
            </a:r>
            <a:endParaRPr sz="2100" b="1" i="0" u="none" strike="noStrike" cap="none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2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2" descr="Un grupo de hombres con uniform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7919" y="-74428"/>
            <a:ext cx="89995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/>
          <p:nvPr/>
        </p:nvPicPr>
        <p:blipFill rotWithShape="1">
          <a:blip r:embed="rId4">
            <a:alphaModFix/>
          </a:blip>
          <a:srcRect r="56842"/>
          <a:stretch/>
        </p:blipFill>
        <p:spPr>
          <a:xfrm>
            <a:off x="0" y="0"/>
            <a:ext cx="5261811" cy="685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/>
        </p:nvSpPr>
        <p:spPr>
          <a:xfrm>
            <a:off x="1003610" y="1941129"/>
            <a:ext cx="3590691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s-MX" sz="66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03</a:t>
            </a:r>
            <a:endParaRPr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669850" y="3297422"/>
            <a:ext cx="392445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400" b="1" dirty="0">
                <a:solidFill>
                  <a:schemeClr val="lt1"/>
                </a:solidFill>
                <a:latin typeface="+mj-lt"/>
                <a:ea typeface="Arial Narrow"/>
                <a:cs typeface="Arial Narrow"/>
                <a:sym typeface="Arial Narrow"/>
              </a:rPr>
              <a:t>PARTICIPACIÓN ENCUESTA PERCEPCIÓN DE BIENESTAR LABORAL A NIVEL REGIONAL</a:t>
            </a:r>
            <a:endParaRPr sz="2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8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A7691E64-77AF-BBF3-FE67-E5772CDE8E4C}"/>
              </a:ext>
            </a:extLst>
          </p:cNvPr>
          <p:cNvSpPr txBox="1"/>
          <p:nvPr/>
        </p:nvSpPr>
        <p:spPr>
          <a:xfrm>
            <a:off x="316284" y="3024076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33A7CABE-5E30-4571-E553-73E8F1A45832}"/>
              </a:ext>
            </a:extLst>
          </p:cNvPr>
          <p:cNvSpPr/>
          <p:nvPr/>
        </p:nvSpPr>
        <p:spPr>
          <a:xfrm>
            <a:off x="446045" y="2220590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75DF644A-4031-67FE-F648-806FAAB8B5FE}"/>
              </a:ext>
            </a:extLst>
          </p:cNvPr>
          <p:cNvSpPr/>
          <p:nvPr/>
        </p:nvSpPr>
        <p:spPr>
          <a:xfrm>
            <a:off x="446045" y="281921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B0EA1502-F633-A39F-0AFD-2C1EB9A695E7}"/>
              </a:ext>
            </a:extLst>
          </p:cNvPr>
          <p:cNvSpPr/>
          <p:nvPr/>
        </p:nvSpPr>
        <p:spPr>
          <a:xfrm>
            <a:off x="458066" y="3410699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0B2816E7-FA55-C272-3071-D75E3BEABE6C}"/>
              </a:ext>
            </a:extLst>
          </p:cNvPr>
          <p:cNvSpPr txBox="1"/>
          <p:nvPr/>
        </p:nvSpPr>
        <p:spPr>
          <a:xfrm>
            <a:off x="1074603" y="1636815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244DB76A-7C96-2E51-B489-832D1541DF00}"/>
              </a:ext>
            </a:extLst>
          </p:cNvPr>
          <p:cNvSpPr txBox="1"/>
          <p:nvPr/>
        </p:nvSpPr>
        <p:spPr>
          <a:xfrm>
            <a:off x="1051498" y="28422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5D2673FA-D370-EADA-3CE2-417F7FCA090D}"/>
              </a:ext>
            </a:extLst>
          </p:cNvPr>
          <p:cNvSpPr txBox="1"/>
          <p:nvPr/>
        </p:nvSpPr>
        <p:spPr>
          <a:xfrm>
            <a:off x="1051499" y="2231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3E7F23F0-89DE-9315-2CA9-B222CFE247B4}"/>
              </a:ext>
            </a:extLst>
          </p:cNvPr>
          <p:cNvSpPr txBox="1"/>
          <p:nvPr/>
        </p:nvSpPr>
        <p:spPr>
          <a:xfrm>
            <a:off x="1074441" y="3403210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902EB5DC-8A28-6FC4-AFC6-07B1EA8A3BF0}"/>
              </a:ext>
            </a:extLst>
          </p:cNvPr>
          <p:cNvSpPr/>
          <p:nvPr/>
        </p:nvSpPr>
        <p:spPr>
          <a:xfrm>
            <a:off x="446044" y="16258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492D9D67-F125-3EF9-9072-AF2C9601EC69}"/>
              </a:ext>
            </a:extLst>
          </p:cNvPr>
          <p:cNvSpPr/>
          <p:nvPr/>
        </p:nvSpPr>
        <p:spPr>
          <a:xfrm>
            <a:off x="1528957" y="477093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3E7C4F19-2D50-107B-1A74-78104C3B5A20}"/>
              </a:ext>
            </a:extLst>
          </p:cNvPr>
          <p:cNvSpPr/>
          <p:nvPr/>
        </p:nvSpPr>
        <p:spPr>
          <a:xfrm>
            <a:off x="1528957" y="536956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304;p14">
            <a:extLst>
              <a:ext uri="{FF2B5EF4-FFF2-40B4-BE49-F238E27FC236}">
                <a16:creationId xmlns:a16="http://schemas.microsoft.com/office/drawing/2014/main" id="{FFE70B83-8EC4-7318-61CB-84DF166AC510}"/>
              </a:ext>
            </a:extLst>
          </p:cNvPr>
          <p:cNvSpPr/>
          <p:nvPr/>
        </p:nvSpPr>
        <p:spPr>
          <a:xfrm>
            <a:off x="1540978" y="596104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1B7EF713-F33C-17FE-8C0A-454E09ACCF03}"/>
              </a:ext>
            </a:extLst>
          </p:cNvPr>
          <p:cNvSpPr txBox="1"/>
          <p:nvPr/>
        </p:nvSpPr>
        <p:spPr>
          <a:xfrm>
            <a:off x="2157515" y="418716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06;p14">
            <a:extLst>
              <a:ext uri="{FF2B5EF4-FFF2-40B4-BE49-F238E27FC236}">
                <a16:creationId xmlns:a16="http://schemas.microsoft.com/office/drawing/2014/main" id="{79F75DC3-55CF-95ED-64FA-F5BA3F6E51DC}"/>
              </a:ext>
            </a:extLst>
          </p:cNvPr>
          <p:cNvSpPr txBox="1"/>
          <p:nvPr/>
        </p:nvSpPr>
        <p:spPr>
          <a:xfrm>
            <a:off x="2134410" y="539259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2" name="Google Shape;307;p14">
            <a:extLst>
              <a:ext uri="{FF2B5EF4-FFF2-40B4-BE49-F238E27FC236}">
                <a16:creationId xmlns:a16="http://schemas.microsoft.com/office/drawing/2014/main" id="{BE3CBAD3-E8A4-5008-20BF-6AEEA990778E}"/>
              </a:ext>
            </a:extLst>
          </p:cNvPr>
          <p:cNvSpPr txBox="1"/>
          <p:nvPr/>
        </p:nvSpPr>
        <p:spPr>
          <a:xfrm>
            <a:off x="2134411" y="478221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308;p14">
            <a:extLst>
              <a:ext uri="{FF2B5EF4-FFF2-40B4-BE49-F238E27FC236}">
                <a16:creationId xmlns:a16="http://schemas.microsoft.com/office/drawing/2014/main" id="{6B7B9324-6771-BE5B-9454-173CA770843A}"/>
              </a:ext>
            </a:extLst>
          </p:cNvPr>
          <p:cNvSpPr txBox="1"/>
          <p:nvPr/>
        </p:nvSpPr>
        <p:spPr>
          <a:xfrm>
            <a:off x="2157353" y="595355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0" name="Google Shape;314;p14">
            <a:extLst>
              <a:ext uri="{FF2B5EF4-FFF2-40B4-BE49-F238E27FC236}">
                <a16:creationId xmlns:a16="http://schemas.microsoft.com/office/drawing/2014/main" id="{B337D7B9-EE0D-8461-294F-4E2F104DF4B4}"/>
              </a:ext>
            </a:extLst>
          </p:cNvPr>
          <p:cNvSpPr/>
          <p:nvPr/>
        </p:nvSpPr>
        <p:spPr>
          <a:xfrm>
            <a:off x="1528956" y="417620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02;p14">
            <a:extLst>
              <a:ext uri="{FF2B5EF4-FFF2-40B4-BE49-F238E27FC236}">
                <a16:creationId xmlns:a16="http://schemas.microsoft.com/office/drawing/2014/main" id="{01F44DCF-FD33-A4F6-38EE-B5EF18F601C1}"/>
              </a:ext>
            </a:extLst>
          </p:cNvPr>
          <p:cNvSpPr/>
          <p:nvPr/>
        </p:nvSpPr>
        <p:spPr>
          <a:xfrm>
            <a:off x="3447602" y="2220590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Google Shape;303;p14">
            <a:extLst>
              <a:ext uri="{FF2B5EF4-FFF2-40B4-BE49-F238E27FC236}">
                <a16:creationId xmlns:a16="http://schemas.microsoft.com/office/drawing/2014/main" id="{7BFBEACC-F2AB-C82A-EB74-66D2FA0CD177}"/>
              </a:ext>
            </a:extLst>
          </p:cNvPr>
          <p:cNvSpPr/>
          <p:nvPr/>
        </p:nvSpPr>
        <p:spPr>
          <a:xfrm>
            <a:off x="3447602" y="281921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Google Shape;304;p14">
            <a:extLst>
              <a:ext uri="{FF2B5EF4-FFF2-40B4-BE49-F238E27FC236}">
                <a16:creationId xmlns:a16="http://schemas.microsoft.com/office/drawing/2014/main" id="{65CB7369-801E-B667-E5B5-D58ED74F25FA}"/>
              </a:ext>
            </a:extLst>
          </p:cNvPr>
          <p:cNvSpPr/>
          <p:nvPr/>
        </p:nvSpPr>
        <p:spPr>
          <a:xfrm>
            <a:off x="3459623" y="3410699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Google Shape;305;p14">
            <a:extLst>
              <a:ext uri="{FF2B5EF4-FFF2-40B4-BE49-F238E27FC236}">
                <a16:creationId xmlns:a16="http://schemas.microsoft.com/office/drawing/2014/main" id="{951315B7-1DA3-26B9-0FEB-D29F24E7A525}"/>
              </a:ext>
            </a:extLst>
          </p:cNvPr>
          <p:cNvSpPr txBox="1"/>
          <p:nvPr/>
        </p:nvSpPr>
        <p:spPr>
          <a:xfrm>
            <a:off x="4076160" y="1636815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5" name="Google Shape;306;p14">
            <a:extLst>
              <a:ext uri="{FF2B5EF4-FFF2-40B4-BE49-F238E27FC236}">
                <a16:creationId xmlns:a16="http://schemas.microsoft.com/office/drawing/2014/main" id="{E8BF788D-3251-5E50-AB34-9EA088C1149E}"/>
              </a:ext>
            </a:extLst>
          </p:cNvPr>
          <p:cNvSpPr txBox="1"/>
          <p:nvPr/>
        </p:nvSpPr>
        <p:spPr>
          <a:xfrm>
            <a:off x="4053055" y="28422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6" name="Google Shape;307;p14">
            <a:extLst>
              <a:ext uri="{FF2B5EF4-FFF2-40B4-BE49-F238E27FC236}">
                <a16:creationId xmlns:a16="http://schemas.microsoft.com/office/drawing/2014/main" id="{6608D6D3-49E6-E7E9-D4D8-0331F5FA14FD}"/>
              </a:ext>
            </a:extLst>
          </p:cNvPr>
          <p:cNvSpPr txBox="1"/>
          <p:nvPr/>
        </p:nvSpPr>
        <p:spPr>
          <a:xfrm>
            <a:off x="4053056" y="2231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7" name="Google Shape;308;p14">
            <a:extLst>
              <a:ext uri="{FF2B5EF4-FFF2-40B4-BE49-F238E27FC236}">
                <a16:creationId xmlns:a16="http://schemas.microsoft.com/office/drawing/2014/main" id="{E484D471-F22B-5810-D970-0DCFC745BC1D}"/>
              </a:ext>
            </a:extLst>
          </p:cNvPr>
          <p:cNvSpPr txBox="1"/>
          <p:nvPr/>
        </p:nvSpPr>
        <p:spPr>
          <a:xfrm>
            <a:off x="4075998" y="3403210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8" name="Google Shape;314;p14">
            <a:extLst>
              <a:ext uri="{FF2B5EF4-FFF2-40B4-BE49-F238E27FC236}">
                <a16:creationId xmlns:a16="http://schemas.microsoft.com/office/drawing/2014/main" id="{7CF7B1C0-F27E-A06E-7BE5-B1A9ED9B09B5}"/>
              </a:ext>
            </a:extLst>
          </p:cNvPr>
          <p:cNvSpPr/>
          <p:nvPr/>
        </p:nvSpPr>
        <p:spPr>
          <a:xfrm>
            <a:off x="3447601" y="16258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Google Shape;302;p14">
            <a:extLst>
              <a:ext uri="{FF2B5EF4-FFF2-40B4-BE49-F238E27FC236}">
                <a16:creationId xmlns:a16="http://schemas.microsoft.com/office/drawing/2014/main" id="{0C87FBC6-474C-A1BF-8696-3B9EDC3C6F5D}"/>
              </a:ext>
            </a:extLst>
          </p:cNvPr>
          <p:cNvSpPr/>
          <p:nvPr/>
        </p:nvSpPr>
        <p:spPr>
          <a:xfrm>
            <a:off x="5058432" y="4759981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Google Shape;303;p14">
            <a:extLst>
              <a:ext uri="{FF2B5EF4-FFF2-40B4-BE49-F238E27FC236}">
                <a16:creationId xmlns:a16="http://schemas.microsoft.com/office/drawing/2014/main" id="{0F00EF6C-9AA0-7FE6-68C0-44E3A265259E}"/>
              </a:ext>
            </a:extLst>
          </p:cNvPr>
          <p:cNvSpPr/>
          <p:nvPr/>
        </p:nvSpPr>
        <p:spPr>
          <a:xfrm>
            <a:off x="5058432" y="535860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Google Shape;304;p14">
            <a:extLst>
              <a:ext uri="{FF2B5EF4-FFF2-40B4-BE49-F238E27FC236}">
                <a16:creationId xmlns:a16="http://schemas.microsoft.com/office/drawing/2014/main" id="{41FDC1BF-2C6F-786C-DBD8-C683274CF3F2}"/>
              </a:ext>
            </a:extLst>
          </p:cNvPr>
          <p:cNvSpPr/>
          <p:nvPr/>
        </p:nvSpPr>
        <p:spPr>
          <a:xfrm>
            <a:off x="5070453" y="595009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05;p14">
            <a:extLst>
              <a:ext uri="{FF2B5EF4-FFF2-40B4-BE49-F238E27FC236}">
                <a16:creationId xmlns:a16="http://schemas.microsoft.com/office/drawing/2014/main" id="{537AE991-696D-98BD-6C1A-E27411D01E51}"/>
              </a:ext>
            </a:extLst>
          </p:cNvPr>
          <p:cNvSpPr txBox="1"/>
          <p:nvPr/>
        </p:nvSpPr>
        <p:spPr>
          <a:xfrm>
            <a:off x="5686990" y="4176206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3" name="Google Shape;306;p14">
            <a:extLst>
              <a:ext uri="{FF2B5EF4-FFF2-40B4-BE49-F238E27FC236}">
                <a16:creationId xmlns:a16="http://schemas.microsoft.com/office/drawing/2014/main" id="{92239E27-4614-FABD-068A-856CF92C9A7D}"/>
              </a:ext>
            </a:extLst>
          </p:cNvPr>
          <p:cNvSpPr txBox="1"/>
          <p:nvPr/>
        </p:nvSpPr>
        <p:spPr>
          <a:xfrm>
            <a:off x="5663885" y="5381642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4" name="Google Shape;307;p14">
            <a:extLst>
              <a:ext uri="{FF2B5EF4-FFF2-40B4-BE49-F238E27FC236}">
                <a16:creationId xmlns:a16="http://schemas.microsoft.com/office/drawing/2014/main" id="{D6E0942F-342B-C8E5-D861-817C32B9C4EA}"/>
              </a:ext>
            </a:extLst>
          </p:cNvPr>
          <p:cNvSpPr txBox="1"/>
          <p:nvPr/>
        </p:nvSpPr>
        <p:spPr>
          <a:xfrm>
            <a:off x="5663886" y="477126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5" name="Google Shape;308;p14">
            <a:extLst>
              <a:ext uri="{FF2B5EF4-FFF2-40B4-BE49-F238E27FC236}">
                <a16:creationId xmlns:a16="http://schemas.microsoft.com/office/drawing/2014/main" id="{82542456-5569-97E0-6D68-0B3E352D3D34}"/>
              </a:ext>
            </a:extLst>
          </p:cNvPr>
          <p:cNvSpPr txBox="1"/>
          <p:nvPr/>
        </p:nvSpPr>
        <p:spPr>
          <a:xfrm>
            <a:off x="5686828" y="5942601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6" name="Google Shape;314;p14">
            <a:extLst>
              <a:ext uri="{FF2B5EF4-FFF2-40B4-BE49-F238E27FC236}">
                <a16:creationId xmlns:a16="http://schemas.microsoft.com/office/drawing/2014/main" id="{2C09D33F-0C0F-2E35-04E8-6CB064956E0E}"/>
              </a:ext>
            </a:extLst>
          </p:cNvPr>
          <p:cNvSpPr/>
          <p:nvPr/>
        </p:nvSpPr>
        <p:spPr>
          <a:xfrm>
            <a:off x="5058431" y="4165251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Google Shape;302;p14">
            <a:extLst>
              <a:ext uri="{FF2B5EF4-FFF2-40B4-BE49-F238E27FC236}">
                <a16:creationId xmlns:a16="http://schemas.microsoft.com/office/drawing/2014/main" id="{BF9C6A34-505F-4747-666A-1E92D91B1B6B}"/>
              </a:ext>
            </a:extLst>
          </p:cNvPr>
          <p:cNvSpPr/>
          <p:nvPr/>
        </p:nvSpPr>
        <p:spPr>
          <a:xfrm>
            <a:off x="6495204" y="222059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03;p14">
            <a:extLst>
              <a:ext uri="{FF2B5EF4-FFF2-40B4-BE49-F238E27FC236}">
                <a16:creationId xmlns:a16="http://schemas.microsoft.com/office/drawing/2014/main" id="{F9978811-A026-1CAF-03D8-E2B549CA653A}"/>
              </a:ext>
            </a:extLst>
          </p:cNvPr>
          <p:cNvSpPr/>
          <p:nvPr/>
        </p:nvSpPr>
        <p:spPr>
          <a:xfrm>
            <a:off x="6495204" y="2819214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Google Shape;304;p14">
            <a:extLst>
              <a:ext uri="{FF2B5EF4-FFF2-40B4-BE49-F238E27FC236}">
                <a16:creationId xmlns:a16="http://schemas.microsoft.com/office/drawing/2014/main" id="{40D71D56-942D-89EB-B5FF-FFAEA96A6509}"/>
              </a:ext>
            </a:extLst>
          </p:cNvPr>
          <p:cNvSpPr/>
          <p:nvPr/>
        </p:nvSpPr>
        <p:spPr>
          <a:xfrm>
            <a:off x="6507225" y="3410699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05;p14">
            <a:extLst>
              <a:ext uri="{FF2B5EF4-FFF2-40B4-BE49-F238E27FC236}">
                <a16:creationId xmlns:a16="http://schemas.microsoft.com/office/drawing/2014/main" id="{BAD74A0F-DA7B-93A7-0FF7-E4ABD56F450C}"/>
              </a:ext>
            </a:extLst>
          </p:cNvPr>
          <p:cNvSpPr txBox="1"/>
          <p:nvPr/>
        </p:nvSpPr>
        <p:spPr>
          <a:xfrm>
            <a:off x="7123762" y="1636815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1" name="Google Shape;306;p14">
            <a:extLst>
              <a:ext uri="{FF2B5EF4-FFF2-40B4-BE49-F238E27FC236}">
                <a16:creationId xmlns:a16="http://schemas.microsoft.com/office/drawing/2014/main" id="{EF2E93B2-16C8-FB9C-1460-03C55642F2EA}"/>
              </a:ext>
            </a:extLst>
          </p:cNvPr>
          <p:cNvSpPr txBox="1"/>
          <p:nvPr/>
        </p:nvSpPr>
        <p:spPr>
          <a:xfrm>
            <a:off x="7100657" y="28422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2" name="Google Shape;307;p14">
            <a:extLst>
              <a:ext uri="{FF2B5EF4-FFF2-40B4-BE49-F238E27FC236}">
                <a16:creationId xmlns:a16="http://schemas.microsoft.com/office/drawing/2014/main" id="{45A00080-01C0-8FE2-0165-2D99EF8E33C4}"/>
              </a:ext>
            </a:extLst>
          </p:cNvPr>
          <p:cNvSpPr txBox="1"/>
          <p:nvPr/>
        </p:nvSpPr>
        <p:spPr>
          <a:xfrm>
            <a:off x="7100658" y="22318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3" name="Google Shape;308;p14">
            <a:extLst>
              <a:ext uri="{FF2B5EF4-FFF2-40B4-BE49-F238E27FC236}">
                <a16:creationId xmlns:a16="http://schemas.microsoft.com/office/drawing/2014/main" id="{91BB6D63-5508-7A3E-98AC-A21AE99478D1}"/>
              </a:ext>
            </a:extLst>
          </p:cNvPr>
          <p:cNvSpPr txBox="1"/>
          <p:nvPr/>
        </p:nvSpPr>
        <p:spPr>
          <a:xfrm>
            <a:off x="7123600" y="3403210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4" name="Google Shape;314;p14">
            <a:extLst>
              <a:ext uri="{FF2B5EF4-FFF2-40B4-BE49-F238E27FC236}">
                <a16:creationId xmlns:a16="http://schemas.microsoft.com/office/drawing/2014/main" id="{99DD6FC2-31D1-ABC0-3CF3-EAD8A0A71380}"/>
              </a:ext>
            </a:extLst>
          </p:cNvPr>
          <p:cNvSpPr/>
          <p:nvPr/>
        </p:nvSpPr>
        <p:spPr>
          <a:xfrm>
            <a:off x="6495203" y="1625860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Google Shape;302;p14">
            <a:extLst>
              <a:ext uri="{FF2B5EF4-FFF2-40B4-BE49-F238E27FC236}">
                <a16:creationId xmlns:a16="http://schemas.microsoft.com/office/drawing/2014/main" id="{79F89E07-7BE7-2F9B-A507-6449DD014121}"/>
              </a:ext>
            </a:extLst>
          </p:cNvPr>
          <p:cNvSpPr/>
          <p:nvPr/>
        </p:nvSpPr>
        <p:spPr>
          <a:xfrm>
            <a:off x="8507074" y="4749026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Google Shape;303;p14">
            <a:extLst>
              <a:ext uri="{FF2B5EF4-FFF2-40B4-BE49-F238E27FC236}">
                <a16:creationId xmlns:a16="http://schemas.microsoft.com/office/drawing/2014/main" id="{2E176342-520E-0D51-C35E-38F85BA0D9BC}"/>
              </a:ext>
            </a:extLst>
          </p:cNvPr>
          <p:cNvSpPr/>
          <p:nvPr/>
        </p:nvSpPr>
        <p:spPr>
          <a:xfrm>
            <a:off x="8507074" y="5347650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" name="Google Shape;304;p14">
            <a:extLst>
              <a:ext uri="{FF2B5EF4-FFF2-40B4-BE49-F238E27FC236}">
                <a16:creationId xmlns:a16="http://schemas.microsoft.com/office/drawing/2014/main" id="{44148A1E-B3B1-5669-4F6E-2726B5BBB291}"/>
              </a:ext>
            </a:extLst>
          </p:cNvPr>
          <p:cNvSpPr/>
          <p:nvPr/>
        </p:nvSpPr>
        <p:spPr>
          <a:xfrm>
            <a:off x="8519095" y="5939135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05;p14">
            <a:extLst>
              <a:ext uri="{FF2B5EF4-FFF2-40B4-BE49-F238E27FC236}">
                <a16:creationId xmlns:a16="http://schemas.microsoft.com/office/drawing/2014/main" id="{A5607BC6-69CA-F4EE-4100-9D6413AC90AA}"/>
              </a:ext>
            </a:extLst>
          </p:cNvPr>
          <p:cNvSpPr txBox="1"/>
          <p:nvPr/>
        </p:nvSpPr>
        <p:spPr>
          <a:xfrm>
            <a:off x="9135632" y="4165251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9" name="Google Shape;306;p14">
            <a:extLst>
              <a:ext uri="{FF2B5EF4-FFF2-40B4-BE49-F238E27FC236}">
                <a16:creationId xmlns:a16="http://schemas.microsoft.com/office/drawing/2014/main" id="{A1FF1300-C38A-2837-BDA5-FB5F84C9EC0E}"/>
              </a:ext>
            </a:extLst>
          </p:cNvPr>
          <p:cNvSpPr txBox="1"/>
          <p:nvPr/>
        </p:nvSpPr>
        <p:spPr>
          <a:xfrm>
            <a:off x="9112527" y="5370687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50" name="Google Shape;307;p14">
            <a:extLst>
              <a:ext uri="{FF2B5EF4-FFF2-40B4-BE49-F238E27FC236}">
                <a16:creationId xmlns:a16="http://schemas.microsoft.com/office/drawing/2014/main" id="{C9F463C8-171D-2520-A8A0-B65BC21C1781}"/>
              </a:ext>
            </a:extLst>
          </p:cNvPr>
          <p:cNvSpPr txBox="1"/>
          <p:nvPr/>
        </p:nvSpPr>
        <p:spPr>
          <a:xfrm>
            <a:off x="9112528" y="476030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51" name="Google Shape;308;p14">
            <a:extLst>
              <a:ext uri="{FF2B5EF4-FFF2-40B4-BE49-F238E27FC236}">
                <a16:creationId xmlns:a16="http://schemas.microsoft.com/office/drawing/2014/main" id="{CB81925E-A9D9-1FCC-2D73-AC3AD5036023}"/>
              </a:ext>
            </a:extLst>
          </p:cNvPr>
          <p:cNvSpPr txBox="1"/>
          <p:nvPr/>
        </p:nvSpPr>
        <p:spPr>
          <a:xfrm>
            <a:off x="9135470" y="5931646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53" name="Google Shape;314;p14">
            <a:extLst>
              <a:ext uri="{FF2B5EF4-FFF2-40B4-BE49-F238E27FC236}">
                <a16:creationId xmlns:a16="http://schemas.microsoft.com/office/drawing/2014/main" id="{C88A27D6-DC08-9110-4556-A2E3A1BD2523}"/>
              </a:ext>
            </a:extLst>
          </p:cNvPr>
          <p:cNvSpPr/>
          <p:nvPr/>
        </p:nvSpPr>
        <p:spPr>
          <a:xfrm>
            <a:off x="8507073" y="4154296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4" name="Google Shape;302;p14">
            <a:extLst>
              <a:ext uri="{FF2B5EF4-FFF2-40B4-BE49-F238E27FC236}">
                <a16:creationId xmlns:a16="http://schemas.microsoft.com/office/drawing/2014/main" id="{DFB0FBD3-D95F-D48F-F637-C3FBD37EC1CC}"/>
              </a:ext>
            </a:extLst>
          </p:cNvPr>
          <p:cNvSpPr/>
          <p:nvPr/>
        </p:nvSpPr>
        <p:spPr>
          <a:xfrm>
            <a:off x="9519701" y="220963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Google Shape;303;p14">
            <a:extLst>
              <a:ext uri="{FF2B5EF4-FFF2-40B4-BE49-F238E27FC236}">
                <a16:creationId xmlns:a16="http://schemas.microsoft.com/office/drawing/2014/main" id="{B282CD47-7C11-83F9-A90D-CA788B324B07}"/>
              </a:ext>
            </a:extLst>
          </p:cNvPr>
          <p:cNvSpPr/>
          <p:nvPr/>
        </p:nvSpPr>
        <p:spPr>
          <a:xfrm>
            <a:off x="9519701" y="2808259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Google Shape;304;p14">
            <a:extLst>
              <a:ext uri="{FF2B5EF4-FFF2-40B4-BE49-F238E27FC236}">
                <a16:creationId xmlns:a16="http://schemas.microsoft.com/office/drawing/2014/main" id="{26B1C709-A3AE-046D-B589-28E2C734B38A}"/>
              </a:ext>
            </a:extLst>
          </p:cNvPr>
          <p:cNvSpPr/>
          <p:nvPr/>
        </p:nvSpPr>
        <p:spPr>
          <a:xfrm>
            <a:off x="9531722" y="3399744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05;p14">
            <a:extLst>
              <a:ext uri="{FF2B5EF4-FFF2-40B4-BE49-F238E27FC236}">
                <a16:creationId xmlns:a16="http://schemas.microsoft.com/office/drawing/2014/main" id="{1A0E603D-62AE-2D76-0664-42B01776D3AC}"/>
              </a:ext>
            </a:extLst>
          </p:cNvPr>
          <p:cNvSpPr txBox="1"/>
          <p:nvPr/>
        </p:nvSpPr>
        <p:spPr>
          <a:xfrm>
            <a:off x="10148259" y="1625860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58" name="Google Shape;306;p14">
            <a:extLst>
              <a:ext uri="{FF2B5EF4-FFF2-40B4-BE49-F238E27FC236}">
                <a16:creationId xmlns:a16="http://schemas.microsoft.com/office/drawing/2014/main" id="{78304F48-22DD-4C9E-51A7-0FD46D3DEA22}"/>
              </a:ext>
            </a:extLst>
          </p:cNvPr>
          <p:cNvSpPr txBox="1"/>
          <p:nvPr/>
        </p:nvSpPr>
        <p:spPr>
          <a:xfrm>
            <a:off x="10125154" y="28312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59" name="Google Shape;307;p14">
            <a:extLst>
              <a:ext uri="{FF2B5EF4-FFF2-40B4-BE49-F238E27FC236}">
                <a16:creationId xmlns:a16="http://schemas.microsoft.com/office/drawing/2014/main" id="{8E27C82F-1A58-6B4F-1CE3-EE24F4C7850A}"/>
              </a:ext>
            </a:extLst>
          </p:cNvPr>
          <p:cNvSpPr txBox="1"/>
          <p:nvPr/>
        </p:nvSpPr>
        <p:spPr>
          <a:xfrm>
            <a:off x="10125155" y="222091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60" name="Google Shape;308;p14">
            <a:extLst>
              <a:ext uri="{FF2B5EF4-FFF2-40B4-BE49-F238E27FC236}">
                <a16:creationId xmlns:a16="http://schemas.microsoft.com/office/drawing/2014/main" id="{F6C5DBEF-1BF1-2CB9-F111-CA0BC87BC76E}"/>
              </a:ext>
            </a:extLst>
          </p:cNvPr>
          <p:cNvSpPr txBox="1"/>
          <p:nvPr/>
        </p:nvSpPr>
        <p:spPr>
          <a:xfrm>
            <a:off x="10148097" y="3392255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61" name="Google Shape;314;p14">
            <a:extLst>
              <a:ext uri="{FF2B5EF4-FFF2-40B4-BE49-F238E27FC236}">
                <a16:creationId xmlns:a16="http://schemas.microsoft.com/office/drawing/2014/main" id="{99E68FDE-2F38-2D96-13CB-BAE3A6FC20A3}"/>
              </a:ext>
            </a:extLst>
          </p:cNvPr>
          <p:cNvSpPr/>
          <p:nvPr/>
        </p:nvSpPr>
        <p:spPr>
          <a:xfrm>
            <a:off x="9519700" y="16149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2" name="CuadroTexto 361">
            <a:extLst>
              <a:ext uri="{FF2B5EF4-FFF2-40B4-BE49-F238E27FC236}">
                <a16:creationId xmlns:a16="http://schemas.microsoft.com/office/drawing/2014/main" id="{53F56336-1F6A-6980-7434-25FE196891CD}"/>
              </a:ext>
            </a:extLst>
          </p:cNvPr>
          <p:cNvSpPr txBox="1"/>
          <p:nvPr/>
        </p:nvSpPr>
        <p:spPr>
          <a:xfrm>
            <a:off x="101746" y="860513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63" name="CuadroTexto 362">
            <a:extLst>
              <a:ext uri="{FF2B5EF4-FFF2-40B4-BE49-F238E27FC236}">
                <a16:creationId xmlns:a16="http://schemas.microsoft.com/office/drawing/2014/main" id="{1B37127E-FC07-AD9D-0584-08209AE2481D}"/>
              </a:ext>
            </a:extLst>
          </p:cNvPr>
          <p:cNvSpPr txBox="1"/>
          <p:nvPr/>
        </p:nvSpPr>
        <p:spPr>
          <a:xfrm>
            <a:off x="6105649" y="73208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NORTE</a:t>
            </a:r>
          </a:p>
        </p:txBody>
      </p:sp>
      <p:sp>
        <p:nvSpPr>
          <p:cNvPr id="364" name="CuadroTexto 363">
            <a:extLst>
              <a:ext uri="{FF2B5EF4-FFF2-40B4-BE49-F238E27FC236}">
                <a16:creationId xmlns:a16="http://schemas.microsoft.com/office/drawing/2014/main" id="{DE8DAEDB-D82A-3687-3DDC-D0EC809C7FB3}"/>
              </a:ext>
            </a:extLst>
          </p:cNvPr>
          <p:cNvSpPr txBox="1"/>
          <p:nvPr/>
        </p:nvSpPr>
        <p:spPr>
          <a:xfrm>
            <a:off x="3083467" y="1022459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65" name="CuadroTexto 364">
            <a:extLst>
              <a:ext uri="{FF2B5EF4-FFF2-40B4-BE49-F238E27FC236}">
                <a16:creationId xmlns:a16="http://schemas.microsoft.com/office/drawing/2014/main" id="{59FB9B1D-37E8-A8A4-1E7E-7447DABCAB6A}"/>
              </a:ext>
            </a:extLst>
          </p:cNvPr>
          <p:cNvSpPr txBox="1"/>
          <p:nvPr/>
        </p:nvSpPr>
        <p:spPr>
          <a:xfrm>
            <a:off x="1165900" y="3465928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66" name="CuadroTexto 365">
            <a:extLst>
              <a:ext uri="{FF2B5EF4-FFF2-40B4-BE49-F238E27FC236}">
                <a16:creationId xmlns:a16="http://schemas.microsoft.com/office/drawing/2014/main" id="{CDF2DD86-CF98-B81E-2FC4-2EF4F3D17D8E}"/>
              </a:ext>
            </a:extLst>
          </p:cNvPr>
          <p:cNvSpPr txBox="1"/>
          <p:nvPr/>
        </p:nvSpPr>
        <p:spPr>
          <a:xfrm>
            <a:off x="4696324" y="3641175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67" name="CuadroTexto 366">
            <a:extLst>
              <a:ext uri="{FF2B5EF4-FFF2-40B4-BE49-F238E27FC236}">
                <a16:creationId xmlns:a16="http://schemas.microsoft.com/office/drawing/2014/main" id="{332032C7-3CA3-8D36-4D03-520DE56F2033}"/>
              </a:ext>
            </a:extLst>
          </p:cNvPr>
          <p:cNvSpPr txBox="1"/>
          <p:nvPr/>
        </p:nvSpPr>
        <p:spPr>
          <a:xfrm>
            <a:off x="8130775" y="3470320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68" name="CuadroTexto 367">
            <a:extLst>
              <a:ext uri="{FF2B5EF4-FFF2-40B4-BE49-F238E27FC236}">
                <a16:creationId xmlns:a16="http://schemas.microsoft.com/office/drawing/2014/main" id="{C817C6E8-9E5C-B8F0-D115-4148B2B6A40A}"/>
              </a:ext>
            </a:extLst>
          </p:cNvPr>
          <p:cNvSpPr txBox="1"/>
          <p:nvPr/>
        </p:nvSpPr>
        <p:spPr>
          <a:xfrm>
            <a:off x="9168014" y="807128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369" name="Google Shape;299;p14">
            <a:extLst>
              <a:ext uri="{FF2B5EF4-FFF2-40B4-BE49-F238E27FC236}">
                <a16:creationId xmlns:a16="http://schemas.microsoft.com/office/drawing/2014/main" id="{EB58F8F8-75C7-BF52-7A34-FA19DC33181A}"/>
              </a:ext>
            </a:extLst>
          </p:cNvPr>
          <p:cNvSpPr txBox="1"/>
          <p:nvPr/>
        </p:nvSpPr>
        <p:spPr>
          <a:xfrm>
            <a:off x="2896112" y="909005"/>
            <a:ext cx="6399775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Los objetivos y valores de la institución se ponen en practica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7" y="788454"/>
            <a:ext cx="12052837" cy="463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814" y="1179222"/>
            <a:ext cx="5410371" cy="5410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4"/>
          <p:cNvGrpSpPr/>
          <p:nvPr/>
        </p:nvGrpSpPr>
        <p:grpSpPr>
          <a:xfrm>
            <a:off x="4061864" y="1253319"/>
            <a:ext cx="4010541" cy="5187752"/>
            <a:chOff x="3159304" y="1157352"/>
            <a:chExt cx="2825391" cy="3574605"/>
          </a:xfrm>
        </p:grpSpPr>
        <p:sp>
          <p:nvSpPr>
            <p:cNvPr id="196" name="Google Shape;196;p24"/>
            <p:cNvSpPr/>
            <p:nvPr/>
          </p:nvSpPr>
          <p:spPr>
            <a:xfrm flipH="1">
              <a:off x="5009798" y="2484461"/>
              <a:ext cx="848206" cy="753771"/>
            </a:xfrm>
            <a:custGeom>
              <a:avLst/>
              <a:gdLst/>
              <a:ahLst/>
              <a:cxnLst/>
              <a:rect l="l" t="t" r="r" b="b"/>
              <a:pathLst>
                <a:path w="13933" h="7908" extrusionOk="0">
                  <a:moveTo>
                    <a:pt x="13" y="663"/>
                  </a:moveTo>
                  <a:lnTo>
                    <a:pt x="36" y="615"/>
                  </a:lnTo>
                  <a:lnTo>
                    <a:pt x="143" y="573"/>
                  </a:lnTo>
                  <a:lnTo>
                    <a:pt x="273" y="449"/>
                  </a:lnTo>
                  <a:lnTo>
                    <a:pt x="285" y="359"/>
                  </a:lnTo>
                  <a:lnTo>
                    <a:pt x="261" y="332"/>
                  </a:lnTo>
                  <a:lnTo>
                    <a:pt x="226" y="304"/>
                  </a:lnTo>
                  <a:lnTo>
                    <a:pt x="143" y="27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273" y="249"/>
                  </a:lnTo>
                  <a:lnTo>
                    <a:pt x="379" y="207"/>
                  </a:lnTo>
                  <a:lnTo>
                    <a:pt x="486" y="145"/>
                  </a:lnTo>
                  <a:lnTo>
                    <a:pt x="592" y="104"/>
                  </a:lnTo>
                  <a:lnTo>
                    <a:pt x="1195" y="28"/>
                  </a:lnTo>
                  <a:lnTo>
                    <a:pt x="1467" y="14"/>
                  </a:lnTo>
                  <a:lnTo>
                    <a:pt x="1527" y="0"/>
                  </a:lnTo>
                  <a:lnTo>
                    <a:pt x="1562" y="0"/>
                  </a:lnTo>
                  <a:lnTo>
                    <a:pt x="1609" y="14"/>
                  </a:lnTo>
                  <a:lnTo>
                    <a:pt x="1680" y="55"/>
                  </a:lnTo>
                  <a:lnTo>
                    <a:pt x="1716" y="76"/>
                  </a:lnTo>
                  <a:lnTo>
                    <a:pt x="1763" y="83"/>
                  </a:lnTo>
                  <a:lnTo>
                    <a:pt x="1810" y="76"/>
                  </a:lnTo>
                  <a:lnTo>
                    <a:pt x="1858" y="83"/>
                  </a:lnTo>
                  <a:lnTo>
                    <a:pt x="1881" y="118"/>
                  </a:lnTo>
                  <a:lnTo>
                    <a:pt x="1881" y="138"/>
                  </a:lnTo>
                  <a:lnTo>
                    <a:pt x="1905" y="159"/>
                  </a:lnTo>
                  <a:lnTo>
                    <a:pt x="1929" y="180"/>
                  </a:lnTo>
                  <a:lnTo>
                    <a:pt x="1964" y="187"/>
                  </a:lnTo>
                  <a:lnTo>
                    <a:pt x="2011" y="187"/>
                  </a:lnTo>
                  <a:lnTo>
                    <a:pt x="2142" y="214"/>
                  </a:lnTo>
                  <a:lnTo>
                    <a:pt x="2295" y="228"/>
                  </a:lnTo>
                  <a:lnTo>
                    <a:pt x="2780" y="201"/>
                  </a:lnTo>
                  <a:lnTo>
                    <a:pt x="2946" y="214"/>
                  </a:lnTo>
                  <a:lnTo>
                    <a:pt x="3383" y="304"/>
                  </a:lnTo>
                  <a:lnTo>
                    <a:pt x="3525" y="304"/>
                  </a:lnTo>
                  <a:lnTo>
                    <a:pt x="3774" y="270"/>
                  </a:lnTo>
                  <a:lnTo>
                    <a:pt x="3856" y="263"/>
                  </a:lnTo>
                  <a:lnTo>
                    <a:pt x="3939" y="270"/>
                  </a:lnTo>
                  <a:lnTo>
                    <a:pt x="4223" y="318"/>
                  </a:lnTo>
                  <a:lnTo>
                    <a:pt x="4460" y="325"/>
                  </a:lnTo>
                  <a:lnTo>
                    <a:pt x="4495" y="332"/>
                  </a:lnTo>
                  <a:lnTo>
                    <a:pt x="4602" y="387"/>
                  </a:lnTo>
                  <a:lnTo>
                    <a:pt x="4649" y="401"/>
                  </a:lnTo>
                  <a:lnTo>
                    <a:pt x="4743" y="394"/>
                  </a:lnTo>
                  <a:lnTo>
                    <a:pt x="4897" y="352"/>
                  </a:lnTo>
                  <a:lnTo>
                    <a:pt x="4980" y="339"/>
                  </a:lnTo>
                  <a:lnTo>
                    <a:pt x="5063" y="332"/>
                  </a:lnTo>
                  <a:lnTo>
                    <a:pt x="5311" y="290"/>
                  </a:lnTo>
                  <a:lnTo>
                    <a:pt x="5394" y="283"/>
                  </a:lnTo>
                  <a:lnTo>
                    <a:pt x="5630" y="290"/>
                  </a:lnTo>
                  <a:lnTo>
                    <a:pt x="5713" y="283"/>
                  </a:lnTo>
                  <a:lnTo>
                    <a:pt x="5808" y="263"/>
                  </a:lnTo>
                  <a:lnTo>
                    <a:pt x="5891" y="249"/>
                  </a:lnTo>
                  <a:lnTo>
                    <a:pt x="5962" y="263"/>
                  </a:lnTo>
                  <a:lnTo>
                    <a:pt x="6104" y="221"/>
                  </a:lnTo>
                  <a:lnTo>
                    <a:pt x="6186" y="214"/>
                  </a:lnTo>
                  <a:lnTo>
                    <a:pt x="6281" y="214"/>
                  </a:lnTo>
                  <a:lnTo>
                    <a:pt x="6352" y="235"/>
                  </a:lnTo>
                  <a:lnTo>
                    <a:pt x="6458" y="297"/>
                  </a:lnTo>
                  <a:lnTo>
                    <a:pt x="6541" y="325"/>
                  </a:lnTo>
                  <a:lnTo>
                    <a:pt x="6766" y="449"/>
                  </a:lnTo>
                  <a:lnTo>
                    <a:pt x="6979" y="525"/>
                  </a:lnTo>
                  <a:lnTo>
                    <a:pt x="7073" y="484"/>
                  </a:lnTo>
                  <a:lnTo>
                    <a:pt x="7239" y="373"/>
                  </a:lnTo>
                  <a:lnTo>
                    <a:pt x="7310" y="352"/>
                  </a:lnTo>
                  <a:lnTo>
                    <a:pt x="7416" y="366"/>
                  </a:lnTo>
                  <a:lnTo>
                    <a:pt x="7594" y="415"/>
                  </a:lnTo>
                  <a:lnTo>
                    <a:pt x="7688" y="428"/>
                  </a:lnTo>
                  <a:lnTo>
                    <a:pt x="7688" y="428"/>
                  </a:lnTo>
                  <a:lnTo>
                    <a:pt x="8079" y="567"/>
                  </a:lnTo>
                  <a:lnTo>
                    <a:pt x="8232" y="580"/>
                  </a:lnTo>
                  <a:lnTo>
                    <a:pt x="9037" y="567"/>
                  </a:lnTo>
                  <a:lnTo>
                    <a:pt x="9167" y="580"/>
                  </a:lnTo>
                  <a:lnTo>
                    <a:pt x="9273" y="622"/>
                  </a:lnTo>
                  <a:lnTo>
                    <a:pt x="9309" y="643"/>
                  </a:lnTo>
                  <a:lnTo>
                    <a:pt x="9391" y="691"/>
                  </a:lnTo>
                  <a:lnTo>
                    <a:pt x="9474" y="767"/>
                  </a:lnTo>
                  <a:lnTo>
                    <a:pt x="9746" y="1133"/>
                  </a:lnTo>
                  <a:lnTo>
                    <a:pt x="9817" y="1202"/>
                  </a:lnTo>
                  <a:lnTo>
                    <a:pt x="9971" y="1299"/>
                  </a:lnTo>
                  <a:lnTo>
                    <a:pt x="9995" y="1326"/>
                  </a:lnTo>
                  <a:lnTo>
                    <a:pt x="10125" y="1444"/>
                  </a:lnTo>
                  <a:lnTo>
                    <a:pt x="10219" y="1499"/>
                  </a:lnTo>
                  <a:lnTo>
                    <a:pt x="10338" y="1554"/>
                  </a:lnTo>
                  <a:lnTo>
                    <a:pt x="10456" y="1602"/>
                  </a:lnTo>
                  <a:lnTo>
                    <a:pt x="10574" y="1630"/>
                  </a:lnTo>
                  <a:lnTo>
                    <a:pt x="10728" y="1651"/>
                  </a:lnTo>
                  <a:lnTo>
                    <a:pt x="11035" y="1658"/>
                  </a:lnTo>
                  <a:lnTo>
                    <a:pt x="11177" y="1672"/>
                  </a:lnTo>
                  <a:lnTo>
                    <a:pt x="11414" y="1727"/>
                  </a:lnTo>
                  <a:lnTo>
                    <a:pt x="11497" y="1734"/>
                  </a:lnTo>
                  <a:lnTo>
                    <a:pt x="11579" y="1748"/>
                  </a:lnTo>
                  <a:lnTo>
                    <a:pt x="11828" y="1858"/>
                  </a:lnTo>
                  <a:lnTo>
                    <a:pt x="12076" y="1941"/>
                  </a:lnTo>
                  <a:lnTo>
                    <a:pt x="12159" y="1975"/>
                  </a:lnTo>
                  <a:lnTo>
                    <a:pt x="12230" y="1996"/>
                  </a:lnTo>
                  <a:lnTo>
                    <a:pt x="12395" y="2038"/>
                  </a:lnTo>
                  <a:lnTo>
                    <a:pt x="12455" y="2072"/>
                  </a:lnTo>
                  <a:lnTo>
                    <a:pt x="12478" y="2114"/>
                  </a:lnTo>
                  <a:lnTo>
                    <a:pt x="12490" y="2224"/>
                  </a:lnTo>
                  <a:lnTo>
                    <a:pt x="12526" y="2245"/>
                  </a:lnTo>
                  <a:lnTo>
                    <a:pt x="12585" y="2259"/>
                  </a:lnTo>
                  <a:lnTo>
                    <a:pt x="13259" y="2597"/>
                  </a:lnTo>
                  <a:lnTo>
                    <a:pt x="13318" y="2618"/>
                  </a:lnTo>
                  <a:lnTo>
                    <a:pt x="13472" y="2645"/>
                  </a:lnTo>
                  <a:lnTo>
                    <a:pt x="13531" y="2680"/>
                  </a:lnTo>
                  <a:lnTo>
                    <a:pt x="13791" y="3039"/>
                  </a:lnTo>
                  <a:lnTo>
                    <a:pt x="13874" y="3101"/>
                  </a:lnTo>
                  <a:lnTo>
                    <a:pt x="13921" y="3129"/>
                  </a:lnTo>
                  <a:lnTo>
                    <a:pt x="13933" y="6610"/>
                  </a:lnTo>
                  <a:lnTo>
                    <a:pt x="13933" y="7715"/>
                  </a:lnTo>
                  <a:lnTo>
                    <a:pt x="13838" y="7701"/>
                  </a:lnTo>
                  <a:lnTo>
                    <a:pt x="13767" y="7728"/>
                  </a:lnTo>
                  <a:lnTo>
                    <a:pt x="13708" y="7728"/>
                  </a:lnTo>
                  <a:lnTo>
                    <a:pt x="13637" y="7742"/>
                  </a:lnTo>
                  <a:lnTo>
                    <a:pt x="13625" y="7763"/>
                  </a:lnTo>
                  <a:lnTo>
                    <a:pt x="13625" y="7784"/>
                  </a:lnTo>
                  <a:lnTo>
                    <a:pt x="13637" y="7804"/>
                  </a:lnTo>
                  <a:lnTo>
                    <a:pt x="13625" y="7825"/>
                  </a:lnTo>
                  <a:lnTo>
                    <a:pt x="13614" y="7839"/>
                  </a:lnTo>
                  <a:lnTo>
                    <a:pt x="13578" y="7832"/>
                  </a:lnTo>
                  <a:lnTo>
                    <a:pt x="13566" y="7811"/>
                  </a:lnTo>
                  <a:lnTo>
                    <a:pt x="13566" y="7784"/>
                  </a:lnTo>
                  <a:lnTo>
                    <a:pt x="13578" y="7742"/>
                  </a:lnTo>
                  <a:lnTo>
                    <a:pt x="13566" y="7722"/>
                  </a:lnTo>
                  <a:lnTo>
                    <a:pt x="13543" y="7722"/>
                  </a:lnTo>
                  <a:lnTo>
                    <a:pt x="13472" y="7749"/>
                  </a:lnTo>
                  <a:lnTo>
                    <a:pt x="13424" y="7791"/>
                  </a:lnTo>
                  <a:lnTo>
                    <a:pt x="13389" y="7804"/>
                  </a:lnTo>
                  <a:lnTo>
                    <a:pt x="13377" y="7791"/>
                  </a:lnTo>
                  <a:lnTo>
                    <a:pt x="13377" y="7763"/>
                  </a:lnTo>
                  <a:lnTo>
                    <a:pt x="13353" y="7735"/>
                  </a:lnTo>
                  <a:lnTo>
                    <a:pt x="13318" y="7735"/>
                  </a:lnTo>
                  <a:lnTo>
                    <a:pt x="13271" y="7763"/>
                  </a:lnTo>
                  <a:lnTo>
                    <a:pt x="13259" y="7791"/>
                  </a:lnTo>
                  <a:lnTo>
                    <a:pt x="13271" y="7818"/>
                  </a:lnTo>
                  <a:lnTo>
                    <a:pt x="13259" y="7832"/>
                  </a:lnTo>
                  <a:lnTo>
                    <a:pt x="13164" y="7804"/>
                  </a:lnTo>
                  <a:lnTo>
                    <a:pt x="13105" y="7804"/>
                  </a:lnTo>
                  <a:lnTo>
                    <a:pt x="13046" y="7825"/>
                  </a:lnTo>
                  <a:lnTo>
                    <a:pt x="12999" y="7873"/>
                  </a:lnTo>
                  <a:lnTo>
                    <a:pt x="12963" y="7880"/>
                  </a:lnTo>
                  <a:lnTo>
                    <a:pt x="12904" y="7873"/>
                  </a:lnTo>
                  <a:lnTo>
                    <a:pt x="12845" y="7860"/>
                  </a:lnTo>
                  <a:lnTo>
                    <a:pt x="12798" y="7839"/>
                  </a:lnTo>
                  <a:lnTo>
                    <a:pt x="12750" y="7832"/>
                  </a:lnTo>
                  <a:lnTo>
                    <a:pt x="12727" y="7832"/>
                  </a:lnTo>
                  <a:lnTo>
                    <a:pt x="12703" y="7853"/>
                  </a:lnTo>
                  <a:lnTo>
                    <a:pt x="12703" y="7880"/>
                  </a:lnTo>
                  <a:lnTo>
                    <a:pt x="12691" y="7901"/>
                  </a:lnTo>
                  <a:lnTo>
                    <a:pt x="12668" y="7908"/>
                  </a:lnTo>
                  <a:lnTo>
                    <a:pt x="12514" y="7832"/>
                  </a:lnTo>
                  <a:lnTo>
                    <a:pt x="12490" y="7811"/>
                  </a:lnTo>
                  <a:lnTo>
                    <a:pt x="12490" y="7791"/>
                  </a:lnTo>
                  <a:lnTo>
                    <a:pt x="12502" y="7770"/>
                  </a:lnTo>
                  <a:lnTo>
                    <a:pt x="12526" y="7742"/>
                  </a:lnTo>
                  <a:lnTo>
                    <a:pt x="12526" y="7722"/>
                  </a:lnTo>
                  <a:lnTo>
                    <a:pt x="12514" y="7708"/>
                  </a:lnTo>
                  <a:lnTo>
                    <a:pt x="12478" y="7708"/>
                  </a:lnTo>
                  <a:lnTo>
                    <a:pt x="12443" y="7728"/>
                  </a:lnTo>
                  <a:lnTo>
                    <a:pt x="12348" y="7791"/>
                  </a:lnTo>
                  <a:lnTo>
                    <a:pt x="12313" y="7791"/>
                  </a:lnTo>
                  <a:lnTo>
                    <a:pt x="12277" y="7763"/>
                  </a:lnTo>
                  <a:lnTo>
                    <a:pt x="12194" y="7763"/>
                  </a:lnTo>
                  <a:lnTo>
                    <a:pt x="12123" y="7770"/>
                  </a:lnTo>
                  <a:lnTo>
                    <a:pt x="11769" y="7901"/>
                  </a:lnTo>
                  <a:lnTo>
                    <a:pt x="11650" y="7839"/>
                  </a:lnTo>
                  <a:lnTo>
                    <a:pt x="11331" y="7763"/>
                  </a:lnTo>
                  <a:lnTo>
                    <a:pt x="11236" y="7728"/>
                  </a:lnTo>
                  <a:lnTo>
                    <a:pt x="11189" y="7701"/>
                  </a:lnTo>
                  <a:lnTo>
                    <a:pt x="11177" y="7673"/>
                  </a:lnTo>
                  <a:lnTo>
                    <a:pt x="11165" y="7646"/>
                  </a:lnTo>
                  <a:lnTo>
                    <a:pt x="11142" y="7618"/>
                  </a:lnTo>
                  <a:lnTo>
                    <a:pt x="10941" y="7549"/>
                  </a:lnTo>
                  <a:lnTo>
                    <a:pt x="10917" y="7507"/>
                  </a:lnTo>
                  <a:lnTo>
                    <a:pt x="10917" y="7452"/>
                  </a:lnTo>
                  <a:lnTo>
                    <a:pt x="10941" y="7411"/>
                  </a:lnTo>
                  <a:lnTo>
                    <a:pt x="10964" y="7376"/>
                  </a:lnTo>
                  <a:lnTo>
                    <a:pt x="10976" y="7349"/>
                  </a:lnTo>
                  <a:lnTo>
                    <a:pt x="10964" y="7342"/>
                  </a:lnTo>
                  <a:lnTo>
                    <a:pt x="10917" y="7328"/>
                  </a:lnTo>
                  <a:lnTo>
                    <a:pt x="10882" y="7321"/>
                  </a:lnTo>
                  <a:lnTo>
                    <a:pt x="10870" y="7300"/>
                  </a:lnTo>
                  <a:lnTo>
                    <a:pt x="10870" y="7280"/>
                  </a:lnTo>
                  <a:lnTo>
                    <a:pt x="10905" y="7259"/>
                  </a:lnTo>
                  <a:lnTo>
                    <a:pt x="10941" y="7252"/>
                  </a:lnTo>
                  <a:lnTo>
                    <a:pt x="11000" y="7252"/>
                  </a:lnTo>
                  <a:lnTo>
                    <a:pt x="11024" y="7245"/>
                  </a:lnTo>
                  <a:lnTo>
                    <a:pt x="11047" y="7231"/>
                  </a:lnTo>
                  <a:lnTo>
                    <a:pt x="11024" y="7217"/>
                  </a:lnTo>
                  <a:lnTo>
                    <a:pt x="11000" y="7204"/>
                  </a:lnTo>
                  <a:lnTo>
                    <a:pt x="10964" y="7190"/>
                  </a:lnTo>
                  <a:lnTo>
                    <a:pt x="10893" y="7121"/>
                  </a:lnTo>
                  <a:lnTo>
                    <a:pt x="10811" y="7065"/>
                  </a:lnTo>
                  <a:lnTo>
                    <a:pt x="10763" y="7038"/>
                  </a:lnTo>
                  <a:lnTo>
                    <a:pt x="10669" y="7010"/>
                  </a:lnTo>
                  <a:lnTo>
                    <a:pt x="10657" y="6989"/>
                  </a:lnTo>
                  <a:lnTo>
                    <a:pt x="10645" y="6983"/>
                  </a:lnTo>
                  <a:lnTo>
                    <a:pt x="10621" y="6983"/>
                  </a:lnTo>
                  <a:lnTo>
                    <a:pt x="10574" y="7010"/>
                  </a:lnTo>
                  <a:lnTo>
                    <a:pt x="10539" y="7017"/>
                  </a:lnTo>
                  <a:lnTo>
                    <a:pt x="10491" y="7003"/>
                  </a:lnTo>
                  <a:lnTo>
                    <a:pt x="10480" y="6976"/>
                  </a:lnTo>
                  <a:lnTo>
                    <a:pt x="10491" y="6948"/>
                  </a:lnTo>
                  <a:lnTo>
                    <a:pt x="10491" y="6920"/>
                  </a:lnTo>
                  <a:lnTo>
                    <a:pt x="10480" y="6907"/>
                  </a:lnTo>
                  <a:lnTo>
                    <a:pt x="10456" y="6913"/>
                  </a:lnTo>
                  <a:lnTo>
                    <a:pt x="10444" y="6927"/>
                  </a:lnTo>
                  <a:lnTo>
                    <a:pt x="10432" y="6948"/>
                  </a:lnTo>
                  <a:lnTo>
                    <a:pt x="10420" y="6969"/>
                  </a:lnTo>
                  <a:lnTo>
                    <a:pt x="10397" y="6976"/>
                  </a:lnTo>
                  <a:lnTo>
                    <a:pt x="10361" y="6962"/>
                  </a:lnTo>
                  <a:lnTo>
                    <a:pt x="10338" y="6934"/>
                  </a:lnTo>
                  <a:lnTo>
                    <a:pt x="10349" y="6907"/>
                  </a:lnTo>
                  <a:lnTo>
                    <a:pt x="10409" y="6844"/>
                  </a:lnTo>
                  <a:lnTo>
                    <a:pt x="10409" y="6803"/>
                  </a:lnTo>
                  <a:lnTo>
                    <a:pt x="10373" y="6789"/>
                  </a:lnTo>
                  <a:lnTo>
                    <a:pt x="10338" y="6782"/>
                  </a:lnTo>
                  <a:lnTo>
                    <a:pt x="10314" y="6782"/>
                  </a:lnTo>
                  <a:lnTo>
                    <a:pt x="10302" y="6768"/>
                  </a:lnTo>
                  <a:lnTo>
                    <a:pt x="10314" y="6755"/>
                  </a:lnTo>
                  <a:lnTo>
                    <a:pt x="10349" y="6727"/>
                  </a:lnTo>
                  <a:lnTo>
                    <a:pt x="10409" y="6699"/>
                  </a:lnTo>
                  <a:lnTo>
                    <a:pt x="10432" y="6672"/>
                  </a:lnTo>
                  <a:lnTo>
                    <a:pt x="10444" y="6644"/>
                  </a:lnTo>
                  <a:lnTo>
                    <a:pt x="10385" y="6610"/>
                  </a:lnTo>
                  <a:lnTo>
                    <a:pt x="10361" y="6582"/>
                  </a:lnTo>
                  <a:lnTo>
                    <a:pt x="10338" y="6554"/>
                  </a:lnTo>
                  <a:lnTo>
                    <a:pt x="10326" y="6541"/>
                  </a:lnTo>
                  <a:lnTo>
                    <a:pt x="10326" y="6485"/>
                  </a:lnTo>
                  <a:lnTo>
                    <a:pt x="10172" y="6492"/>
                  </a:lnTo>
                  <a:lnTo>
                    <a:pt x="10125" y="6471"/>
                  </a:lnTo>
                  <a:lnTo>
                    <a:pt x="10089" y="6375"/>
                  </a:lnTo>
                  <a:lnTo>
                    <a:pt x="10077" y="6333"/>
                  </a:lnTo>
                  <a:lnTo>
                    <a:pt x="10160" y="6271"/>
                  </a:lnTo>
                  <a:lnTo>
                    <a:pt x="10184" y="6244"/>
                  </a:lnTo>
                  <a:lnTo>
                    <a:pt x="10101" y="6237"/>
                  </a:lnTo>
                  <a:lnTo>
                    <a:pt x="9995" y="6230"/>
                  </a:lnTo>
                  <a:lnTo>
                    <a:pt x="9900" y="6237"/>
                  </a:lnTo>
                  <a:lnTo>
                    <a:pt x="9865" y="6250"/>
                  </a:lnTo>
                  <a:lnTo>
                    <a:pt x="9853" y="6264"/>
                  </a:lnTo>
                  <a:lnTo>
                    <a:pt x="9805" y="6278"/>
                  </a:lnTo>
                  <a:lnTo>
                    <a:pt x="9758" y="6285"/>
                  </a:lnTo>
                  <a:lnTo>
                    <a:pt x="9723" y="6292"/>
                  </a:lnTo>
                  <a:lnTo>
                    <a:pt x="9616" y="6202"/>
                  </a:lnTo>
                  <a:lnTo>
                    <a:pt x="9581" y="6174"/>
                  </a:lnTo>
                  <a:lnTo>
                    <a:pt x="9533" y="6161"/>
                  </a:lnTo>
                  <a:lnTo>
                    <a:pt x="9462" y="6154"/>
                  </a:lnTo>
                  <a:lnTo>
                    <a:pt x="9427" y="6161"/>
                  </a:lnTo>
                  <a:lnTo>
                    <a:pt x="9403" y="6188"/>
                  </a:lnTo>
                  <a:lnTo>
                    <a:pt x="9380" y="6209"/>
                  </a:lnTo>
                  <a:lnTo>
                    <a:pt x="9368" y="6223"/>
                  </a:lnTo>
                  <a:lnTo>
                    <a:pt x="9356" y="6230"/>
                  </a:lnTo>
                  <a:lnTo>
                    <a:pt x="9332" y="6216"/>
                  </a:lnTo>
                  <a:lnTo>
                    <a:pt x="9285" y="6168"/>
                  </a:lnTo>
                  <a:lnTo>
                    <a:pt x="9226" y="6168"/>
                  </a:lnTo>
                  <a:lnTo>
                    <a:pt x="8966" y="6168"/>
                  </a:lnTo>
                  <a:lnTo>
                    <a:pt x="8871" y="6161"/>
                  </a:lnTo>
                  <a:lnTo>
                    <a:pt x="8800" y="6147"/>
                  </a:lnTo>
                  <a:lnTo>
                    <a:pt x="8741" y="6147"/>
                  </a:lnTo>
                  <a:lnTo>
                    <a:pt x="8658" y="6181"/>
                  </a:lnTo>
                  <a:lnTo>
                    <a:pt x="8599" y="6216"/>
                  </a:lnTo>
                  <a:lnTo>
                    <a:pt x="8564" y="6230"/>
                  </a:lnTo>
                  <a:lnTo>
                    <a:pt x="8540" y="6209"/>
                  </a:lnTo>
                  <a:lnTo>
                    <a:pt x="8516" y="6092"/>
                  </a:lnTo>
                  <a:lnTo>
                    <a:pt x="8493" y="6071"/>
                  </a:lnTo>
                  <a:lnTo>
                    <a:pt x="8445" y="6071"/>
                  </a:lnTo>
                  <a:lnTo>
                    <a:pt x="8374" y="6036"/>
                  </a:lnTo>
                  <a:lnTo>
                    <a:pt x="8363" y="5947"/>
                  </a:lnTo>
                  <a:lnTo>
                    <a:pt x="8374" y="5926"/>
                  </a:lnTo>
                  <a:lnTo>
                    <a:pt x="8398" y="5905"/>
                  </a:lnTo>
                  <a:lnTo>
                    <a:pt x="8386" y="5884"/>
                  </a:lnTo>
                  <a:lnTo>
                    <a:pt x="8351" y="5871"/>
                  </a:lnTo>
                  <a:lnTo>
                    <a:pt x="8280" y="5871"/>
                  </a:lnTo>
                  <a:lnTo>
                    <a:pt x="8221" y="5871"/>
                  </a:lnTo>
                  <a:lnTo>
                    <a:pt x="8126" y="5871"/>
                  </a:lnTo>
                  <a:lnTo>
                    <a:pt x="8043" y="5864"/>
                  </a:lnTo>
                  <a:lnTo>
                    <a:pt x="7925" y="5829"/>
                  </a:lnTo>
                  <a:lnTo>
                    <a:pt x="7854" y="5822"/>
                  </a:lnTo>
                  <a:lnTo>
                    <a:pt x="7795" y="5829"/>
                  </a:lnTo>
                  <a:lnTo>
                    <a:pt x="7759" y="5850"/>
                  </a:lnTo>
                  <a:lnTo>
                    <a:pt x="7724" y="5878"/>
                  </a:lnTo>
                  <a:lnTo>
                    <a:pt x="7688" y="5884"/>
                  </a:lnTo>
                  <a:lnTo>
                    <a:pt x="7653" y="5878"/>
                  </a:lnTo>
                  <a:lnTo>
                    <a:pt x="7594" y="5864"/>
                  </a:lnTo>
                  <a:lnTo>
                    <a:pt x="7511" y="5857"/>
                  </a:lnTo>
                  <a:lnTo>
                    <a:pt x="7369" y="5822"/>
                  </a:lnTo>
                  <a:lnTo>
                    <a:pt x="7286" y="5829"/>
                  </a:lnTo>
                  <a:lnTo>
                    <a:pt x="7227" y="5857"/>
                  </a:lnTo>
                  <a:lnTo>
                    <a:pt x="7192" y="5857"/>
                  </a:lnTo>
                  <a:lnTo>
                    <a:pt x="7192" y="5822"/>
                  </a:lnTo>
                  <a:lnTo>
                    <a:pt x="7156" y="5795"/>
                  </a:lnTo>
                  <a:lnTo>
                    <a:pt x="7109" y="5788"/>
                  </a:lnTo>
                  <a:lnTo>
                    <a:pt x="7062" y="5802"/>
                  </a:lnTo>
                  <a:lnTo>
                    <a:pt x="7026" y="5836"/>
                  </a:lnTo>
                  <a:lnTo>
                    <a:pt x="7002" y="5850"/>
                  </a:lnTo>
                  <a:lnTo>
                    <a:pt x="6955" y="5850"/>
                  </a:lnTo>
                  <a:lnTo>
                    <a:pt x="6920" y="5850"/>
                  </a:lnTo>
                  <a:lnTo>
                    <a:pt x="6884" y="5857"/>
                  </a:lnTo>
                  <a:lnTo>
                    <a:pt x="6837" y="5884"/>
                  </a:lnTo>
                  <a:lnTo>
                    <a:pt x="6778" y="5898"/>
                  </a:lnTo>
                  <a:lnTo>
                    <a:pt x="6754" y="5912"/>
                  </a:lnTo>
                  <a:lnTo>
                    <a:pt x="6754" y="5926"/>
                  </a:lnTo>
                  <a:lnTo>
                    <a:pt x="6754" y="5953"/>
                  </a:lnTo>
                  <a:lnTo>
                    <a:pt x="6742" y="5960"/>
                  </a:lnTo>
                  <a:lnTo>
                    <a:pt x="6719" y="5960"/>
                  </a:lnTo>
                  <a:lnTo>
                    <a:pt x="6624" y="5919"/>
                  </a:lnTo>
                  <a:lnTo>
                    <a:pt x="6577" y="5912"/>
                  </a:lnTo>
                  <a:lnTo>
                    <a:pt x="6541" y="5919"/>
                  </a:lnTo>
                  <a:lnTo>
                    <a:pt x="6506" y="5933"/>
                  </a:lnTo>
                  <a:lnTo>
                    <a:pt x="6470" y="5953"/>
                  </a:lnTo>
                  <a:lnTo>
                    <a:pt x="6447" y="5953"/>
                  </a:lnTo>
                  <a:lnTo>
                    <a:pt x="6458" y="6016"/>
                  </a:lnTo>
                  <a:lnTo>
                    <a:pt x="6435" y="6023"/>
                  </a:lnTo>
                  <a:lnTo>
                    <a:pt x="6423" y="6043"/>
                  </a:lnTo>
                  <a:lnTo>
                    <a:pt x="6387" y="6057"/>
                  </a:lnTo>
                  <a:lnTo>
                    <a:pt x="6328" y="6043"/>
                  </a:lnTo>
                  <a:lnTo>
                    <a:pt x="6293" y="6029"/>
                  </a:lnTo>
                  <a:lnTo>
                    <a:pt x="6245" y="5974"/>
                  </a:lnTo>
                  <a:lnTo>
                    <a:pt x="6198" y="5953"/>
                  </a:lnTo>
                  <a:lnTo>
                    <a:pt x="6151" y="5967"/>
                  </a:lnTo>
                  <a:lnTo>
                    <a:pt x="5903" y="5988"/>
                  </a:lnTo>
                  <a:lnTo>
                    <a:pt x="5855" y="5967"/>
                  </a:lnTo>
                  <a:lnTo>
                    <a:pt x="5855" y="5878"/>
                  </a:lnTo>
                  <a:lnTo>
                    <a:pt x="5832" y="5843"/>
                  </a:lnTo>
                  <a:lnTo>
                    <a:pt x="5808" y="5836"/>
                  </a:lnTo>
                  <a:lnTo>
                    <a:pt x="5784" y="5836"/>
                  </a:lnTo>
                  <a:lnTo>
                    <a:pt x="5761" y="5836"/>
                  </a:lnTo>
                  <a:lnTo>
                    <a:pt x="5737" y="5843"/>
                  </a:lnTo>
                  <a:lnTo>
                    <a:pt x="5725" y="5850"/>
                  </a:lnTo>
                  <a:lnTo>
                    <a:pt x="5725" y="5864"/>
                  </a:lnTo>
                  <a:lnTo>
                    <a:pt x="5725" y="5871"/>
                  </a:lnTo>
                  <a:lnTo>
                    <a:pt x="5701" y="5878"/>
                  </a:lnTo>
                  <a:lnTo>
                    <a:pt x="5690" y="5878"/>
                  </a:lnTo>
                  <a:lnTo>
                    <a:pt x="5642" y="5878"/>
                  </a:lnTo>
                  <a:lnTo>
                    <a:pt x="5512" y="5836"/>
                  </a:lnTo>
                  <a:lnTo>
                    <a:pt x="5465" y="5829"/>
                  </a:lnTo>
                  <a:lnTo>
                    <a:pt x="5429" y="5850"/>
                  </a:lnTo>
                  <a:lnTo>
                    <a:pt x="5382" y="5878"/>
                  </a:lnTo>
                  <a:lnTo>
                    <a:pt x="5299" y="5878"/>
                  </a:lnTo>
                  <a:lnTo>
                    <a:pt x="5299" y="5836"/>
                  </a:lnTo>
                  <a:lnTo>
                    <a:pt x="5323" y="5795"/>
                  </a:lnTo>
                  <a:lnTo>
                    <a:pt x="5276" y="5767"/>
                  </a:lnTo>
                  <a:lnTo>
                    <a:pt x="5228" y="5774"/>
                  </a:lnTo>
                  <a:lnTo>
                    <a:pt x="5157" y="5781"/>
                  </a:lnTo>
                  <a:lnTo>
                    <a:pt x="5110" y="5781"/>
                  </a:lnTo>
                  <a:lnTo>
                    <a:pt x="5063" y="5774"/>
                  </a:lnTo>
                  <a:lnTo>
                    <a:pt x="5051" y="5746"/>
                  </a:lnTo>
                  <a:lnTo>
                    <a:pt x="5051" y="5719"/>
                  </a:lnTo>
                  <a:lnTo>
                    <a:pt x="5051" y="5691"/>
                  </a:lnTo>
                  <a:lnTo>
                    <a:pt x="5015" y="5684"/>
                  </a:lnTo>
                  <a:lnTo>
                    <a:pt x="4933" y="5677"/>
                  </a:lnTo>
                  <a:lnTo>
                    <a:pt x="4850" y="5636"/>
                  </a:lnTo>
                  <a:lnTo>
                    <a:pt x="4803" y="5643"/>
                  </a:lnTo>
                  <a:lnTo>
                    <a:pt x="4743" y="5663"/>
                  </a:lnTo>
                  <a:lnTo>
                    <a:pt x="4684" y="5670"/>
                  </a:lnTo>
                  <a:lnTo>
                    <a:pt x="4566" y="5663"/>
                  </a:lnTo>
                  <a:lnTo>
                    <a:pt x="4507" y="5650"/>
                  </a:lnTo>
                  <a:lnTo>
                    <a:pt x="4471" y="5629"/>
                  </a:lnTo>
                  <a:lnTo>
                    <a:pt x="4436" y="5615"/>
                  </a:lnTo>
                  <a:lnTo>
                    <a:pt x="4389" y="5615"/>
                  </a:lnTo>
                  <a:lnTo>
                    <a:pt x="4353" y="5629"/>
                  </a:lnTo>
                  <a:lnTo>
                    <a:pt x="4306" y="5643"/>
                  </a:lnTo>
                  <a:lnTo>
                    <a:pt x="4282" y="5629"/>
                  </a:lnTo>
                  <a:lnTo>
                    <a:pt x="4259" y="5594"/>
                  </a:lnTo>
                  <a:lnTo>
                    <a:pt x="4211" y="5560"/>
                  </a:lnTo>
                  <a:lnTo>
                    <a:pt x="4152" y="5532"/>
                  </a:lnTo>
                  <a:lnTo>
                    <a:pt x="4093" y="5525"/>
                  </a:lnTo>
                  <a:lnTo>
                    <a:pt x="4058" y="5518"/>
                  </a:lnTo>
                  <a:lnTo>
                    <a:pt x="4034" y="5518"/>
                  </a:lnTo>
                  <a:lnTo>
                    <a:pt x="4010" y="5491"/>
                  </a:lnTo>
                  <a:lnTo>
                    <a:pt x="3975" y="5477"/>
                  </a:lnTo>
                  <a:lnTo>
                    <a:pt x="3927" y="5463"/>
                  </a:lnTo>
                  <a:lnTo>
                    <a:pt x="3904" y="5470"/>
                  </a:lnTo>
                  <a:lnTo>
                    <a:pt x="3939" y="5436"/>
                  </a:lnTo>
                  <a:lnTo>
                    <a:pt x="3951" y="5408"/>
                  </a:lnTo>
                  <a:lnTo>
                    <a:pt x="3927" y="5380"/>
                  </a:lnTo>
                  <a:lnTo>
                    <a:pt x="3845" y="5373"/>
                  </a:lnTo>
                  <a:lnTo>
                    <a:pt x="3679" y="5366"/>
                  </a:lnTo>
                  <a:lnTo>
                    <a:pt x="3644" y="5353"/>
                  </a:lnTo>
                  <a:lnTo>
                    <a:pt x="3632" y="5318"/>
                  </a:lnTo>
                  <a:lnTo>
                    <a:pt x="3608" y="5284"/>
                  </a:lnTo>
                  <a:lnTo>
                    <a:pt x="3561" y="5256"/>
                  </a:lnTo>
                  <a:lnTo>
                    <a:pt x="3584" y="5228"/>
                  </a:lnTo>
                  <a:lnTo>
                    <a:pt x="3632" y="5194"/>
                  </a:lnTo>
                  <a:lnTo>
                    <a:pt x="3632" y="5159"/>
                  </a:lnTo>
                  <a:lnTo>
                    <a:pt x="3584" y="5139"/>
                  </a:lnTo>
                  <a:lnTo>
                    <a:pt x="3502" y="5139"/>
                  </a:lnTo>
                  <a:lnTo>
                    <a:pt x="3336" y="5159"/>
                  </a:lnTo>
                  <a:lnTo>
                    <a:pt x="3241" y="5180"/>
                  </a:lnTo>
                  <a:lnTo>
                    <a:pt x="3218" y="5228"/>
                  </a:lnTo>
                  <a:lnTo>
                    <a:pt x="3218" y="5277"/>
                  </a:lnTo>
                  <a:lnTo>
                    <a:pt x="3182" y="5311"/>
                  </a:lnTo>
                  <a:lnTo>
                    <a:pt x="3029" y="5263"/>
                  </a:lnTo>
                  <a:lnTo>
                    <a:pt x="2946" y="5242"/>
                  </a:lnTo>
                  <a:lnTo>
                    <a:pt x="2898" y="5270"/>
                  </a:lnTo>
                  <a:lnTo>
                    <a:pt x="2910" y="5297"/>
                  </a:lnTo>
                  <a:lnTo>
                    <a:pt x="2934" y="5318"/>
                  </a:lnTo>
                  <a:lnTo>
                    <a:pt x="2946" y="5339"/>
                  </a:lnTo>
                  <a:lnTo>
                    <a:pt x="2922" y="5360"/>
                  </a:lnTo>
                  <a:lnTo>
                    <a:pt x="2875" y="5360"/>
                  </a:lnTo>
                  <a:lnTo>
                    <a:pt x="2816" y="5346"/>
                  </a:lnTo>
                  <a:lnTo>
                    <a:pt x="2733" y="5284"/>
                  </a:lnTo>
                  <a:lnTo>
                    <a:pt x="2697" y="5263"/>
                  </a:lnTo>
                  <a:lnTo>
                    <a:pt x="2662" y="5208"/>
                  </a:lnTo>
                  <a:lnTo>
                    <a:pt x="2626" y="5180"/>
                  </a:lnTo>
                  <a:lnTo>
                    <a:pt x="2579" y="5173"/>
                  </a:lnTo>
                  <a:lnTo>
                    <a:pt x="2544" y="5194"/>
                  </a:lnTo>
                  <a:lnTo>
                    <a:pt x="2485" y="5249"/>
                  </a:lnTo>
                  <a:lnTo>
                    <a:pt x="2414" y="5284"/>
                  </a:lnTo>
                  <a:lnTo>
                    <a:pt x="2354" y="5270"/>
                  </a:lnTo>
                  <a:lnTo>
                    <a:pt x="2272" y="5187"/>
                  </a:lnTo>
                  <a:lnTo>
                    <a:pt x="2260" y="5221"/>
                  </a:lnTo>
                  <a:lnTo>
                    <a:pt x="2248" y="5297"/>
                  </a:lnTo>
                  <a:lnTo>
                    <a:pt x="2224" y="5325"/>
                  </a:lnTo>
                  <a:lnTo>
                    <a:pt x="2177" y="5332"/>
                  </a:lnTo>
                  <a:lnTo>
                    <a:pt x="2130" y="5311"/>
                  </a:lnTo>
                  <a:lnTo>
                    <a:pt x="2035" y="5277"/>
                  </a:lnTo>
                  <a:lnTo>
                    <a:pt x="1893" y="5325"/>
                  </a:lnTo>
                  <a:lnTo>
                    <a:pt x="1751" y="5360"/>
                  </a:lnTo>
                  <a:lnTo>
                    <a:pt x="1609" y="5353"/>
                  </a:lnTo>
                  <a:lnTo>
                    <a:pt x="1444" y="5284"/>
                  </a:lnTo>
                  <a:lnTo>
                    <a:pt x="1266" y="5139"/>
                  </a:lnTo>
                  <a:lnTo>
                    <a:pt x="1207" y="5111"/>
                  </a:lnTo>
                  <a:lnTo>
                    <a:pt x="1148" y="5097"/>
                  </a:lnTo>
                  <a:lnTo>
                    <a:pt x="1136" y="5097"/>
                  </a:lnTo>
                  <a:lnTo>
                    <a:pt x="1124" y="5056"/>
                  </a:lnTo>
                  <a:lnTo>
                    <a:pt x="1160" y="5014"/>
                  </a:lnTo>
                  <a:lnTo>
                    <a:pt x="1195" y="4994"/>
                  </a:lnTo>
                  <a:lnTo>
                    <a:pt x="1231" y="4918"/>
                  </a:lnTo>
                  <a:lnTo>
                    <a:pt x="1302" y="4876"/>
                  </a:lnTo>
                  <a:lnTo>
                    <a:pt x="1373" y="4842"/>
                  </a:lnTo>
                  <a:lnTo>
                    <a:pt x="1408" y="4793"/>
                  </a:lnTo>
                  <a:lnTo>
                    <a:pt x="1420" y="4724"/>
                  </a:lnTo>
                  <a:lnTo>
                    <a:pt x="1456" y="4655"/>
                  </a:lnTo>
                  <a:lnTo>
                    <a:pt x="1479" y="4586"/>
                  </a:lnTo>
                  <a:lnTo>
                    <a:pt x="1456" y="4496"/>
                  </a:lnTo>
                  <a:lnTo>
                    <a:pt x="1385" y="4427"/>
                  </a:lnTo>
                  <a:lnTo>
                    <a:pt x="1385" y="4400"/>
                  </a:lnTo>
                  <a:lnTo>
                    <a:pt x="1396" y="4372"/>
                  </a:lnTo>
                  <a:lnTo>
                    <a:pt x="1444" y="4324"/>
                  </a:lnTo>
                  <a:lnTo>
                    <a:pt x="1456" y="4289"/>
                  </a:lnTo>
                  <a:lnTo>
                    <a:pt x="1456" y="4275"/>
                  </a:lnTo>
                  <a:lnTo>
                    <a:pt x="1432" y="4241"/>
                  </a:lnTo>
                  <a:lnTo>
                    <a:pt x="1432" y="4227"/>
                  </a:lnTo>
                  <a:lnTo>
                    <a:pt x="1444" y="4213"/>
                  </a:lnTo>
                  <a:lnTo>
                    <a:pt x="1491" y="4199"/>
                  </a:lnTo>
                  <a:lnTo>
                    <a:pt x="1515" y="4192"/>
                  </a:lnTo>
                  <a:lnTo>
                    <a:pt x="1538" y="4116"/>
                  </a:lnTo>
                  <a:lnTo>
                    <a:pt x="1574" y="4082"/>
                  </a:lnTo>
                  <a:lnTo>
                    <a:pt x="1645" y="4054"/>
                  </a:lnTo>
                  <a:lnTo>
                    <a:pt x="1645" y="4068"/>
                  </a:lnTo>
                  <a:lnTo>
                    <a:pt x="1680" y="4054"/>
                  </a:lnTo>
                  <a:lnTo>
                    <a:pt x="1704" y="4040"/>
                  </a:lnTo>
                  <a:lnTo>
                    <a:pt x="1728" y="4020"/>
                  </a:lnTo>
                  <a:lnTo>
                    <a:pt x="1739" y="3992"/>
                  </a:lnTo>
                  <a:lnTo>
                    <a:pt x="1739" y="3958"/>
                  </a:lnTo>
                  <a:lnTo>
                    <a:pt x="1716" y="3944"/>
                  </a:lnTo>
                  <a:lnTo>
                    <a:pt x="1692" y="3937"/>
                  </a:lnTo>
                  <a:lnTo>
                    <a:pt x="1668" y="3916"/>
                  </a:lnTo>
                  <a:lnTo>
                    <a:pt x="1668" y="3895"/>
                  </a:lnTo>
                  <a:lnTo>
                    <a:pt x="1668" y="3826"/>
                  </a:lnTo>
                  <a:lnTo>
                    <a:pt x="1645" y="3764"/>
                  </a:lnTo>
                  <a:lnTo>
                    <a:pt x="1633" y="3640"/>
                  </a:lnTo>
                  <a:lnTo>
                    <a:pt x="1609" y="3592"/>
                  </a:lnTo>
                  <a:lnTo>
                    <a:pt x="1574" y="3557"/>
                  </a:lnTo>
                  <a:lnTo>
                    <a:pt x="1550" y="3522"/>
                  </a:lnTo>
                  <a:lnTo>
                    <a:pt x="1538" y="3419"/>
                  </a:lnTo>
                  <a:lnTo>
                    <a:pt x="1515" y="3377"/>
                  </a:lnTo>
                  <a:lnTo>
                    <a:pt x="1527" y="3357"/>
                  </a:lnTo>
                  <a:lnTo>
                    <a:pt x="1527" y="3343"/>
                  </a:lnTo>
                  <a:lnTo>
                    <a:pt x="1515" y="3329"/>
                  </a:lnTo>
                  <a:lnTo>
                    <a:pt x="1515" y="3301"/>
                  </a:lnTo>
                  <a:lnTo>
                    <a:pt x="1515" y="3288"/>
                  </a:lnTo>
                  <a:lnTo>
                    <a:pt x="1550" y="3246"/>
                  </a:lnTo>
                  <a:lnTo>
                    <a:pt x="1562" y="3232"/>
                  </a:lnTo>
                  <a:lnTo>
                    <a:pt x="1562" y="3184"/>
                  </a:lnTo>
                  <a:lnTo>
                    <a:pt x="1538" y="3094"/>
                  </a:lnTo>
                  <a:lnTo>
                    <a:pt x="1479" y="3004"/>
                  </a:lnTo>
                  <a:lnTo>
                    <a:pt x="1479" y="2963"/>
                  </a:lnTo>
                  <a:lnTo>
                    <a:pt x="1479" y="2866"/>
                  </a:lnTo>
                  <a:lnTo>
                    <a:pt x="1479" y="2853"/>
                  </a:lnTo>
                  <a:lnTo>
                    <a:pt x="1456" y="2846"/>
                  </a:lnTo>
                  <a:lnTo>
                    <a:pt x="1444" y="2825"/>
                  </a:lnTo>
                  <a:lnTo>
                    <a:pt x="1432" y="2804"/>
                  </a:lnTo>
                  <a:lnTo>
                    <a:pt x="1444" y="2790"/>
                  </a:lnTo>
                  <a:lnTo>
                    <a:pt x="1515" y="2742"/>
                  </a:lnTo>
                  <a:lnTo>
                    <a:pt x="1538" y="2721"/>
                  </a:lnTo>
                  <a:lnTo>
                    <a:pt x="1550" y="2701"/>
                  </a:lnTo>
                  <a:lnTo>
                    <a:pt x="1562" y="2673"/>
                  </a:lnTo>
                  <a:lnTo>
                    <a:pt x="1562" y="2652"/>
                  </a:lnTo>
                  <a:lnTo>
                    <a:pt x="1562" y="2625"/>
                  </a:lnTo>
                  <a:lnTo>
                    <a:pt x="1550" y="2597"/>
                  </a:lnTo>
                  <a:lnTo>
                    <a:pt x="1515" y="2549"/>
                  </a:lnTo>
                  <a:lnTo>
                    <a:pt x="1515" y="2528"/>
                  </a:lnTo>
                  <a:lnTo>
                    <a:pt x="1515" y="2473"/>
                  </a:lnTo>
                  <a:lnTo>
                    <a:pt x="1527" y="2438"/>
                  </a:lnTo>
                  <a:lnTo>
                    <a:pt x="1550" y="2404"/>
                  </a:lnTo>
                  <a:lnTo>
                    <a:pt x="1586" y="2362"/>
                  </a:lnTo>
                  <a:lnTo>
                    <a:pt x="1621" y="2279"/>
                  </a:lnTo>
                  <a:lnTo>
                    <a:pt x="1586" y="2183"/>
                  </a:lnTo>
                  <a:lnTo>
                    <a:pt x="1491" y="2100"/>
                  </a:lnTo>
                  <a:lnTo>
                    <a:pt x="1349" y="2031"/>
                  </a:lnTo>
                  <a:lnTo>
                    <a:pt x="1337" y="2024"/>
                  </a:lnTo>
                  <a:lnTo>
                    <a:pt x="1290" y="2031"/>
                  </a:lnTo>
                  <a:lnTo>
                    <a:pt x="1278" y="2031"/>
                  </a:lnTo>
                  <a:lnTo>
                    <a:pt x="1255" y="2017"/>
                  </a:lnTo>
                  <a:lnTo>
                    <a:pt x="1219" y="1989"/>
                  </a:lnTo>
                  <a:lnTo>
                    <a:pt x="1195" y="1982"/>
                  </a:lnTo>
                  <a:lnTo>
                    <a:pt x="1089" y="1955"/>
                  </a:lnTo>
                  <a:lnTo>
                    <a:pt x="1053" y="1941"/>
                  </a:lnTo>
                  <a:lnTo>
                    <a:pt x="983" y="1899"/>
                  </a:lnTo>
                  <a:lnTo>
                    <a:pt x="935" y="1879"/>
                  </a:lnTo>
                  <a:lnTo>
                    <a:pt x="900" y="1872"/>
                  </a:lnTo>
                  <a:lnTo>
                    <a:pt x="876" y="1865"/>
                  </a:lnTo>
                  <a:lnTo>
                    <a:pt x="829" y="1782"/>
                  </a:lnTo>
                  <a:lnTo>
                    <a:pt x="805" y="1761"/>
                  </a:lnTo>
                  <a:lnTo>
                    <a:pt x="781" y="1748"/>
                  </a:lnTo>
                  <a:lnTo>
                    <a:pt x="758" y="1734"/>
                  </a:lnTo>
                  <a:lnTo>
                    <a:pt x="746" y="1706"/>
                  </a:lnTo>
                  <a:lnTo>
                    <a:pt x="758" y="1692"/>
                  </a:lnTo>
                  <a:lnTo>
                    <a:pt x="817" y="1665"/>
                  </a:lnTo>
                  <a:lnTo>
                    <a:pt x="829" y="1651"/>
                  </a:lnTo>
                  <a:lnTo>
                    <a:pt x="841" y="1609"/>
                  </a:lnTo>
                  <a:lnTo>
                    <a:pt x="876" y="1478"/>
                  </a:lnTo>
                  <a:lnTo>
                    <a:pt x="888" y="1375"/>
                  </a:lnTo>
                  <a:lnTo>
                    <a:pt x="852" y="1278"/>
                  </a:lnTo>
                  <a:lnTo>
                    <a:pt x="793" y="1188"/>
                  </a:lnTo>
                  <a:lnTo>
                    <a:pt x="699" y="1105"/>
                  </a:lnTo>
                  <a:lnTo>
                    <a:pt x="474" y="981"/>
                  </a:lnTo>
                  <a:lnTo>
                    <a:pt x="438" y="946"/>
                  </a:lnTo>
                  <a:lnTo>
                    <a:pt x="261" y="829"/>
                  </a:lnTo>
                  <a:lnTo>
                    <a:pt x="202" y="808"/>
                  </a:lnTo>
                  <a:lnTo>
                    <a:pt x="60" y="774"/>
                  </a:lnTo>
                  <a:lnTo>
                    <a:pt x="13" y="753"/>
                  </a:lnTo>
                  <a:lnTo>
                    <a:pt x="1" y="712"/>
                  </a:lnTo>
                  <a:lnTo>
                    <a:pt x="13" y="663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 flipH="1">
              <a:off x="4783676" y="3383022"/>
              <a:ext cx="674705" cy="710401"/>
            </a:xfrm>
            <a:custGeom>
              <a:avLst/>
              <a:gdLst/>
              <a:ahLst/>
              <a:cxnLst/>
              <a:rect l="l" t="t" r="r" b="b"/>
              <a:pathLst>
                <a:path w="11083" h="7453" extrusionOk="0">
                  <a:moveTo>
                    <a:pt x="24" y="3198"/>
                  </a:moveTo>
                  <a:lnTo>
                    <a:pt x="60" y="3150"/>
                  </a:lnTo>
                  <a:lnTo>
                    <a:pt x="84" y="3129"/>
                  </a:lnTo>
                  <a:lnTo>
                    <a:pt x="166" y="3108"/>
                  </a:lnTo>
                  <a:lnTo>
                    <a:pt x="202" y="3094"/>
                  </a:lnTo>
                  <a:lnTo>
                    <a:pt x="214" y="3060"/>
                  </a:lnTo>
                  <a:lnTo>
                    <a:pt x="190" y="3039"/>
                  </a:lnTo>
                  <a:lnTo>
                    <a:pt x="143" y="3025"/>
                  </a:lnTo>
                  <a:lnTo>
                    <a:pt x="119" y="3005"/>
                  </a:lnTo>
                  <a:lnTo>
                    <a:pt x="119" y="2949"/>
                  </a:lnTo>
                  <a:lnTo>
                    <a:pt x="155" y="2853"/>
                  </a:lnTo>
                  <a:lnTo>
                    <a:pt x="155" y="2804"/>
                  </a:lnTo>
                  <a:lnTo>
                    <a:pt x="131" y="2797"/>
                  </a:lnTo>
                  <a:lnTo>
                    <a:pt x="95" y="2791"/>
                  </a:lnTo>
                  <a:lnTo>
                    <a:pt x="60" y="2784"/>
                  </a:lnTo>
                  <a:lnTo>
                    <a:pt x="60" y="2749"/>
                  </a:lnTo>
                  <a:lnTo>
                    <a:pt x="84" y="2735"/>
                  </a:lnTo>
                  <a:lnTo>
                    <a:pt x="131" y="2715"/>
                  </a:lnTo>
                  <a:lnTo>
                    <a:pt x="226" y="2701"/>
                  </a:lnTo>
                  <a:lnTo>
                    <a:pt x="285" y="2666"/>
                  </a:lnTo>
                  <a:lnTo>
                    <a:pt x="261" y="2583"/>
                  </a:lnTo>
                  <a:lnTo>
                    <a:pt x="344" y="2556"/>
                  </a:lnTo>
                  <a:lnTo>
                    <a:pt x="356" y="2528"/>
                  </a:lnTo>
                  <a:lnTo>
                    <a:pt x="356" y="2500"/>
                  </a:lnTo>
                  <a:lnTo>
                    <a:pt x="367" y="2480"/>
                  </a:lnTo>
                  <a:lnTo>
                    <a:pt x="403" y="2466"/>
                  </a:lnTo>
                  <a:lnTo>
                    <a:pt x="462" y="2438"/>
                  </a:lnTo>
                  <a:lnTo>
                    <a:pt x="533" y="2397"/>
                  </a:lnTo>
                  <a:lnTo>
                    <a:pt x="580" y="2369"/>
                  </a:lnTo>
                  <a:lnTo>
                    <a:pt x="770" y="2314"/>
                  </a:lnTo>
                  <a:lnTo>
                    <a:pt x="841" y="2307"/>
                  </a:lnTo>
                  <a:lnTo>
                    <a:pt x="900" y="2314"/>
                  </a:lnTo>
                  <a:lnTo>
                    <a:pt x="1077" y="2390"/>
                  </a:lnTo>
                  <a:lnTo>
                    <a:pt x="1113" y="2390"/>
                  </a:lnTo>
                  <a:lnTo>
                    <a:pt x="1184" y="2362"/>
                  </a:lnTo>
                  <a:lnTo>
                    <a:pt x="1207" y="2355"/>
                  </a:lnTo>
                  <a:lnTo>
                    <a:pt x="1219" y="2342"/>
                  </a:lnTo>
                  <a:lnTo>
                    <a:pt x="1231" y="2335"/>
                  </a:lnTo>
                  <a:lnTo>
                    <a:pt x="1266" y="2328"/>
                  </a:lnTo>
                  <a:lnTo>
                    <a:pt x="1302" y="2321"/>
                  </a:lnTo>
                  <a:lnTo>
                    <a:pt x="1432" y="2335"/>
                  </a:lnTo>
                  <a:lnTo>
                    <a:pt x="1550" y="2335"/>
                  </a:lnTo>
                  <a:lnTo>
                    <a:pt x="1597" y="2328"/>
                  </a:lnTo>
                  <a:lnTo>
                    <a:pt x="1763" y="2293"/>
                  </a:lnTo>
                  <a:lnTo>
                    <a:pt x="1846" y="2293"/>
                  </a:lnTo>
                  <a:lnTo>
                    <a:pt x="2212" y="2328"/>
                  </a:lnTo>
                  <a:lnTo>
                    <a:pt x="2260" y="2321"/>
                  </a:lnTo>
                  <a:lnTo>
                    <a:pt x="2260" y="2273"/>
                  </a:lnTo>
                  <a:lnTo>
                    <a:pt x="2295" y="2259"/>
                  </a:lnTo>
                  <a:lnTo>
                    <a:pt x="2343" y="2252"/>
                  </a:lnTo>
                  <a:lnTo>
                    <a:pt x="2390" y="2252"/>
                  </a:lnTo>
                  <a:lnTo>
                    <a:pt x="2484" y="2266"/>
                  </a:lnTo>
                  <a:lnTo>
                    <a:pt x="2650" y="2328"/>
                  </a:lnTo>
                  <a:lnTo>
                    <a:pt x="2733" y="2328"/>
                  </a:lnTo>
                  <a:lnTo>
                    <a:pt x="2733" y="2190"/>
                  </a:lnTo>
                  <a:lnTo>
                    <a:pt x="2733" y="2038"/>
                  </a:lnTo>
                  <a:lnTo>
                    <a:pt x="2733" y="1886"/>
                  </a:lnTo>
                  <a:lnTo>
                    <a:pt x="2733" y="1734"/>
                  </a:lnTo>
                  <a:lnTo>
                    <a:pt x="2733" y="1575"/>
                  </a:lnTo>
                  <a:lnTo>
                    <a:pt x="2733" y="1423"/>
                  </a:lnTo>
                  <a:lnTo>
                    <a:pt x="2721" y="1271"/>
                  </a:lnTo>
                  <a:lnTo>
                    <a:pt x="2721" y="1119"/>
                  </a:lnTo>
                  <a:lnTo>
                    <a:pt x="2721" y="967"/>
                  </a:lnTo>
                  <a:lnTo>
                    <a:pt x="2756" y="877"/>
                  </a:lnTo>
                  <a:lnTo>
                    <a:pt x="2697" y="877"/>
                  </a:lnTo>
                  <a:lnTo>
                    <a:pt x="2697" y="877"/>
                  </a:lnTo>
                  <a:lnTo>
                    <a:pt x="2709" y="871"/>
                  </a:lnTo>
                  <a:lnTo>
                    <a:pt x="2827" y="836"/>
                  </a:lnTo>
                  <a:lnTo>
                    <a:pt x="3005" y="802"/>
                  </a:lnTo>
                  <a:lnTo>
                    <a:pt x="3182" y="795"/>
                  </a:lnTo>
                  <a:lnTo>
                    <a:pt x="3301" y="774"/>
                  </a:lnTo>
                  <a:lnTo>
                    <a:pt x="3490" y="712"/>
                  </a:lnTo>
                  <a:lnTo>
                    <a:pt x="3904" y="518"/>
                  </a:lnTo>
                  <a:lnTo>
                    <a:pt x="3927" y="484"/>
                  </a:lnTo>
                  <a:lnTo>
                    <a:pt x="3916" y="442"/>
                  </a:lnTo>
                  <a:lnTo>
                    <a:pt x="3750" y="208"/>
                  </a:lnTo>
                  <a:lnTo>
                    <a:pt x="3714" y="97"/>
                  </a:lnTo>
                  <a:lnTo>
                    <a:pt x="3703" y="0"/>
                  </a:lnTo>
                  <a:lnTo>
                    <a:pt x="3868" y="69"/>
                  </a:lnTo>
                  <a:lnTo>
                    <a:pt x="3951" y="118"/>
                  </a:lnTo>
                  <a:lnTo>
                    <a:pt x="3998" y="139"/>
                  </a:lnTo>
                  <a:lnTo>
                    <a:pt x="4069" y="152"/>
                  </a:lnTo>
                  <a:lnTo>
                    <a:pt x="4294" y="173"/>
                  </a:lnTo>
                  <a:lnTo>
                    <a:pt x="4460" y="194"/>
                  </a:lnTo>
                  <a:lnTo>
                    <a:pt x="4601" y="221"/>
                  </a:lnTo>
                  <a:lnTo>
                    <a:pt x="4672" y="228"/>
                  </a:lnTo>
                  <a:lnTo>
                    <a:pt x="4743" y="228"/>
                  </a:lnTo>
                  <a:lnTo>
                    <a:pt x="4779" y="235"/>
                  </a:lnTo>
                  <a:lnTo>
                    <a:pt x="4850" y="235"/>
                  </a:lnTo>
                  <a:lnTo>
                    <a:pt x="5004" y="249"/>
                  </a:lnTo>
                  <a:lnTo>
                    <a:pt x="5063" y="270"/>
                  </a:lnTo>
                  <a:lnTo>
                    <a:pt x="5122" y="304"/>
                  </a:lnTo>
                  <a:lnTo>
                    <a:pt x="5157" y="318"/>
                  </a:lnTo>
                  <a:lnTo>
                    <a:pt x="5205" y="332"/>
                  </a:lnTo>
                  <a:lnTo>
                    <a:pt x="5358" y="353"/>
                  </a:lnTo>
                  <a:lnTo>
                    <a:pt x="5429" y="366"/>
                  </a:lnTo>
                  <a:lnTo>
                    <a:pt x="5690" y="401"/>
                  </a:lnTo>
                  <a:lnTo>
                    <a:pt x="5808" y="435"/>
                  </a:lnTo>
                  <a:lnTo>
                    <a:pt x="5867" y="442"/>
                  </a:lnTo>
                  <a:lnTo>
                    <a:pt x="5926" y="449"/>
                  </a:lnTo>
                  <a:lnTo>
                    <a:pt x="5985" y="442"/>
                  </a:lnTo>
                  <a:lnTo>
                    <a:pt x="6021" y="435"/>
                  </a:lnTo>
                  <a:lnTo>
                    <a:pt x="6068" y="422"/>
                  </a:lnTo>
                  <a:lnTo>
                    <a:pt x="6104" y="415"/>
                  </a:lnTo>
                  <a:lnTo>
                    <a:pt x="6151" y="408"/>
                  </a:lnTo>
                  <a:lnTo>
                    <a:pt x="6198" y="415"/>
                  </a:lnTo>
                  <a:lnTo>
                    <a:pt x="6340" y="408"/>
                  </a:lnTo>
                  <a:lnTo>
                    <a:pt x="6695" y="415"/>
                  </a:lnTo>
                  <a:lnTo>
                    <a:pt x="6730" y="408"/>
                  </a:lnTo>
                  <a:lnTo>
                    <a:pt x="6754" y="408"/>
                  </a:lnTo>
                  <a:lnTo>
                    <a:pt x="6789" y="415"/>
                  </a:lnTo>
                  <a:lnTo>
                    <a:pt x="6849" y="463"/>
                  </a:lnTo>
                  <a:lnTo>
                    <a:pt x="7002" y="553"/>
                  </a:lnTo>
                  <a:lnTo>
                    <a:pt x="7097" y="587"/>
                  </a:lnTo>
                  <a:lnTo>
                    <a:pt x="7227" y="629"/>
                  </a:lnTo>
                  <a:lnTo>
                    <a:pt x="7416" y="670"/>
                  </a:lnTo>
                  <a:lnTo>
                    <a:pt x="7736" y="767"/>
                  </a:lnTo>
                  <a:lnTo>
                    <a:pt x="7913" y="850"/>
                  </a:lnTo>
                  <a:lnTo>
                    <a:pt x="7984" y="891"/>
                  </a:lnTo>
                  <a:lnTo>
                    <a:pt x="8067" y="926"/>
                  </a:lnTo>
                  <a:lnTo>
                    <a:pt x="8126" y="953"/>
                  </a:lnTo>
                  <a:lnTo>
                    <a:pt x="8197" y="947"/>
                  </a:lnTo>
                  <a:lnTo>
                    <a:pt x="8244" y="940"/>
                  </a:lnTo>
                  <a:lnTo>
                    <a:pt x="8315" y="891"/>
                  </a:lnTo>
                  <a:lnTo>
                    <a:pt x="8445" y="864"/>
                  </a:lnTo>
                  <a:lnTo>
                    <a:pt x="8552" y="815"/>
                  </a:lnTo>
                  <a:lnTo>
                    <a:pt x="8611" y="822"/>
                  </a:lnTo>
                  <a:lnTo>
                    <a:pt x="8634" y="1009"/>
                  </a:lnTo>
                  <a:lnTo>
                    <a:pt x="8646" y="1071"/>
                  </a:lnTo>
                  <a:lnTo>
                    <a:pt x="8670" y="1119"/>
                  </a:lnTo>
                  <a:lnTo>
                    <a:pt x="8776" y="1195"/>
                  </a:lnTo>
                  <a:lnTo>
                    <a:pt x="8812" y="1237"/>
                  </a:lnTo>
                  <a:lnTo>
                    <a:pt x="8836" y="1313"/>
                  </a:lnTo>
                  <a:lnTo>
                    <a:pt x="8918" y="1423"/>
                  </a:lnTo>
                  <a:lnTo>
                    <a:pt x="8966" y="1471"/>
                  </a:lnTo>
                  <a:lnTo>
                    <a:pt x="8989" y="1527"/>
                  </a:lnTo>
                  <a:lnTo>
                    <a:pt x="9013" y="1589"/>
                  </a:lnTo>
                  <a:lnTo>
                    <a:pt x="9190" y="1831"/>
                  </a:lnTo>
                  <a:lnTo>
                    <a:pt x="9226" y="1851"/>
                  </a:lnTo>
                  <a:lnTo>
                    <a:pt x="9238" y="1872"/>
                  </a:lnTo>
                  <a:lnTo>
                    <a:pt x="9238" y="1893"/>
                  </a:lnTo>
                  <a:lnTo>
                    <a:pt x="9226" y="1948"/>
                  </a:lnTo>
                  <a:lnTo>
                    <a:pt x="9238" y="1976"/>
                  </a:lnTo>
                  <a:lnTo>
                    <a:pt x="9179" y="2031"/>
                  </a:lnTo>
                  <a:lnTo>
                    <a:pt x="9167" y="2052"/>
                  </a:lnTo>
                  <a:lnTo>
                    <a:pt x="9119" y="2093"/>
                  </a:lnTo>
                  <a:lnTo>
                    <a:pt x="9096" y="2128"/>
                  </a:lnTo>
                  <a:lnTo>
                    <a:pt x="9060" y="2155"/>
                  </a:lnTo>
                  <a:lnTo>
                    <a:pt x="9037" y="2183"/>
                  </a:lnTo>
                  <a:lnTo>
                    <a:pt x="9048" y="2203"/>
                  </a:lnTo>
                  <a:lnTo>
                    <a:pt x="9096" y="2203"/>
                  </a:lnTo>
                  <a:lnTo>
                    <a:pt x="9143" y="2197"/>
                  </a:lnTo>
                  <a:lnTo>
                    <a:pt x="9167" y="2176"/>
                  </a:lnTo>
                  <a:lnTo>
                    <a:pt x="9179" y="2155"/>
                  </a:lnTo>
                  <a:lnTo>
                    <a:pt x="9179" y="2121"/>
                  </a:lnTo>
                  <a:lnTo>
                    <a:pt x="9190" y="2107"/>
                  </a:lnTo>
                  <a:lnTo>
                    <a:pt x="9214" y="2093"/>
                  </a:lnTo>
                  <a:lnTo>
                    <a:pt x="9238" y="2100"/>
                  </a:lnTo>
                  <a:lnTo>
                    <a:pt x="9249" y="2114"/>
                  </a:lnTo>
                  <a:lnTo>
                    <a:pt x="9261" y="2141"/>
                  </a:lnTo>
                  <a:lnTo>
                    <a:pt x="9249" y="2162"/>
                  </a:lnTo>
                  <a:lnTo>
                    <a:pt x="9261" y="2176"/>
                  </a:lnTo>
                  <a:lnTo>
                    <a:pt x="9320" y="2176"/>
                  </a:lnTo>
                  <a:lnTo>
                    <a:pt x="9344" y="2183"/>
                  </a:lnTo>
                  <a:lnTo>
                    <a:pt x="9356" y="2203"/>
                  </a:lnTo>
                  <a:lnTo>
                    <a:pt x="9356" y="2231"/>
                  </a:lnTo>
                  <a:lnTo>
                    <a:pt x="9356" y="2252"/>
                  </a:lnTo>
                  <a:lnTo>
                    <a:pt x="9368" y="2273"/>
                  </a:lnTo>
                  <a:lnTo>
                    <a:pt x="9415" y="2328"/>
                  </a:lnTo>
                  <a:lnTo>
                    <a:pt x="9451" y="2362"/>
                  </a:lnTo>
                  <a:lnTo>
                    <a:pt x="9521" y="2390"/>
                  </a:lnTo>
                  <a:lnTo>
                    <a:pt x="9687" y="2500"/>
                  </a:lnTo>
                  <a:lnTo>
                    <a:pt x="9734" y="2507"/>
                  </a:lnTo>
                  <a:lnTo>
                    <a:pt x="9782" y="2500"/>
                  </a:lnTo>
                  <a:lnTo>
                    <a:pt x="9829" y="2494"/>
                  </a:lnTo>
                  <a:lnTo>
                    <a:pt x="9888" y="2487"/>
                  </a:lnTo>
                  <a:lnTo>
                    <a:pt x="9959" y="2494"/>
                  </a:lnTo>
                  <a:lnTo>
                    <a:pt x="10006" y="2521"/>
                  </a:lnTo>
                  <a:lnTo>
                    <a:pt x="10066" y="2576"/>
                  </a:lnTo>
                  <a:lnTo>
                    <a:pt x="10101" y="2611"/>
                  </a:lnTo>
                  <a:lnTo>
                    <a:pt x="10125" y="2646"/>
                  </a:lnTo>
                  <a:lnTo>
                    <a:pt x="10243" y="2715"/>
                  </a:lnTo>
                  <a:lnTo>
                    <a:pt x="10361" y="2770"/>
                  </a:lnTo>
                  <a:lnTo>
                    <a:pt x="11083" y="3205"/>
                  </a:lnTo>
                  <a:lnTo>
                    <a:pt x="11012" y="3226"/>
                  </a:lnTo>
                  <a:lnTo>
                    <a:pt x="10976" y="3274"/>
                  </a:lnTo>
                  <a:lnTo>
                    <a:pt x="10953" y="3364"/>
                  </a:lnTo>
                  <a:lnTo>
                    <a:pt x="10929" y="3405"/>
                  </a:lnTo>
                  <a:lnTo>
                    <a:pt x="10858" y="3426"/>
                  </a:lnTo>
                  <a:lnTo>
                    <a:pt x="10834" y="3426"/>
                  </a:lnTo>
                  <a:lnTo>
                    <a:pt x="10822" y="3405"/>
                  </a:lnTo>
                  <a:lnTo>
                    <a:pt x="10787" y="3391"/>
                  </a:lnTo>
                  <a:lnTo>
                    <a:pt x="10728" y="3419"/>
                  </a:lnTo>
                  <a:lnTo>
                    <a:pt x="10681" y="3447"/>
                  </a:lnTo>
                  <a:lnTo>
                    <a:pt x="10657" y="3481"/>
                  </a:lnTo>
                  <a:lnTo>
                    <a:pt x="10669" y="3523"/>
                  </a:lnTo>
                  <a:lnTo>
                    <a:pt x="10704" y="3550"/>
                  </a:lnTo>
                  <a:lnTo>
                    <a:pt x="10704" y="3605"/>
                  </a:lnTo>
                  <a:lnTo>
                    <a:pt x="10574" y="3661"/>
                  </a:lnTo>
                  <a:lnTo>
                    <a:pt x="10420" y="3716"/>
                  </a:lnTo>
                  <a:lnTo>
                    <a:pt x="10338" y="3757"/>
                  </a:lnTo>
                  <a:lnTo>
                    <a:pt x="10349" y="3792"/>
                  </a:lnTo>
                  <a:lnTo>
                    <a:pt x="10361" y="3826"/>
                  </a:lnTo>
                  <a:lnTo>
                    <a:pt x="10373" y="3868"/>
                  </a:lnTo>
                  <a:lnTo>
                    <a:pt x="10361" y="3896"/>
                  </a:lnTo>
                  <a:lnTo>
                    <a:pt x="10302" y="3896"/>
                  </a:lnTo>
                  <a:lnTo>
                    <a:pt x="10184" y="3847"/>
                  </a:lnTo>
                  <a:lnTo>
                    <a:pt x="10125" y="3854"/>
                  </a:lnTo>
                  <a:lnTo>
                    <a:pt x="10089" y="3896"/>
                  </a:lnTo>
                  <a:lnTo>
                    <a:pt x="10054" y="3937"/>
                  </a:lnTo>
                  <a:lnTo>
                    <a:pt x="10018" y="3965"/>
                  </a:lnTo>
                  <a:lnTo>
                    <a:pt x="9924" y="3985"/>
                  </a:lnTo>
                  <a:lnTo>
                    <a:pt x="9876" y="3999"/>
                  </a:lnTo>
                  <a:lnTo>
                    <a:pt x="9805" y="4082"/>
                  </a:lnTo>
                  <a:lnTo>
                    <a:pt x="9758" y="4110"/>
                  </a:lnTo>
                  <a:lnTo>
                    <a:pt x="9368" y="4220"/>
                  </a:lnTo>
                  <a:lnTo>
                    <a:pt x="9179" y="4289"/>
                  </a:lnTo>
                  <a:lnTo>
                    <a:pt x="9131" y="4289"/>
                  </a:lnTo>
                  <a:lnTo>
                    <a:pt x="9096" y="4275"/>
                  </a:lnTo>
                  <a:lnTo>
                    <a:pt x="9037" y="4268"/>
                  </a:lnTo>
                  <a:lnTo>
                    <a:pt x="8989" y="4268"/>
                  </a:lnTo>
                  <a:lnTo>
                    <a:pt x="8930" y="4282"/>
                  </a:lnTo>
                  <a:lnTo>
                    <a:pt x="8895" y="4282"/>
                  </a:lnTo>
                  <a:lnTo>
                    <a:pt x="8847" y="4282"/>
                  </a:lnTo>
                  <a:lnTo>
                    <a:pt x="8729" y="4262"/>
                  </a:lnTo>
                  <a:lnTo>
                    <a:pt x="8694" y="4268"/>
                  </a:lnTo>
                  <a:lnTo>
                    <a:pt x="8599" y="4296"/>
                  </a:lnTo>
                  <a:lnTo>
                    <a:pt x="8469" y="4324"/>
                  </a:lnTo>
                  <a:lnTo>
                    <a:pt x="8351" y="4393"/>
                  </a:lnTo>
                  <a:lnTo>
                    <a:pt x="8268" y="4441"/>
                  </a:lnTo>
                  <a:lnTo>
                    <a:pt x="8209" y="4455"/>
                  </a:lnTo>
                  <a:lnTo>
                    <a:pt x="8150" y="4469"/>
                  </a:lnTo>
                  <a:lnTo>
                    <a:pt x="8079" y="4476"/>
                  </a:lnTo>
                  <a:lnTo>
                    <a:pt x="8019" y="4469"/>
                  </a:lnTo>
                  <a:lnTo>
                    <a:pt x="7866" y="4427"/>
                  </a:lnTo>
                  <a:lnTo>
                    <a:pt x="7783" y="4427"/>
                  </a:lnTo>
                  <a:lnTo>
                    <a:pt x="7724" y="4476"/>
                  </a:lnTo>
                  <a:lnTo>
                    <a:pt x="7688" y="4565"/>
                  </a:lnTo>
                  <a:lnTo>
                    <a:pt x="7653" y="4607"/>
                  </a:lnTo>
                  <a:lnTo>
                    <a:pt x="7570" y="4628"/>
                  </a:lnTo>
                  <a:lnTo>
                    <a:pt x="7499" y="4641"/>
                  </a:lnTo>
                  <a:lnTo>
                    <a:pt x="7345" y="4683"/>
                  </a:lnTo>
                  <a:lnTo>
                    <a:pt x="7286" y="4697"/>
                  </a:lnTo>
                  <a:lnTo>
                    <a:pt x="7239" y="4690"/>
                  </a:lnTo>
                  <a:lnTo>
                    <a:pt x="7156" y="4669"/>
                  </a:lnTo>
                  <a:lnTo>
                    <a:pt x="7109" y="4669"/>
                  </a:lnTo>
                  <a:lnTo>
                    <a:pt x="7061" y="4683"/>
                  </a:lnTo>
                  <a:lnTo>
                    <a:pt x="7014" y="4717"/>
                  </a:lnTo>
                  <a:lnTo>
                    <a:pt x="6896" y="4814"/>
                  </a:lnTo>
                  <a:lnTo>
                    <a:pt x="6872" y="4849"/>
                  </a:lnTo>
                  <a:lnTo>
                    <a:pt x="6849" y="4883"/>
                  </a:lnTo>
                  <a:lnTo>
                    <a:pt x="6849" y="4918"/>
                  </a:lnTo>
                  <a:lnTo>
                    <a:pt x="6872" y="4959"/>
                  </a:lnTo>
                  <a:lnTo>
                    <a:pt x="6896" y="4987"/>
                  </a:lnTo>
                  <a:lnTo>
                    <a:pt x="6884" y="5014"/>
                  </a:lnTo>
                  <a:lnTo>
                    <a:pt x="6742" y="5118"/>
                  </a:lnTo>
                  <a:lnTo>
                    <a:pt x="6648" y="5270"/>
                  </a:lnTo>
                  <a:lnTo>
                    <a:pt x="6565" y="5387"/>
                  </a:lnTo>
                  <a:lnTo>
                    <a:pt x="6541" y="5408"/>
                  </a:lnTo>
                  <a:lnTo>
                    <a:pt x="6506" y="5415"/>
                  </a:lnTo>
                  <a:lnTo>
                    <a:pt x="6364" y="5415"/>
                  </a:lnTo>
                  <a:lnTo>
                    <a:pt x="6305" y="5408"/>
                  </a:lnTo>
                  <a:lnTo>
                    <a:pt x="6257" y="5387"/>
                  </a:lnTo>
                  <a:lnTo>
                    <a:pt x="6245" y="5353"/>
                  </a:lnTo>
                  <a:lnTo>
                    <a:pt x="6210" y="5311"/>
                  </a:lnTo>
                  <a:lnTo>
                    <a:pt x="6127" y="5311"/>
                  </a:lnTo>
                  <a:lnTo>
                    <a:pt x="6044" y="5325"/>
                  </a:lnTo>
                  <a:lnTo>
                    <a:pt x="5973" y="5346"/>
                  </a:lnTo>
                  <a:lnTo>
                    <a:pt x="5867" y="5401"/>
                  </a:lnTo>
                  <a:lnTo>
                    <a:pt x="5831" y="5415"/>
                  </a:lnTo>
                  <a:lnTo>
                    <a:pt x="5784" y="5415"/>
                  </a:lnTo>
                  <a:lnTo>
                    <a:pt x="5701" y="5401"/>
                  </a:lnTo>
                  <a:lnTo>
                    <a:pt x="5654" y="5408"/>
                  </a:lnTo>
                  <a:lnTo>
                    <a:pt x="5595" y="5422"/>
                  </a:lnTo>
                  <a:lnTo>
                    <a:pt x="5524" y="5477"/>
                  </a:lnTo>
                  <a:lnTo>
                    <a:pt x="5465" y="5491"/>
                  </a:lnTo>
                  <a:lnTo>
                    <a:pt x="5276" y="5484"/>
                  </a:lnTo>
                  <a:lnTo>
                    <a:pt x="5216" y="5491"/>
                  </a:lnTo>
                  <a:lnTo>
                    <a:pt x="5157" y="5519"/>
                  </a:lnTo>
                  <a:lnTo>
                    <a:pt x="5098" y="5553"/>
                  </a:lnTo>
                  <a:lnTo>
                    <a:pt x="5051" y="5595"/>
                  </a:lnTo>
                  <a:lnTo>
                    <a:pt x="5015" y="5636"/>
                  </a:lnTo>
                  <a:lnTo>
                    <a:pt x="5027" y="5670"/>
                  </a:lnTo>
                  <a:lnTo>
                    <a:pt x="5027" y="5705"/>
                  </a:lnTo>
                  <a:lnTo>
                    <a:pt x="5015" y="5726"/>
                  </a:lnTo>
                  <a:lnTo>
                    <a:pt x="4850" y="5726"/>
                  </a:lnTo>
                  <a:lnTo>
                    <a:pt x="4649" y="5746"/>
                  </a:lnTo>
                  <a:lnTo>
                    <a:pt x="4578" y="5740"/>
                  </a:lnTo>
                  <a:lnTo>
                    <a:pt x="4554" y="5712"/>
                  </a:lnTo>
                  <a:lnTo>
                    <a:pt x="4554" y="5657"/>
                  </a:lnTo>
                  <a:lnTo>
                    <a:pt x="4519" y="5629"/>
                  </a:lnTo>
                  <a:lnTo>
                    <a:pt x="4436" y="5601"/>
                  </a:lnTo>
                  <a:lnTo>
                    <a:pt x="4377" y="5595"/>
                  </a:lnTo>
                  <a:lnTo>
                    <a:pt x="4294" y="5595"/>
                  </a:lnTo>
                  <a:lnTo>
                    <a:pt x="4211" y="5608"/>
                  </a:lnTo>
                  <a:lnTo>
                    <a:pt x="4128" y="5636"/>
                  </a:lnTo>
                  <a:lnTo>
                    <a:pt x="4117" y="5657"/>
                  </a:lnTo>
                  <a:lnTo>
                    <a:pt x="4140" y="5684"/>
                  </a:lnTo>
                  <a:lnTo>
                    <a:pt x="4389" y="5816"/>
                  </a:lnTo>
                  <a:lnTo>
                    <a:pt x="4471" y="5878"/>
                  </a:lnTo>
                  <a:lnTo>
                    <a:pt x="4460" y="5933"/>
                  </a:lnTo>
                  <a:lnTo>
                    <a:pt x="4424" y="5933"/>
                  </a:lnTo>
                  <a:lnTo>
                    <a:pt x="4365" y="5919"/>
                  </a:lnTo>
                  <a:lnTo>
                    <a:pt x="4294" y="5919"/>
                  </a:lnTo>
                  <a:lnTo>
                    <a:pt x="4235" y="5947"/>
                  </a:lnTo>
                  <a:lnTo>
                    <a:pt x="4223" y="5981"/>
                  </a:lnTo>
                  <a:lnTo>
                    <a:pt x="4223" y="6030"/>
                  </a:lnTo>
                  <a:lnTo>
                    <a:pt x="4247" y="6112"/>
                  </a:lnTo>
                  <a:lnTo>
                    <a:pt x="4247" y="6154"/>
                  </a:lnTo>
                  <a:lnTo>
                    <a:pt x="4235" y="6188"/>
                  </a:lnTo>
                  <a:lnTo>
                    <a:pt x="4188" y="6264"/>
                  </a:lnTo>
                  <a:lnTo>
                    <a:pt x="4199" y="6292"/>
                  </a:lnTo>
                  <a:lnTo>
                    <a:pt x="4247" y="6320"/>
                  </a:lnTo>
                  <a:lnTo>
                    <a:pt x="4306" y="6340"/>
                  </a:lnTo>
                  <a:lnTo>
                    <a:pt x="4341" y="6368"/>
                  </a:lnTo>
                  <a:lnTo>
                    <a:pt x="4306" y="6444"/>
                  </a:lnTo>
                  <a:lnTo>
                    <a:pt x="4188" y="6520"/>
                  </a:lnTo>
                  <a:lnTo>
                    <a:pt x="4117" y="6589"/>
                  </a:lnTo>
                  <a:lnTo>
                    <a:pt x="4199" y="6665"/>
                  </a:lnTo>
                  <a:lnTo>
                    <a:pt x="4306" y="6706"/>
                  </a:lnTo>
                  <a:lnTo>
                    <a:pt x="4353" y="6734"/>
                  </a:lnTo>
                  <a:lnTo>
                    <a:pt x="4365" y="6769"/>
                  </a:lnTo>
                  <a:lnTo>
                    <a:pt x="4341" y="6817"/>
                  </a:lnTo>
                  <a:lnTo>
                    <a:pt x="4294" y="6858"/>
                  </a:lnTo>
                  <a:lnTo>
                    <a:pt x="4223" y="6893"/>
                  </a:lnTo>
                  <a:lnTo>
                    <a:pt x="4152" y="6886"/>
                  </a:lnTo>
                  <a:lnTo>
                    <a:pt x="4057" y="6831"/>
                  </a:lnTo>
                  <a:lnTo>
                    <a:pt x="4010" y="6824"/>
                  </a:lnTo>
                  <a:lnTo>
                    <a:pt x="3986" y="6851"/>
                  </a:lnTo>
                  <a:lnTo>
                    <a:pt x="3998" y="6879"/>
                  </a:lnTo>
                  <a:lnTo>
                    <a:pt x="4046" y="6941"/>
                  </a:lnTo>
                  <a:lnTo>
                    <a:pt x="4046" y="6969"/>
                  </a:lnTo>
                  <a:lnTo>
                    <a:pt x="4022" y="6990"/>
                  </a:lnTo>
                  <a:lnTo>
                    <a:pt x="3833" y="7079"/>
                  </a:lnTo>
                  <a:lnTo>
                    <a:pt x="3750" y="7093"/>
                  </a:lnTo>
                  <a:lnTo>
                    <a:pt x="3679" y="7086"/>
                  </a:lnTo>
                  <a:lnTo>
                    <a:pt x="3608" y="7059"/>
                  </a:lnTo>
                  <a:lnTo>
                    <a:pt x="3573" y="7017"/>
                  </a:lnTo>
                  <a:lnTo>
                    <a:pt x="3620" y="6962"/>
                  </a:lnTo>
                  <a:lnTo>
                    <a:pt x="3714" y="6914"/>
                  </a:lnTo>
                  <a:lnTo>
                    <a:pt x="3774" y="6865"/>
                  </a:lnTo>
                  <a:lnTo>
                    <a:pt x="3679" y="6789"/>
                  </a:lnTo>
                  <a:lnTo>
                    <a:pt x="3620" y="6769"/>
                  </a:lnTo>
                  <a:lnTo>
                    <a:pt x="3573" y="6769"/>
                  </a:lnTo>
                  <a:lnTo>
                    <a:pt x="3490" y="6796"/>
                  </a:lnTo>
                  <a:lnTo>
                    <a:pt x="3478" y="6796"/>
                  </a:lnTo>
                  <a:lnTo>
                    <a:pt x="3466" y="6803"/>
                  </a:lnTo>
                  <a:lnTo>
                    <a:pt x="3454" y="6803"/>
                  </a:lnTo>
                  <a:lnTo>
                    <a:pt x="3431" y="6803"/>
                  </a:lnTo>
                  <a:lnTo>
                    <a:pt x="3383" y="6782"/>
                  </a:lnTo>
                  <a:lnTo>
                    <a:pt x="3348" y="6755"/>
                  </a:lnTo>
                  <a:lnTo>
                    <a:pt x="3301" y="6741"/>
                  </a:lnTo>
                  <a:lnTo>
                    <a:pt x="3194" y="6775"/>
                  </a:lnTo>
                  <a:lnTo>
                    <a:pt x="3135" y="6769"/>
                  </a:lnTo>
                  <a:lnTo>
                    <a:pt x="3076" y="6748"/>
                  </a:lnTo>
                  <a:lnTo>
                    <a:pt x="3017" y="6734"/>
                  </a:lnTo>
                  <a:lnTo>
                    <a:pt x="2934" y="6734"/>
                  </a:lnTo>
                  <a:lnTo>
                    <a:pt x="2910" y="6748"/>
                  </a:lnTo>
                  <a:lnTo>
                    <a:pt x="2922" y="6775"/>
                  </a:lnTo>
                  <a:lnTo>
                    <a:pt x="2958" y="6810"/>
                  </a:lnTo>
                  <a:lnTo>
                    <a:pt x="2969" y="6817"/>
                  </a:lnTo>
                  <a:lnTo>
                    <a:pt x="3017" y="6845"/>
                  </a:lnTo>
                  <a:lnTo>
                    <a:pt x="3040" y="6858"/>
                  </a:lnTo>
                  <a:lnTo>
                    <a:pt x="3040" y="6872"/>
                  </a:lnTo>
                  <a:lnTo>
                    <a:pt x="3040" y="6900"/>
                  </a:lnTo>
                  <a:lnTo>
                    <a:pt x="3040" y="6914"/>
                  </a:lnTo>
                  <a:lnTo>
                    <a:pt x="3099" y="6983"/>
                  </a:lnTo>
                  <a:lnTo>
                    <a:pt x="3099" y="7017"/>
                  </a:lnTo>
                  <a:lnTo>
                    <a:pt x="3040" y="7045"/>
                  </a:lnTo>
                  <a:lnTo>
                    <a:pt x="2958" y="7045"/>
                  </a:lnTo>
                  <a:lnTo>
                    <a:pt x="2898" y="7024"/>
                  </a:lnTo>
                  <a:lnTo>
                    <a:pt x="2839" y="6996"/>
                  </a:lnTo>
                  <a:lnTo>
                    <a:pt x="2780" y="6976"/>
                  </a:lnTo>
                  <a:lnTo>
                    <a:pt x="2686" y="6976"/>
                  </a:lnTo>
                  <a:lnTo>
                    <a:pt x="2520" y="7017"/>
                  </a:lnTo>
                  <a:lnTo>
                    <a:pt x="2437" y="7017"/>
                  </a:lnTo>
                  <a:lnTo>
                    <a:pt x="2390" y="6996"/>
                  </a:lnTo>
                  <a:lnTo>
                    <a:pt x="2366" y="6934"/>
                  </a:lnTo>
                  <a:lnTo>
                    <a:pt x="2331" y="6914"/>
                  </a:lnTo>
                  <a:lnTo>
                    <a:pt x="2272" y="6900"/>
                  </a:lnTo>
                  <a:lnTo>
                    <a:pt x="2212" y="6907"/>
                  </a:lnTo>
                  <a:lnTo>
                    <a:pt x="2165" y="6927"/>
                  </a:lnTo>
                  <a:lnTo>
                    <a:pt x="2011" y="7010"/>
                  </a:lnTo>
                  <a:lnTo>
                    <a:pt x="1964" y="7045"/>
                  </a:lnTo>
                  <a:lnTo>
                    <a:pt x="1940" y="7079"/>
                  </a:lnTo>
                  <a:lnTo>
                    <a:pt x="1952" y="7121"/>
                  </a:lnTo>
                  <a:lnTo>
                    <a:pt x="1988" y="7155"/>
                  </a:lnTo>
                  <a:lnTo>
                    <a:pt x="2000" y="7190"/>
                  </a:lnTo>
                  <a:lnTo>
                    <a:pt x="2000" y="7238"/>
                  </a:lnTo>
                  <a:lnTo>
                    <a:pt x="1964" y="7280"/>
                  </a:lnTo>
                  <a:lnTo>
                    <a:pt x="1929" y="7293"/>
                  </a:lnTo>
                  <a:lnTo>
                    <a:pt x="1893" y="7287"/>
                  </a:lnTo>
                  <a:lnTo>
                    <a:pt x="1692" y="7224"/>
                  </a:lnTo>
                  <a:lnTo>
                    <a:pt x="1633" y="7224"/>
                  </a:lnTo>
                  <a:lnTo>
                    <a:pt x="1373" y="7307"/>
                  </a:lnTo>
                  <a:lnTo>
                    <a:pt x="1314" y="7307"/>
                  </a:lnTo>
                  <a:lnTo>
                    <a:pt x="1302" y="7314"/>
                  </a:lnTo>
                  <a:lnTo>
                    <a:pt x="1254" y="7321"/>
                  </a:lnTo>
                  <a:lnTo>
                    <a:pt x="1231" y="7335"/>
                  </a:lnTo>
                  <a:lnTo>
                    <a:pt x="1219" y="7363"/>
                  </a:lnTo>
                  <a:lnTo>
                    <a:pt x="1089" y="7452"/>
                  </a:lnTo>
                  <a:lnTo>
                    <a:pt x="1089" y="7452"/>
                  </a:lnTo>
                  <a:lnTo>
                    <a:pt x="1089" y="7452"/>
                  </a:lnTo>
                  <a:lnTo>
                    <a:pt x="1006" y="7328"/>
                  </a:lnTo>
                  <a:lnTo>
                    <a:pt x="1053" y="7259"/>
                  </a:lnTo>
                  <a:lnTo>
                    <a:pt x="1195" y="7128"/>
                  </a:lnTo>
                  <a:lnTo>
                    <a:pt x="1195" y="7100"/>
                  </a:lnTo>
                  <a:lnTo>
                    <a:pt x="1172" y="7052"/>
                  </a:lnTo>
                  <a:lnTo>
                    <a:pt x="1160" y="7031"/>
                  </a:lnTo>
                  <a:lnTo>
                    <a:pt x="1184" y="6941"/>
                  </a:lnTo>
                  <a:lnTo>
                    <a:pt x="1172" y="6941"/>
                  </a:lnTo>
                  <a:lnTo>
                    <a:pt x="1184" y="6921"/>
                  </a:lnTo>
                  <a:lnTo>
                    <a:pt x="1195" y="6914"/>
                  </a:lnTo>
                  <a:lnTo>
                    <a:pt x="1219" y="6907"/>
                  </a:lnTo>
                  <a:lnTo>
                    <a:pt x="1254" y="6907"/>
                  </a:lnTo>
                  <a:lnTo>
                    <a:pt x="1278" y="6893"/>
                  </a:lnTo>
                  <a:lnTo>
                    <a:pt x="1361" y="6824"/>
                  </a:lnTo>
                  <a:lnTo>
                    <a:pt x="1396" y="6810"/>
                  </a:lnTo>
                  <a:lnTo>
                    <a:pt x="1479" y="6789"/>
                  </a:lnTo>
                  <a:lnTo>
                    <a:pt x="1515" y="6775"/>
                  </a:lnTo>
                  <a:lnTo>
                    <a:pt x="1538" y="6741"/>
                  </a:lnTo>
                  <a:lnTo>
                    <a:pt x="1538" y="6720"/>
                  </a:lnTo>
                  <a:lnTo>
                    <a:pt x="1526" y="6700"/>
                  </a:lnTo>
                  <a:lnTo>
                    <a:pt x="1538" y="6672"/>
                  </a:lnTo>
                  <a:lnTo>
                    <a:pt x="1550" y="6651"/>
                  </a:lnTo>
                  <a:lnTo>
                    <a:pt x="1586" y="6637"/>
                  </a:lnTo>
                  <a:lnTo>
                    <a:pt x="1609" y="6630"/>
                  </a:lnTo>
                  <a:lnTo>
                    <a:pt x="1633" y="6617"/>
                  </a:lnTo>
                  <a:lnTo>
                    <a:pt x="1668" y="6582"/>
                  </a:lnTo>
                  <a:lnTo>
                    <a:pt x="1680" y="6561"/>
                  </a:lnTo>
                  <a:lnTo>
                    <a:pt x="1668" y="6506"/>
                  </a:lnTo>
                  <a:lnTo>
                    <a:pt x="1704" y="6472"/>
                  </a:lnTo>
                  <a:lnTo>
                    <a:pt x="1846" y="6375"/>
                  </a:lnTo>
                  <a:lnTo>
                    <a:pt x="1881" y="6327"/>
                  </a:lnTo>
                  <a:lnTo>
                    <a:pt x="1858" y="6285"/>
                  </a:lnTo>
                  <a:lnTo>
                    <a:pt x="1739" y="6182"/>
                  </a:lnTo>
                  <a:lnTo>
                    <a:pt x="1716" y="6126"/>
                  </a:lnTo>
                  <a:lnTo>
                    <a:pt x="1728" y="6099"/>
                  </a:lnTo>
                  <a:lnTo>
                    <a:pt x="1739" y="6078"/>
                  </a:lnTo>
                  <a:lnTo>
                    <a:pt x="1775" y="6064"/>
                  </a:lnTo>
                  <a:lnTo>
                    <a:pt x="1787" y="6043"/>
                  </a:lnTo>
                  <a:lnTo>
                    <a:pt x="1799" y="6016"/>
                  </a:lnTo>
                  <a:lnTo>
                    <a:pt x="1799" y="5954"/>
                  </a:lnTo>
                  <a:lnTo>
                    <a:pt x="1822" y="5905"/>
                  </a:lnTo>
                  <a:lnTo>
                    <a:pt x="1846" y="5857"/>
                  </a:lnTo>
                  <a:lnTo>
                    <a:pt x="1893" y="5822"/>
                  </a:lnTo>
                  <a:lnTo>
                    <a:pt x="1964" y="5788"/>
                  </a:lnTo>
                  <a:lnTo>
                    <a:pt x="2023" y="5767"/>
                  </a:lnTo>
                  <a:lnTo>
                    <a:pt x="2331" y="5698"/>
                  </a:lnTo>
                  <a:lnTo>
                    <a:pt x="2390" y="5670"/>
                  </a:lnTo>
                  <a:lnTo>
                    <a:pt x="2508" y="5601"/>
                  </a:lnTo>
                  <a:lnTo>
                    <a:pt x="2544" y="5581"/>
                  </a:lnTo>
                  <a:lnTo>
                    <a:pt x="2626" y="5560"/>
                  </a:lnTo>
                  <a:lnTo>
                    <a:pt x="2674" y="5546"/>
                  </a:lnTo>
                  <a:lnTo>
                    <a:pt x="2697" y="5519"/>
                  </a:lnTo>
                  <a:lnTo>
                    <a:pt x="2733" y="5470"/>
                  </a:lnTo>
                  <a:lnTo>
                    <a:pt x="2756" y="5449"/>
                  </a:lnTo>
                  <a:lnTo>
                    <a:pt x="2827" y="5429"/>
                  </a:lnTo>
                  <a:lnTo>
                    <a:pt x="2981" y="5408"/>
                  </a:lnTo>
                  <a:lnTo>
                    <a:pt x="3052" y="5387"/>
                  </a:lnTo>
                  <a:lnTo>
                    <a:pt x="3088" y="5367"/>
                  </a:lnTo>
                  <a:lnTo>
                    <a:pt x="3170" y="5298"/>
                  </a:lnTo>
                  <a:lnTo>
                    <a:pt x="3371" y="5194"/>
                  </a:lnTo>
                  <a:lnTo>
                    <a:pt x="3513" y="5090"/>
                  </a:lnTo>
                  <a:lnTo>
                    <a:pt x="3561" y="5049"/>
                  </a:lnTo>
                  <a:lnTo>
                    <a:pt x="3584" y="4966"/>
                  </a:lnTo>
                  <a:lnTo>
                    <a:pt x="3573" y="4856"/>
                  </a:lnTo>
                  <a:lnTo>
                    <a:pt x="3573" y="4800"/>
                  </a:lnTo>
                  <a:lnTo>
                    <a:pt x="3573" y="4648"/>
                  </a:lnTo>
                  <a:lnTo>
                    <a:pt x="3561" y="4434"/>
                  </a:lnTo>
                  <a:lnTo>
                    <a:pt x="3549" y="4193"/>
                  </a:lnTo>
                  <a:lnTo>
                    <a:pt x="3537" y="3951"/>
                  </a:lnTo>
                  <a:lnTo>
                    <a:pt x="3525" y="3737"/>
                  </a:lnTo>
                  <a:lnTo>
                    <a:pt x="3513" y="3585"/>
                  </a:lnTo>
                  <a:lnTo>
                    <a:pt x="3513" y="3530"/>
                  </a:lnTo>
                  <a:lnTo>
                    <a:pt x="3513" y="3378"/>
                  </a:lnTo>
                  <a:lnTo>
                    <a:pt x="3454" y="3405"/>
                  </a:lnTo>
                  <a:lnTo>
                    <a:pt x="3383" y="3391"/>
                  </a:lnTo>
                  <a:lnTo>
                    <a:pt x="3301" y="3371"/>
                  </a:lnTo>
                  <a:lnTo>
                    <a:pt x="3206" y="3371"/>
                  </a:lnTo>
                  <a:lnTo>
                    <a:pt x="3123" y="3384"/>
                  </a:lnTo>
                  <a:lnTo>
                    <a:pt x="3052" y="3378"/>
                  </a:lnTo>
                  <a:lnTo>
                    <a:pt x="2969" y="3364"/>
                  </a:lnTo>
                  <a:lnTo>
                    <a:pt x="2709" y="3350"/>
                  </a:lnTo>
                  <a:lnTo>
                    <a:pt x="2555" y="3336"/>
                  </a:lnTo>
                  <a:lnTo>
                    <a:pt x="2414" y="3302"/>
                  </a:lnTo>
                  <a:lnTo>
                    <a:pt x="2283" y="3260"/>
                  </a:lnTo>
                  <a:lnTo>
                    <a:pt x="2130" y="3198"/>
                  </a:lnTo>
                  <a:lnTo>
                    <a:pt x="2071" y="3191"/>
                  </a:lnTo>
                  <a:lnTo>
                    <a:pt x="1964" y="3219"/>
                  </a:lnTo>
                  <a:lnTo>
                    <a:pt x="1846" y="3239"/>
                  </a:lnTo>
                  <a:lnTo>
                    <a:pt x="1787" y="3198"/>
                  </a:lnTo>
                  <a:lnTo>
                    <a:pt x="1751" y="3150"/>
                  </a:lnTo>
                  <a:lnTo>
                    <a:pt x="1668" y="3129"/>
                  </a:lnTo>
                  <a:lnTo>
                    <a:pt x="1597" y="3129"/>
                  </a:lnTo>
                  <a:lnTo>
                    <a:pt x="1479" y="3081"/>
                  </a:lnTo>
                  <a:lnTo>
                    <a:pt x="1408" y="3060"/>
                  </a:lnTo>
                  <a:lnTo>
                    <a:pt x="1302" y="3053"/>
                  </a:lnTo>
                  <a:lnTo>
                    <a:pt x="1231" y="3067"/>
                  </a:lnTo>
                  <a:lnTo>
                    <a:pt x="1160" y="3094"/>
                  </a:lnTo>
                  <a:lnTo>
                    <a:pt x="888" y="3253"/>
                  </a:lnTo>
                  <a:lnTo>
                    <a:pt x="864" y="3260"/>
                  </a:lnTo>
                  <a:lnTo>
                    <a:pt x="793" y="3239"/>
                  </a:lnTo>
                  <a:lnTo>
                    <a:pt x="699" y="3226"/>
                  </a:lnTo>
                  <a:lnTo>
                    <a:pt x="639" y="3226"/>
                  </a:lnTo>
                  <a:lnTo>
                    <a:pt x="604" y="3246"/>
                  </a:lnTo>
                  <a:lnTo>
                    <a:pt x="616" y="3309"/>
                  </a:lnTo>
                  <a:lnTo>
                    <a:pt x="545" y="3309"/>
                  </a:lnTo>
                  <a:lnTo>
                    <a:pt x="403" y="3315"/>
                  </a:lnTo>
                  <a:lnTo>
                    <a:pt x="344" y="3315"/>
                  </a:lnTo>
                  <a:lnTo>
                    <a:pt x="320" y="3309"/>
                  </a:lnTo>
                  <a:lnTo>
                    <a:pt x="273" y="3274"/>
                  </a:lnTo>
                  <a:lnTo>
                    <a:pt x="249" y="3260"/>
                  </a:lnTo>
                  <a:lnTo>
                    <a:pt x="202" y="3260"/>
                  </a:lnTo>
                  <a:lnTo>
                    <a:pt x="131" y="3274"/>
                  </a:lnTo>
                  <a:lnTo>
                    <a:pt x="95" y="3281"/>
                  </a:lnTo>
                  <a:lnTo>
                    <a:pt x="24" y="3267"/>
                  </a:lnTo>
                  <a:lnTo>
                    <a:pt x="1" y="3239"/>
                  </a:lnTo>
                  <a:lnTo>
                    <a:pt x="24" y="3198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 flipH="1">
              <a:off x="3517868" y="2757642"/>
              <a:ext cx="411897" cy="414155"/>
            </a:xfrm>
            <a:custGeom>
              <a:avLst/>
              <a:gdLst/>
              <a:ahLst/>
              <a:cxnLst/>
              <a:rect l="l" t="t" r="r" b="b"/>
              <a:pathLst>
                <a:path w="6766" h="4345" extrusionOk="0">
                  <a:moveTo>
                    <a:pt x="0" y="788"/>
                  </a:moveTo>
                  <a:lnTo>
                    <a:pt x="24" y="726"/>
                  </a:lnTo>
                  <a:lnTo>
                    <a:pt x="284" y="698"/>
                  </a:lnTo>
                  <a:lnTo>
                    <a:pt x="438" y="677"/>
                  </a:lnTo>
                  <a:lnTo>
                    <a:pt x="473" y="670"/>
                  </a:lnTo>
                  <a:lnTo>
                    <a:pt x="556" y="677"/>
                  </a:lnTo>
                  <a:lnTo>
                    <a:pt x="521" y="636"/>
                  </a:lnTo>
                  <a:lnTo>
                    <a:pt x="521" y="615"/>
                  </a:lnTo>
                  <a:lnTo>
                    <a:pt x="533" y="587"/>
                  </a:lnTo>
                  <a:lnTo>
                    <a:pt x="544" y="580"/>
                  </a:lnTo>
                  <a:lnTo>
                    <a:pt x="568" y="574"/>
                  </a:lnTo>
                  <a:lnTo>
                    <a:pt x="604" y="580"/>
                  </a:lnTo>
                  <a:lnTo>
                    <a:pt x="615" y="580"/>
                  </a:lnTo>
                  <a:lnTo>
                    <a:pt x="639" y="594"/>
                  </a:lnTo>
                  <a:lnTo>
                    <a:pt x="651" y="601"/>
                  </a:lnTo>
                  <a:lnTo>
                    <a:pt x="674" y="615"/>
                  </a:lnTo>
                  <a:lnTo>
                    <a:pt x="710" y="615"/>
                  </a:lnTo>
                  <a:lnTo>
                    <a:pt x="769" y="608"/>
                  </a:lnTo>
                  <a:lnTo>
                    <a:pt x="805" y="594"/>
                  </a:lnTo>
                  <a:lnTo>
                    <a:pt x="828" y="580"/>
                  </a:lnTo>
                  <a:lnTo>
                    <a:pt x="828" y="574"/>
                  </a:lnTo>
                  <a:lnTo>
                    <a:pt x="828" y="567"/>
                  </a:lnTo>
                  <a:lnTo>
                    <a:pt x="828" y="560"/>
                  </a:lnTo>
                  <a:lnTo>
                    <a:pt x="828" y="546"/>
                  </a:lnTo>
                  <a:lnTo>
                    <a:pt x="852" y="511"/>
                  </a:lnTo>
                  <a:lnTo>
                    <a:pt x="887" y="477"/>
                  </a:lnTo>
                  <a:lnTo>
                    <a:pt x="852" y="463"/>
                  </a:lnTo>
                  <a:lnTo>
                    <a:pt x="828" y="429"/>
                  </a:lnTo>
                  <a:lnTo>
                    <a:pt x="816" y="380"/>
                  </a:lnTo>
                  <a:lnTo>
                    <a:pt x="816" y="366"/>
                  </a:lnTo>
                  <a:lnTo>
                    <a:pt x="828" y="366"/>
                  </a:lnTo>
                  <a:lnTo>
                    <a:pt x="876" y="380"/>
                  </a:lnTo>
                  <a:lnTo>
                    <a:pt x="982" y="380"/>
                  </a:lnTo>
                  <a:lnTo>
                    <a:pt x="1017" y="373"/>
                  </a:lnTo>
                  <a:lnTo>
                    <a:pt x="1041" y="366"/>
                  </a:lnTo>
                  <a:lnTo>
                    <a:pt x="1065" y="346"/>
                  </a:lnTo>
                  <a:lnTo>
                    <a:pt x="1065" y="277"/>
                  </a:lnTo>
                  <a:lnTo>
                    <a:pt x="1088" y="263"/>
                  </a:lnTo>
                  <a:lnTo>
                    <a:pt x="1207" y="208"/>
                  </a:lnTo>
                  <a:lnTo>
                    <a:pt x="1242" y="166"/>
                  </a:lnTo>
                  <a:lnTo>
                    <a:pt x="1266" y="138"/>
                  </a:lnTo>
                  <a:lnTo>
                    <a:pt x="1372" y="14"/>
                  </a:lnTo>
                  <a:lnTo>
                    <a:pt x="1408" y="0"/>
                  </a:lnTo>
                  <a:lnTo>
                    <a:pt x="1514" y="63"/>
                  </a:lnTo>
                  <a:lnTo>
                    <a:pt x="1562" y="76"/>
                  </a:lnTo>
                  <a:lnTo>
                    <a:pt x="1621" y="118"/>
                  </a:lnTo>
                  <a:lnTo>
                    <a:pt x="1656" y="145"/>
                  </a:lnTo>
                  <a:lnTo>
                    <a:pt x="1751" y="311"/>
                  </a:lnTo>
                  <a:lnTo>
                    <a:pt x="1763" y="325"/>
                  </a:lnTo>
                  <a:lnTo>
                    <a:pt x="1916" y="429"/>
                  </a:lnTo>
                  <a:lnTo>
                    <a:pt x="2224" y="587"/>
                  </a:lnTo>
                  <a:lnTo>
                    <a:pt x="2259" y="608"/>
                  </a:lnTo>
                  <a:lnTo>
                    <a:pt x="2283" y="636"/>
                  </a:lnTo>
                  <a:lnTo>
                    <a:pt x="2307" y="670"/>
                  </a:lnTo>
                  <a:lnTo>
                    <a:pt x="2307" y="691"/>
                  </a:lnTo>
                  <a:lnTo>
                    <a:pt x="2283" y="719"/>
                  </a:lnTo>
                  <a:lnTo>
                    <a:pt x="2271" y="753"/>
                  </a:lnTo>
                  <a:lnTo>
                    <a:pt x="2330" y="801"/>
                  </a:lnTo>
                  <a:lnTo>
                    <a:pt x="2449" y="871"/>
                  </a:lnTo>
                  <a:lnTo>
                    <a:pt x="2543" y="912"/>
                  </a:lnTo>
                  <a:lnTo>
                    <a:pt x="2744" y="1016"/>
                  </a:lnTo>
                  <a:lnTo>
                    <a:pt x="2780" y="1050"/>
                  </a:lnTo>
                  <a:lnTo>
                    <a:pt x="2839" y="1168"/>
                  </a:lnTo>
                  <a:lnTo>
                    <a:pt x="2839" y="1195"/>
                  </a:lnTo>
                  <a:lnTo>
                    <a:pt x="2815" y="1230"/>
                  </a:lnTo>
                  <a:lnTo>
                    <a:pt x="2803" y="1271"/>
                  </a:lnTo>
                  <a:lnTo>
                    <a:pt x="2862" y="1375"/>
                  </a:lnTo>
                  <a:lnTo>
                    <a:pt x="2910" y="1402"/>
                  </a:lnTo>
                  <a:lnTo>
                    <a:pt x="2933" y="1409"/>
                  </a:lnTo>
                  <a:lnTo>
                    <a:pt x="2969" y="1416"/>
                  </a:lnTo>
                  <a:lnTo>
                    <a:pt x="3004" y="1423"/>
                  </a:lnTo>
                  <a:lnTo>
                    <a:pt x="3040" y="1430"/>
                  </a:lnTo>
                  <a:lnTo>
                    <a:pt x="3111" y="1437"/>
                  </a:lnTo>
                  <a:lnTo>
                    <a:pt x="3146" y="1444"/>
                  </a:lnTo>
                  <a:lnTo>
                    <a:pt x="3182" y="1437"/>
                  </a:lnTo>
                  <a:lnTo>
                    <a:pt x="3205" y="1437"/>
                  </a:lnTo>
                  <a:lnTo>
                    <a:pt x="3205" y="1444"/>
                  </a:lnTo>
                  <a:lnTo>
                    <a:pt x="3205" y="1458"/>
                  </a:lnTo>
                  <a:lnTo>
                    <a:pt x="3134" y="1527"/>
                  </a:lnTo>
                  <a:lnTo>
                    <a:pt x="3099" y="1554"/>
                  </a:lnTo>
                  <a:lnTo>
                    <a:pt x="3064" y="1575"/>
                  </a:lnTo>
                  <a:lnTo>
                    <a:pt x="3028" y="1589"/>
                  </a:lnTo>
                  <a:lnTo>
                    <a:pt x="3016" y="1603"/>
                  </a:lnTo>
                  <a:lnTo>
                    <a:pt x="3004" y="1623"/>
                  </a:lnTo>
                  <a:lnTo>
                    <a:pt x="3028" y="1727"/>
                  </a:lnTo>
                  <a:lnTo>
                    <a:pt x="3016" y="1789"/>
                  </a:lnTo>
                  <a:lnTo>
                    <a:pt x="2851" y="1831"/>
                  </a:lnTo>
                  <a:lnTo>
                    <a:pt x="2792" y="1872"/>
                  </a:lnTo>
                  <a:lnTo>
                    <a:pt x="2815" y="1900"/>
                  </a:lnTo>
                  <a:lnTo>
                    <a:pt x="2815" y="1913"/>
                  </a:lnTo>
                  <a:lnTo>
                    <a:pt x="2922" y="1969"/>
                  </a:lnTo>
                  <a:lnTo>
                    <a:pt x="3016" y="1982"/>
                  </a:lnTo>
                  <a:lnTo>
                    <a:pt x="3111" y="2010"/>
                  </a:lnTo>
                  <a:lnTo>
                    <a:pt x="3205" y="2072"/>
                  </a:lnTo>
                  <a:lnTo>
                    <a:pt x="3288" y="2141"/>
                  </a:lnTo>
                  <a:lnTo>
                    <a:pt x="3300" y="2162"/>
                  </a:lnTo>
                  <a:lnTo>
                    <a:pt x="3312" y="2183"/>
                  </a:lnTo>
                  <a:lnTo>
                    <a:pt x="3312" y="2190"/>
                  </a:lnTo>
                  <a:lnTo>
                    <a:pt x="3336" y="2203"/>
                  </a:lnTo>
                  <a:lnTo>
                    <a:pt x="3383" y="2203"/>
                  </a:lnTo>
                  <a:lnTo>
                    <a:pt x="3572" y="2176"/>
                  </a:lnTo>
                  <a:lnTo>
                    <a:pt x="3619" y="2176"/>
                  </a:lnTo>
                  <a:lnTo>
                    <a:pt x="3655" y="2190"/>
                  </a:lnTo>
                  <a:lnTo>
                    <a:pt x="3714" y="2217"/>
                  </a:lnTo>
                  <a:lnTo>
                    <a:pt x="3785" y="2252"/>
                  </a:lnTo>
                  <a:lnTo>
                    <a:pt x="3903" y="2321"/>
                  </a:lnTo>
                  <a:lnTo>
                    <a:pt x="3951" y="2328"/>
                  </a:lnTo>
                  <a:lnTo>
                    <a:pt x="4021" y="2328"/>
                  </a:lnTo>
                  <a:lnTo>
                    <a:pt x="4152" y="2293"/>
                  </a:lnTo>
                  <a:lnTo>
                    <a:pt x="4199" y="2286"/>
                  </a:lnTo>
                  <a:lnTo>
                    <a:pt x="4234" y="2273"/>
                  </a:lnTo>
                  <a:lnTo>
                    <a:pt x="4246" y="2266"/>
                  </a:lnTo>
                  <a:lnTo>
                    <a:pt x="4258" y="2259"/>
                  </a:lnTo>
                  <a:lnTo>
                    <a:pt x="4258" y="2252"/>
                  </a:lnTo>
                  <a:lnTo>
                    <a:pt x="4305" y="2245"/>
                  </a:lnTo>
                  <a:lnTo>
                    <a:pt x="4435" y="2252"/>
                  </a:lnTo>
                  <a:lnTo>
                    <a:pt x="4530" y="2224"/>
                  </a:lnTo>
                  <a:lnTo>
                    <a:pt x="4684" y="2079"/>
                  </a:lnTo>
                  <a:lnTo>
                    <a:pt x="4731" y="2058"/>
                  </a:lnTo>
                  <a:lnTo>
                    <a:pt x="4767" y="2045"/>
                  </a:lnTo>
                  <a:lnTo>
                    <a:pt x="4814" y="2045"/>
                  </a:lnTo>
                  <a:lnTo>
                    <a:pt x="4861" y="2038"/>
                  </a:lnTo>
                  <a:lnTo>
                    <a:pt x="4885" y="2038"/>
                  </a:lnTo>
                  <a:lnTo>
                    <a:pt x="4909" y="2045"/>
                  </a:lnTo>
                  <a:lnTo>
                    <a:pt x="4944" y="2072"/>
                  </a:lnTo>
                  <a:lnTo>
                    <a:pt x="4968" y="2086"/>
                  </a:lnTo>
                  <a:lnTo>
                    <a:pt x="5003" y="2093"/>
                  </a:lnTo>
                  <a:lnTo>
                    <a:pt x="5039" y="2093"/>
                  </a:lnTo>
                  <a:lnTo>
                    <a:pt x="5121" y="2086"/>
                  </a:lnTo>
                  <a:lnTo>
                    <a:pt x="5192" y="2086"/>
                  </a:lnTo>
                  <a:lnTo>
                    <a:pt x="5204" y="2079"/>
                  </a:lnTo>
                  <a:lnTo>
                    <a:pt x="5251" y="2045"/>
                  </a:lnTo>
                  <a:lnTo>
                    <a:pt x="5417" y="1948"/>
                  </a:lnTo>
                  <a:lnTo>
                    <a:pt x="5464" y="1941"/>
                  </a:lnTo>
                  <a:lnTo>
                    <a:pt x="5535" y="1907"/>
                  </a:lnTo>
                  <a:lnTo>
                    <a:pt x="5571" y="1907"/>
                  </a:lnTo>
                  <a:lnTo>
                    <a:pt x="5606" y="1907"/>
                  </a:lnTo>
                  <a:lnTo>
                    <a:pt x="5689" y="1920"/>
                  </a:lnTo>
                  <a:lnTo>
                    <a:pt x="5713" y="1927"/>
                  </a:lnTo>
                  <a:lnTo>
                    <a:pt x="5725" y="1934"/>
                  </a:lnTo>
                  <a:lnTo>
                    <a:pt x="5760" y="1948"/>
                  </a:lnTo>
                  <a:lnTo>
                    <a:pt x="5784" y="1941"/>
                  </a:lnTo>
                  <a:lnTo>
                    <a:pt x="5819" y="1927"/>
                  </a:lnTo>
                  <a:lnTo>
                    <a:pt x="5855" y="1907"/>
                  </a:lnTo>
                  <a:lnTo>
                    <a:pt x="5866" y="1893"/>
                  </a:lnTo>
                  <a:lnTo>
                    <a:pt x="5878" y="1872"/>
                  </a:lnTo>
                  <a:lnTo>
                    <a:pt x="5878" y="1810"/>
                  </a:lnTo>
                  <a:lnTo>
                    <a:pt x="5902" y="1775"/>
                  </a:lnTo>
                  <a:lnTo>
                    <a:pt x="5914" y="1775"/>
                  </a:lnTo>
                  <a:lnTo>
                    <a:pt x="5914" y="1775"/>
                  </a:lnTo>
                  <a:lnTo>
                    <a:pt x="5949" y="1803"/>
                  </a:lnTo>
                  <a:lnTo>
                    <a:pt x="6008" y="1837"/>
                  </a:lnTo>
                  <a:lnTo>
                    <a:pt x="6032" y="1844"/>
                  </a:lnTo>
                  <a:lnTo>
                    <a:pt x="6032" y="1844"/>
                  </a:lnTo>
                  <a:lnTo>
                    <a:pt x="6020" y="1858"/>
                  </a:lnTo>
                  <a:lnTo>
                    <a:pt x="6020" y="1879"/>
                  </a:lnTo>
                  <a:lnTo>
                    <a:pt x="6020" y="1886"/>
                  </a:lnTo>
                  <a:lnTo>
                    <a:pt x="6032" y="1900"/>
                  </a:lnTo>
                  <a:lnTo>
                    <a:pt x="6056" y="1907"/>
                  </a:lnTo>
                  <a:lnTo>
                    <a:pt x="6079" y="1920"/>
                  </a:lnTo>
                  <a:lnTo>
                    <a:pt x="6103" y="1920"/>
                  </a:lnTo>
                  <a:lnTo>
                    <a:pt x="6127" y="1920"/>
                  </a:lnTo>
                  <a:lnTo>
                    <a:pt x="6150" y="1913"/>
                  </a:lnTo>
                  <a:lnTo>
                    <a:pt x="6186" y="1886"/>
                  </a:lnTo>
                  <a:lnTo>
                    <a:pt x="6233" y="1879"/>
                  </a:lnTo>
                  <a:lnTo>
                    <a:pt x="6280" y="1879"/>
                  </a:lnTo>
                  <a:lnTo>
                    <a:pt x="6446" y="1962"/>
                  </a:lnTo>
                  <a:lnTo>
                    <a:pt x="6600" y="1976"/>
                  </a:lnTo>
                  <a:lnTo>
                    <a:pt x="6600" y="1976"/>
                  </a:lnTo>
                  <a:lnTo>
                    <a:pt x="6600" y="2038"/>
                  </a:lnTo>
                  <a:lnTo>
                    <a:pt x="6588" y="2107"/>
                  </a:lnTo>
                  <a:lnTo>
                    <a:pt x="6552" y="2169"/>
                  </a:lnTo>
                  <a:lnTo>
                    <a:pt x="6541" y="2183"/>
                  </a:lnTo>
                  <a:lnTo>
                    <a:pt x="6493" y="2217"/>
                  </a:lnTo>
                  <a:lnTo>
                    <a:pt x="6576" y="2217"/>
                  </a:lnTo>
                  <a:lnTo>
                    <a:pt x="6600" y="2252"/>
                  </a:lnTo>
                  <a:lnTo>
                    <a:pt x="6588" y="2286"/>
                  </a:lnTo>
                  <a:lnTo>
                    <a:pt x="6564" y="2307"/>
                  </a:lnTo>
                  <a:lnTo>
                    <a:pt x="6363" y="2397"/>
                  </a:lnTo>
                  <a:lnTo>
                    <a:pt x="6387" y="2431"/>
                  </a:lnTo>
                  <a:lnTo>
                    <a:pt x="6363" y="2459"/>
                  </a:lnTo>
                  <a:lnTo>
                    <a:pt x="6316" y="2480"/>
                  </a:lnTo>
                  <a:lnTo>
                    <a:pt x="6257" y="2473"/>
                  </a:lnTo>
                  <a:lnTo>
                    <a:pt x="6245" y="2459"/>
                  </a:lnTo>
                  <a:lnTo>
                    <a:pt x="6233" y="2397"/>
                  </a:lnTo>
                  <a:lnTo>
                    <a:pt x="6221" y="2383"/>
                  </a:lnTo>
                  <a:lnTo>
                    <a:pt x="6186" y="2362"/>
                  </a:lnTo>
                  <a:lnTo>
                    <a:pt x="6150" y="2300"/>
                  </a:lnTo>
                  <a:lnTo>
                    <a:pt x="6139" y="2238"/>
                  </a:lnTo>
                  <a:lnTo>
                    <a:pt x="6150" y="2197"/>
                  </a:lnTo>
                  <a:lnTo>
                    <a:pt x="6127" y="2203"/>
                  </a:lnTo>
                  <a:lnTo>
                    <a:pt x="6103" y="2203"/>
                  </a:lnTo>
                  <a:lnTo>
                    <a:pt x="6091" y="2203"/>
                  </a:lnTo>
                  <a:lnTo>
                    <a:pt x="6079" y="2217"/>
                  </a:lnTo>
                  <a:lnTo>
                    <a:pt x="6068" y="2197"/>
                  </a:lnTo>
                  <a:lnTo>
                    <a:pt x="6056" y="2197"/>
                  </a:lnTo>
                  <a:lnTo>
                    <a:pt x="6056" y="2197"/>
                  </a:lnTo>
                  <a:lnTo>
                    <a:pt x="6079" y="2183"/>
                  </a:lnTo>
                  <a:lnTo>
                    <a:pt x="6079" y="2169"/>
                  </a:lnTo>
                  <a:lnTo>
                    <a:pt x="6044" y="2155"/>
                  </a:lnTo>
                  <a:lnTo>
                    <a:pt x="6008" y="2155"/>
                  </a:lnTo>
                  <a:lnTo>
                    <a:pt x="5985" y="2155"/>
                  </a:lnTo>
                  <a:lnTo>
                    <a:pt x="5949" y="2169"/>
                  </a:lnTo>
                  <a:lnTo>
                    <a:pt x="5926" y="2148"/>
                  </a:lnTo>
                  <a:lnTo>
                    <a:pt x="5926" y="2121"/>
                  </a:lnTo>
                  <a:lnTo>
                    <a:pt x="5926" y="2100"/>
                  </a:lnTo>
                  <a:lnTo>
                    <a:pt x="5949" y="2072"/>
                  </a:lnTo>
                  <a:lnTo>
                    <a:pt x="5890" y="2100"/>
                  </a:lnTo>
                  <a:lnTo>
                    <a:pt x="5843" y="2128"/>
                  </a:lnTo>
                  <a:lnTo>
                    <a:pt x="5796" y="2148"/>
                  </a:lnTo>
                  <a:lnTo>
                    <a:pt x="5736" y="2134"/>
                  </a:lnTo>
                  <a:lnTo>
                    <a:pt x="5725" y="2155"/>
                  </a:lnTo>
                  <a:lnTo>
                    <a:pt x="5725" y="2162"/>
                  </a:lnTo>
                  <a:lnTo>
                    <a:pt x="5701" y="2169"/>
                  </a:lnTo>
                  <a:lnTo>
                    <a:pt x="5654" y="2169"/>
                  </a:lnTo>
                  <a:lnTo>
                    <a:pt x="5725" y="2245"/>
                  </a:lnTo>
                  <a:lnTo>
                    <a:pt x="5819" y="2314"/>
                  </a:lnTo>
                  <a:lnTo>
                    <a:pt x="5855" y="2342"/>
                  </a:lnTo>
                  <a:lnTo>
                    <a:pt x="5866" y="2369"/>
                  </a:lnTo>
                  <a:lnTo>
                    <a:pt x="5736" y="2355"/>
                  </a:lnTo>
                  <a:lnTo>
                    <a:pt x="5736" y="2369"/>
                  </a:lnTo>
                  <a:lnTo>
                    <a:pt x="5796" y="2383"/>
                  </a:lnTo>
                  <a:lnTo>
                    <a:pt x="5973" y="2397"/>
                  </a:lnTo>
                  <a:lnTo>
                    <a:pt x="5926" y="2369"/>
                  </a:lnTo>
                  <a:lnTo>
                    <a:pt x="5937" y="2355"/>
                  </a:lnTo>
                  <a:lnTo>
                    <a:pt x="5973" y="2349"/>
                  </a:lnTo>
                  <a:lnTo>
                    <a:pt x="6020" y="2355"/>
                  </a:lnTo>
                  <a:lnTo>
                    <a:pt x="6068" y="2369"/>
                  </a:lnTo>
                  <a:lnTo>
                    <a:pt x="6079" y="2383"/>
                  </a:lnTo>
                  <a:lnTo>
                    <a:pt x="6103" y="2445"/>
                  </a:lnTo>
                  <a:lnTo>
                    <a:pt x="6115" y="2466"/>
                  </a:lnTo>
                  <a:lnTo>
                    <a:pt x="6127" y="2480"/>
                  </a:lnTo>
                  <a:lnTo>
                    <a:pt x="6127" y="2500"/>
                  </a:lnTo>
                  <a:lnTo>
                    <a:pt x="6127" y="2521"/>
                  </a:lnTo>
                  <a:lnTo>
                    <a:pt x="6115" y="2528"/>
                  </a:lnTo>
                  <a:lnTo>
                    <a:pt x="6103" y="2528"/>
                  </a:lnTo>
                  <a:lnTo>
                    <a:pt x="6056" y="2549"/>
                  </a:lnTo>
                  <a:lnTo>
                    <a:pt x="5985" y="2563"/>
                  </a:lnTo>
                  <a:lnTo>
                    <a:pt x="5973" y="2576"/>
                  </a:lnTo>
                  <a:lnTo>
                    <a:pt x="5985" y="2590"/>
                  </a:lnTo>
                  <a:lnTo>
                    <a:pt x="6044" y="2611"/>
                  </a:lnTo>
                  <a:lnTo>
                    <a:pt x="6056" y="2632"/>
                  </a:lnTo>
                  <a:lnTo>
                    <a:pt x="5902" y="2673"/>
                  </a:lnTo>
                  <a:lnTo>
                    <a:pt x="5630" y="2645"/>
                  </a:lnTo>
                  <a:lnTo>
                    <a:pt x="5405" y="2570"/>
                  </a:lnTo>
                  <a:lnTo>
                    <a:pt x="5417" y="2473"/>
                  </a:lnTo>
                  <a:lnTo>
                    <a:pt x="5382" y="2487"/>
                  </a:lnTo>
                  <a:lnTo>
                    <a:pt x="5334" y="2494"/>
                  </a:lnTo>
                  <a:lnTo>
                    <a:pt x="5240" y="2494"/>
                  </a:lnTo>
                  <a:lnTo>
                    <a:pt x="5263" y="2500"/>
                  </a:lnTo>
                  <a:lnTo>
                    <a:pt x="5287" y="2507"/>
                  </a:lnTo>
                  <a:lnTo>
                    <a:pt x="5287" y="2521"/>
                  </a:lnTo>
                  <a:lnTo>
                    <a:pt x="5062" y="2494"/>
                  </a:lnTo>
                  <a:lnTo>
                    <a:pt x="5062" y="2507"/>
                  </a:lnTo>
                  <a:lnTo>
                    <a:pt x="5110" y="2535"/>
                  </a:lnTo>
                  <a:lnTo>
                    <a:pt x="5157" y="2576"/>
                  </a:lnTo>
                  <a:lnTo>
                    <a:pt x="5204" y="2611"/>
                  </a:lnTo>
                  <a:lnTo>
                    <a:pt x="5370" y="2645"/>
                  </a:lnTo>
                  <a:lnTo>
                    <a:pt x="5370" y="2687"/>
                  </a:lnTo>
                  <a:lnTo>
                    <a:pt x="5334" y="2735"/>
                  </a:lnTo>
                  <a:lnTo>
                    <a:pt x="5393" y="2770"/>
                  </a:lnTo>
                  <a:lnTo>
                    <a:pt x="5393" y="2742"/>
                  </a:lnTo>
                  <a:lnTo>
                    <a:pt x="5405" y="2728"/>
                  </a:lnTo>
                  <a:lnTo>
                    <a:pt x="5417" y="2715"/>
                  </a:lnTo>
                  <a:lnTo>
                    <a:pt x="5453" y="2701"/>
                  </a:lnTo>
                  <a:lnTo>
                    <a:pt x="5512" y="2735"/>
                  </a:lnTo>
                  <a:lnTo>
                    <a:pt x="5512" y="2763"/>
                  </a:lnTo>
                  <a:lnTo>
                    <a:pt x="5476" y="2791"/>
                  </a:lnTo>
                  <a:lnTo>
                    <a:pt x="5417" y="2811"/>
                  </a:lnTo>
                  <a:lnTo>
                    <a:pt x="5453" y="2839"/>
                  </a:lnTo>
                  <a:lnTo>
                    <a:pt x="5488" y="2853"/>
                  </a:lnTo>
                  <a:lnTo>
                    <a:pt x="5547" y="2860"/>
                  </a:lnTo>
                  <a:lnTo>
                    <a:pt x="5606" y="2860"/>
                  </a:lnTo>
                  <a:lnTo>
                    <a:pt x="5583" y="2880"/>
                  </a:lnTo>
                  <a:lnTo>
                    <a:pt x="5559" y="2887"/>
                  </a:lnTo>
                  <a:lnTo>
                    <a:pt x="5535" y="2887"/>
                  </a:lnTo>
                  <a:lnTo>
                    <a:pt x="5488" y="2887"/>
                  </a:lnTo>
                  <a:lnTo>
                    <a:pt x="5453" y="2894"/>
                  </a:lnTo>
                  <a:lnTo>
                    <a:pt x="5429" y="2901"/>
                  </a:lnTo>
                  <a:lnTo>
                    <a:pt x="5417" y="2915"/>
                  </a:lnTo>
                  <a:lnTo>
                    <a:pt x="5429" y="2915"/>
                  </a:lnTo>
                  <a:lnTo>
                    <a:pt x="5524" y="2915"/>
                  </a:lnTo>
                  <a:lnTo>
                    <a:pt x="5571" y="2901"/>
                  </a:lnTo>
                  <a:lnTo>
                    <a:pt x="5689" y="2860"/>
                  </a:lnTo>
                  <a:lnTo>
                    <a:pt x="5701" y="2894"/>
                  </a:lnTo>
                  <a:lnTo>
                    <a:pt x="5713" y="2929"/>
                  </a:lnTo>
                  <a:lnTo>
                    <a:pt x="5701" y="2963"/>
                  </a:lnTo>
                  <a:lnTo>
                    <a:pt x="5642" y="2977"/>
                  </a:lnTo>
                  <a:lnTo>
                    <a:pt x="5488" y="2956"/>
                  </a:lnTo>
                  <a:lnTo>
                    <a:pt x="5417" y="2949"/>
                  </a:lnTo>
                  <a:lnTo>
                    <a:pt x="5453" y="2977"/>
                  </a:lnTo>
                  <a:lnTo>
                    <a:pt x="5524" y="2991"/>
                  </a:lnTo>
                  <a:lnTo>
                    <a:pt x="5583" y="2998"/>
                  </a:lnTo>
                  <a:lnTo>
                    <a:pt x="5606" y="3005"/>
                  </a:lnTo>
                  <a:lnTo>
                    <a:pt x="5594" y="3039"/>
                  </a:lnTo>
                  <a:lnTo>
                    <a:pt x="5547" y="3039"/>
                  </a:lnTo>
                  <a:lnTo>
                    <a:pt x="5500" y="3032"/>
                  </a:lnTo>
                  <a:lnTo>
                    <a:pt x="5453" y="3025"/>
                  </a:lnTo>
                  <a:lnTo>
                    <a:pt x="5393" y="3039"/>
                  </a:lnTo>
                  <a:lnTo>
                    <a:pt x="5417" y="3046"/>
                  </a:lnTo>
                  <a:lnTo>
                    <a:pt x="5476" y="3053"/>
                  </a:lnTo>
                  <a:lnTo>
                    <a:pt x="5512" y="3067"/>
                  </a:lnTo>
                  <a:lnTo>
                    <a:pt x="5559" y="3087"/>
                  </a:lnTo>
                  <a:lnTo>
                    <a:pt x="5583" y="3094"/>
                  </a:lnTo>
                  <a:lnTo>
                    <a:pt x="5618" y="3087"/>
                  </a:lnTo>
                  <a:lnTo>
                    <a:pt x="5654" y="3074"/>
                  </a:lnTo>
                  <a:lnTo>
                    <a:pt x="5701" y="3136"/>
                  </a:lnTo>
                  <a:lnTo>
                    <a:pt x="5725" y="3163"/>
                  </a:lnTo>
                  <a:lnTo>
                    <a:pt x="5784" y="3212"/>
                  </a:lnTo>
                  <a:lnTo>
                    <a:pt x="5807" y="3233"/>
                  </a:lnTo>
                  <a:lnTo>
                    <a:pt x="5796" y="3246"/>
                  </a:lnTo>
                  <a:lnTo>
                    <a:pt x="5736" y="3253"/>
                  </a:lnTo>
                  <a:lnTo>
                    <a:pt x="5855" y="3274"/>
                  </a:lnTo>
                  <a:lnTo>
                    <a:pt x="5890" y="3274"/>
                  </a:lnTo>
                  <a:lnTo>
                    <a:pt x="5866" y="3253"/>
                  </a:lnTo>
                  <a:lnTo>
                    <a:pt x="5866" y="3239"/>
                  </a:lnTo>
                  <a:lnTo>
                    <a:pt x="5949" y="3246"/>
                  </a:lnTo>
                  <a:lnTo>
                    <a:pt x="6020" y="3253"/>
                  </a:lnTo>
                  <a:lnTo>
                    <a:pt x="6008" y="3281"/>
                  </a:lnTo>
                  <a:lnTo>
                    <a:pt x="5997" y="3288"/>
                  </a:lnTo>
                  <a:lnTo>
                    <a:pt x="6032" y="3288"/>
                  </a:lnTo>
                  <a:lnTo>
                    <a:pt x="6044" y="3295"/>
                  </a:lnTo>
                  <a:lnTo>
                    <a:pt x="6056" y="3302"/>
                  </a:lnTo>
                  <a:lnTo>
                    <a:pt x="6079" y="3302"/>
                  </a:lnTo>
                  <a:lnTo>
                    <a:pt x="6056" y="3308"/>
                  </a:lnTo>
                  <a:lnTo>
                    <a:pt x="6020" y="3329"/>
                  </a:lnTo>
                  <a:lnTo>
                    <a:pt x="5997" y="3336"/>
                  </a:lnTo>
                  <a:lnTo>
                    <a:pt x="6068" y="3329"/>
                  </a:lnTo>
                  <a:lnTo>
                    <a:pt x="6127" y="3322"/>
                  </a:lnTo>
                  <a:lnTo>
                    <a:pt x="6162" y="3329"/>
                  </a:lnTo>
                  <a:lnTo>
                    <a:pt x="6186" y="3364"/>
                  </a:lnTo>
                  <a:lnTo>
                    <a:pt x="6115" y="3350"/>
                  </a:lnTo>
                  <a:lnTo>
                    <a:pt x="6044" y="3350"/>
                  </a:lnTo>
                  <a:lnTo>
                    <a:pt x="5985" y="3364"/>
                  </a:lnTo>
                  <a:lnTo>
                    <a:pt x="5997" y="3398"/>
                  </a:lnTo>
                  <a:lnTo>
                    <a:pt x="6032" y="3384"/>
                  </a:lnTo>
                  <a:lnTo>
                    <a:pt x="6044" y="3384"/>
                  </a:lnTo>
                  <a:lnTo>
                    <a:pt x="6068" y="3391"/>
                  </a:lnTo>
                  <a:lnTo>
                    <a:pt x="6079" y="3412"/>
                  </a:lnTo>
                  <a:lnTo>
                    <a:pt x="6044" y="3412"/>
                  </a:lnTo>
                  <a:lnTo>
                    <a:pt x="5973" y="3426"/>
                  </a:lnTo>
                  <a:lnTo>
                    <a:pt x="5985" y="3426"/>
                  </a:lnTo>
                  <a:lnTo>
                    <a:pt x="6008" y="3433"/>
                  </a:lnTo>
                  <a:lnTo>
                    <a:pt x="6020" y="3440"/>
                  </a:lnTo>
                  <a:lnTo>
                    <a:pt x="5985" y="3447"/>
                  </a:lnTo>
                  <a:lnTo>
                    <a:pt x="5961" y="3460"/>
                  </a:lnTo>
                  <a:lnTo>
                    <a:pt x="5949" y="3481"/>
                  </a:lnTo>
                  <a:lnTo>
                    <a:pt x="5949" y="3502"/>
                  </a:lnTo>
                  <a:lnTo>
                    <a:pt x="5961" y="3495"/>
                  </a:lnTo>
                  <a:lnTo>
                    <a:pt x="5997" y="3474"/>
                  </a:lnTo>
                  <a:lnTo>
                    <a:pt x="6020" y="3467"/>
                  </a:lnTo>
                  <a:lnTo>
                    <a:pt x="6079" y="3467"/>
                  </a:lnTo>
                  <a:lnTo>
                    <a:pt x="6115" y="3481"/>
                  </a:lnTo>
                  <a:lnTo>
                    <a:pt x="6150" y="3481"/>
                  </a:lnTo>
                  <a:lnTo>
                    <a:pt x="6150" y="3460"/>
                  </a:lnTo>
                  <a:lnTo>
                    <a:pt x="6150" y="3447"/>
                  </a:lnTo>
                  <a:lnTo>
                    <a:pt x="6150" y="3433"/>
                  </a:lnTo>
                  <a:lnTo>
                    <a:pt x="6139" y="3419"/>
                  </a:lnTo>
                  <a:lnTo>
                    <a:pt x="6127" y="3412"/>
                  </a:lnTo>
                  <a:lnTo>
                    <a:pt x="6174" y="3405"/>
                  </a:lnTo>
                  <a:lnTo>
                    <a:pt x="6209" y="3412"/>
                  </a:lnTo>
                  <a:lnTo>
                    <a:pt x="6186" y="3454"/>
                  </a:lnTo>
                  <a:lnTo>
                    <a:pt x="6209" y="3495"/>
                  </a:lnTo>
                  <a:lnTo>
                    <a:pt x="6245" y="3536"/>
                  </a:lnTo>
                  <a:lnTo>
                    <a:pt x="6257" y="3578"/>
                  </a:lnTo>
                  <a:lnTo>
                    <a:pt x="6257" y="3585"/>
                  </a:lnTo>
                  <a:lnTo>
                    <a:pt x="6221" y="3619"/>
                  </a:lnTo>
                  <a:lnTo>
                    <a:pt x="6209" y="3633"/>
                  </a:lnTo>
                  <a:lnTo>
                    <a:pt x="6221" y="3640"/>
                  </a:lnTo>
                  <a:lnTo>
                    <a:pt x="6245" y="3633"/>
                  </a:lnTo>
                  <a:lnTo>
                    <a:pt x="6269" y="3612"/>
                  </a:lnTo>
                  <a:lnTo>
                    <a:pt x="6280" y="3592"/>
                  </a:lnTo>
                  <a:lnTo>
                    <a:pt x="6316" y="3619"/>
                  </a:lnTo>
                  <a:lnTo>
                    <a:pt x="6340" y="3654"/>
                  </a:lnTo>
                  <a:lnTo>
                    <a:pt x="6328" y="3688"/>
                  </a:lnTo>
                  <a:lnTo>
                    <a:pt x="6304" y="3723"/>
                  </a:lnTo>
                  <a:lnTo>
                    <a:pt x="6174" y="3813"/>
                  </a:lnTo>
                  <a:lnTo>
                    <a:pt x="6150" y="3840"/>
                  </a:lnTo>
                  <a:lnTo>
                    <a:pt x="6245" y="3820"/>
                  </a:lnTo>
                  <a:lnTo>
                    <a:pt x="6304" y="3778"/>
                  </a:lnTo>
                  <a:lnTo>
                    <a:pt x="6387" y="3688"/>
                  </a:lnTo>
                  <a:lnTo>
                    <a:pt x="6470" y="3723"/>
                  </a:lnTo>
                  <a:lnTo>
                    <a:pt x="6481" y="3730"/>
                  </a:lnTo>
                  <a:lnTo>
                    <a:pt x="6541" y="3737"/>
                  </a:lnTo>
                  <a:lnTo>
                    <a:pt x="6600" y="3744"/>
                  </a:lnTo>
                  <a:lnTo>
                    <a:pt x="6635" y="3744"/>
                  </a:lnTo>
                  <a:lnTo>
                    <a:pt x="6683" y="3757"/>
                  </a:lnTo>
                  <a:lnTo>
                    <a:pt x="6730" y="3785"/>
                  </a:lnTo>
                  <a:lnTo>
                    <a:pt x="6754" y="3806"/>
                  </a:lnTo>
                  <a:lnTo>
                    <a:pt x="6765" y="3854"/>
                  </a:lnTo>
                  <a:lnTo>
                    <a:pt x="6718" y="3882"/>
                  </a:lnTo>
                  <a:lnTo>
                    <a:pt x="6552" y="3965"/>
                  </a:lnTo>
                  <a:lnTo>
                    <a:pt x="6541" y="3971"/>
                  </a:lnTo>
                  <a:lnTo>
                    <a:pt x="6481" y="4034"/>
                  </a:lnTo>
                  <a:lnTo>
                    <a:pt x="6446" y="4061"/>
                  </a:lnTo>
                  <a:lnTo>
                    <a:pt x="6422" y="4082"/>
                  </a:lnTo>
                  <a:lnTo>
                    <a:pt x="6422" y="4096"/>
                  </a:lnTo>
                  <a:lnTo>
                    <a:pt x="6422" y="4110"/>
                  </a:lnTo>
                  <a:lnTo>
                    <a:pt x="6411" y="4130"/>
                  </a:lnTo>
                  <a:lnTo>
                    <a:pt x="6363" y="4172"/>
                  </a:lnTo>
                  <a:lnTo>
                    <a:pt x="6328" y="4186"/>
                  </a:lnTo>
                  <a:lnTo>
                    <a:pt x="6269" y="4179"/>
                  </a:lnTo>
                  <a:lnTo>
                    <a:pt x="6245" y="4172"/>
                  </a:lnTo>
                  <a:lnTo>
                    <a:pt x="6221" y="4165"/>
                  </a:lnTo>
                  <a:lnTo>
                    <a:pt x="6198" y="4165"/>
                  </a:lnTo>
                  <a:lnTo>
                    <a:pt x="6186" y="4158"/>
                  </a:lnTo>
                  <a:lnTo>
                    <a:pt x="6162" y="4158"/>
                  </a:lnTo>
                  <a:lnTo>
                    <a:pt x="6068" y="4186"/>
                  </a:lnTo>
                  <a:lnTo>
                    <a:pt x="6056" y="4199"/>
                  </a:lnTo>
                  <a:lnTo>
                    <a:pt x="6068" y="4206"/>
                  </a:lnTo>
                  <a:lnTo>
                    <a:pt x="6068" y="4213"/>
                  </a:lnTo>
                  <a:lnTo>
                    <a:pt x="6068" y="4220"/>
                  </a:lnTo>
                  <a:lnTo>
                    <a:pt x="6044" y="4234"/>
                  </a:lnTo>
                  <a:lnTo>
                    <a:pt x="6020" y="4227"/>
                  </a:lnTo>
                  <a:lnTo>
                    <a:pt x="5997" y="4234"/>
                  </a:lnTo>
                  <a:lnTo>
                    <a:pt x="5937" y="4275"/>
                  </a:lnTo>
                  <a:lnTo>
                    <a:pt x="5926" y="4262"/>
                  </a:lnTo>
                  <a:lnTo>
                    <a:pt x="5914" y="4262"/>
                  </a:lnTo>
                  <a:lnTo>
                    <a:pt x="5902" y="4275"/>
                  </a:lnTo>
                  <a:lnTo>
                    <a:pt x="5866" y="4282"/>
                  </a:lnTo>
                  <a:lnTo>
                    <a:pt x="5831" y="4275"/>
                  </a:lnTo>
                  <a:lnTo>
                    <a:pt x="5807" y="4262"/>
                  </a:lnTo>
                  <a:lnTo>
                    <a:pt x="5784" y="4248"/>
                  </a:lnTo>
                  <a:lnTo>
                    <a:pt x="5760" y="4241"/>
                  </a:lnTo>
                  <a:lnTo>
                    <a:pt x="5725" y="4220"/>
                  </a:lnTo>
                  <a:lnTo>
                    <a:pt x="5689" y="4199"/>
                  </a:lnTo>
                  <a:lnTo>
                    <a:pt x="5677" y="4192"/>
                  </a:lnTo>
                  <a:lnTo>
                    <a:pt x="5642" y="4172"/>
                  </a:lnTo>
                  <a:lnTo>
                    <a:pt x="5618" y="4172"/>
                  </a:lnTo>
                  <a:lnTo>
                    <a:pt x="5594" y="4179"/>
                  </a:lnTo>
                  <a:lnTo>
                    <a:pt x="5571" y="4172"/>
                  </a:lnTo>
                  <a:lnTo>
                    <a:pt x="5500" y="4151"/>
                  </a:lnTo>
                  <a:lnTo>
                    <a:pt x="5429" y="4130"/>
                  </a:lnTo>
                  <a:lnTo>
                    <a:pt x="5358" y="4123"/>
                  </a:lnTo>
                  <a:lnTo>
                    <a:pt x="5181" y="4144"/>
                  </a:lnTo>
                  <a:lnTo>
                    <a:pt x="4991" y="4179"/>
                  </a:lnTo>
                  <a:lnTo>
                    <a:pt x="4968" y="4186"/>
                  </a:lnTo>
                  <a:lnTo>
                    <a:pt x="4909" y="4220"/>
                  </a:lnTo>
                  <a:lnTo>
                    <a:pt x="4897" y="4227"/>
                  </a:lnTo>
                  <a:lnTo>
                    <a:pt x="4885" y="4234"/>
                  </a:lnTo>
                  <a:lnTo>
                    <a:pt x="4885" y="4241"/>
                  </a:lnTo>
                  <a:lnTo>
                    <a:pt x="4838" y="4248"/>
                  </a:lnTo>
                  <a:lnTo>
                    <a:pt x="4613" y="4317"/>
                  </a:lnTo>
                  <a:lnTo>
                    <a:pt x="4506" y="4338"/>
                  </a:lnTo>
                  <a:lnTo>
                    <a:pt x="4435" y="4344"/>
                  </a:lnTo>
                  <a:lnTo>
                    <a:pt x="4376" y="4338"/>
                  </a:lnTo>
                  <a:lnTo>
                    <a:pt x="4341" y="4331"/>
                  </a:lnTo>
                  <a:lnTo>
                    <a:pt x="4317" y="4331"/>
                  </a:lnTo>
                  <a:lnTo>
                    <a:pt x="4282" y="4317"/>
                  </a:lnTo>
                  <a:lnTo>
                    <a:pt x="4211" y="4275"/>
                  </a:lnTo>
                  <a:lnTo>
                    <a:pt x="4092" y="4144"/>
                  </a:lnTo>
                  <a:lnTo>
                    <a:pt x="4045" y="4172"/>
                  </a:lnTo>
                  <a:lnTo>
                    <a:pt x="3844" y="4248"/>
                  </a:lnTo>
                  <a:lnTo>
                    <a:pt x="3761" y="4289"/>
                  </a:lnTo>
                  <a:lnTo>
                    <a:pt x="3690" y="4310"/>
                  </a:lnTo>
                  <a:lnTo>
                    <a:pt x="3631" y="4317"/>
                  </a:lnTo>
                  <a:lnTo>
                    <a:pt x="3608" y="4310"/>
                  </a:lnTo>
                  <a:lnTo>
                    <a:pt x="3584" y="4296"/>
                  </a:lnTo>
                  <a:lnTo>
                    <a:pt x="3572" y="4282"/>
                  </a:lnTo>
                  <a:lnTo>
                    <a:pt x="3560" y="4275"/>
                  </a:lnTo>
                  <a:lnTo>
                    <a:pt x="3537" y="4275"/>
                  </a:lnTo>
                  <a:lnTo>
                    <a:pt x="3501" y="4303"/>
                  </a:lnTo>
                  <a:lnTo>
                    <a:pt x="3477" y="4331"/>
                  </a:lnTo>
                  <a:lnTo>
                    <a:pt x="3442" y="4331"/>
                  </a:lnTo>
                  <a:lnTo>
                    <a:pt x="3418" y="4331"/>
                  </a:lnTo>
                  <a:lnTo>
                    <a:pt x="3407" y="4324"/>
                  </a:lnTo>
                  <a:lnTo>
                    <a:pt x="3407" y="4310"/>
                  </a:lnTo>
                  <a:lnTo>
                    <a:pt x="3395" y="4310"/>
                  </a:lnTo>
                  <a:lnTo>
                    <a:pt x="3395" y="4303"/>
                  </a:lnTo>
                  <a:lnTo>
                    <a:pt x="3383" y="4296"/>
                  </a:lnTo>
                  <a:lnTo>
                    <a:pt x="3371" y="4289"/>
                  </a:lnTo>
                  <a:lnTo>
                    <a:pt x="3347" y="4282"/>
                  </a:lnTo>
                  <a:lnTo>
                    <a:pt x="3324" y="4275"/>
                  </a:lnTo>
                  <a:lnTo>
                    <a:pt x="3300" y="4282"/>
                  </a:lnTo>
                  <a:lnTo>
                    <a:pt x="3276" y="4289"/>
                  </a:lnTo>
                  <a:lnTo>
                    <a:pt x="3229" y="4310"/>
                  </a:lnTo>
                  <a:lnTo>
                    <a:pt x="3170" y="4275"/>
                  </a:lnTo>
                  <a:lnTo>
                    <a:pt x="3146" y="4255"/>
                  </a:lnTo>
                  <a:lnTo>
                    <a:pt x="3111" y="4206"/>
                  </a:lnTo>
                  <a:lnTo>
                    <a:pt x="3087" y="4186"/>
                  </a:lnTo>
                  <a:lnTo>
                    <a:pt x="3040" y="4179"/>
                  </a:lnTo>
                  <a:lnTo>
                    <a:pt x="2945" y="4165"/>
                  </a:lnTo>
                  <a:lnTo>
                    <a:pt x="2898" y="4151"/>
                  </a:lnTo>
                  <a:lnTo>
                    <a:pt x="2862" y="4130"/>
                  </a:lnTo>
                  <a:lnTo>
                    <a:pt x="2827" y="4096"/>
                  </a:lnTo>
                  <a:lnTo>
                    <a:pt x="2815" y="4061"/>
                  </a:lnTo>
                  <a:lnTo>
                    <a:pt x="2803" y="3985"/>
                  </a:lnTo>
                  <a:lnTo>
                    <a:pt x="2815" y="3965"/>
                  </a:lnTo>
                  <a:lnTo>
                    <a:pt x="2874" y="3937"/>
                  </a:lnTo>
                  <a:lnTo>
                    <a:pt x="2886" y="3916"/>
                  </a:lnTo>
                  <a:lnTo>
                    <a:pt x="2874" y="3902"/>
                  </a:lnTo>
                  <a:lnTo>
                    <a:pt x="2780" y="3840"/>
                  </a:lnTo>
                  <a:lnTo>
                    <a:pt x="2709" y="3868"/>
                  </a:lnTo>
                  <a:lnTo>
                    <a:pt x="2638" y="3882"/>
                  </a:lnTo>
                  <a:lnTo>
                    <a:pt x="2472" y="3902"/>
                  </a:lnTo>
                  <a:lnTo>
                    <a:pt x="2094" y="3923"/>
                  </a:lnTo>
                  <a:lnTo>
                    <a:pt x="1987" y="3937"/>
                  </a:lnTo>
                  <a:lnTo>
                    <a:pt x="1845" y="3999"/>
                  </a:lnTo>
                  <a:lnTo>
                    <a:pt x="1786" y="4013"/>
                  </a:lnTo>
                  <a:lnTo>
                    <a:pt x="1550" y="4047"/>
                  </a:lnTo>
                  <a:lnTo>
                    <a:pt x="1408" y="4075"/>
                  </a:lnTo>
                  <a:lnTo>
                    <a:pt x="1372" y="4047"/>
                  </a:lnTo>
                  <a:lnTo>
                    <a:pt x="1360" y="3923"/>
                  </a:lnTo>
                  <a:lnTo>
                    <a:pt x="1349" y="3896"/>
                  </a:lnTo>
                  <a:lnTo>
                    <a:pt x="1325" y="3875"/>
                  </a:lnTo>
                  <a:lnTo>
                    <a:pt x="1301" y="3868"/>
                  </a:lnTo>
                  <a:lnTo>
                    <a:pt x="1278" y="3854"/>
                  </a:lnTo>
                  <a:lnTo>
                    <a:pt x="1289" y="3826"/>
                  </a:lnTo>
                  <a:lnTo>
                    <a:pt x="1325" y="3806"/>
                  </a:lnTo>
                  <a:lnTo>
                    <a:pt x="1360" y="3750"/>
                  </a:lnTo>
                  <a:lnTo>
                    <a:pt x="1313" y="3695"/>
                  </a:lnTo>
                  <a:lnTo>
                    <a:pt x="1301" y="3640"/>
                  </a:lnTo>
                  <a:lnTo>
                    <a:pt x="1301" y="3564"/>
                  </a:lnTo>
                  <a:lnTo>
                    <a:pt x="1278" y="3523"/>
                  </a:lnTo>
                  <a:lnTo>
                    <a:pt x="1242" y="3467"/>
                  </a:lnTo>
                  <a:lnTo>
                    <a:pt x="1230" y="3426"/>
                  </a:lnTo>
                  <a:lnTo>
                    <a:pt x="1195" y="3398"/>
                  </a:lnTo>
                  <a:lnTo>
                    <a:pt x="1159" y="3364"/>
                  </a:lnTo>
                  <a:lnTo>
                    <a:pt x="1136" y="3329"/>
                  </a:lnTo>
                  <a:lnTo>
                    <a:pt x="1100" y="3302"/>
                  </a:lnTo>
                  <a:lnTo>
                    <a:pt x="1100" y="3274"/>
                  </a:lnTo>
                  <a:lnTo>
                    <a:pt x="1100" y="3233"/>
                  </a:lnTo>
                  <a:lnTo>
                    <a:pt x="1077" y="3108"/>
                  </a:lnTo>
                  <a:lnTo>
                    <a:pt x="1041" y="3067"/>
                  </a:lnTo>
                  <a:lnTo>
                    <a:pt x="1006" y="3039"/>
                  </a:lnTo>
                  <a:lnTo>
                    <a:pt x="970" y="2963"/>
                  </a:lnTo>
                  <a:lnTo>
                    <a:pt x="947" y="2949"/>
                  </a:lnTo>
                  <a:lnTo>
                    <a:pt x="887" y="2901"/>
                  </a:lnTo>
                  <a:lnTo>
                    <a:pt x="864" y="2887"/>
                  </a:lnTo>
                  <a:lnTo>
                    <a:pt x="828" y="2832"/>
                  </a:lnTo>
                  <a:lnTo>
                    <a:pt x="568" y="2611"/>
                  </a:lnTo>
                  <a:lnTo>
                    <a:pt x="485" y="2487"/>
                  </a:lnTo>
                  <a:lnTo>
                    <a:pt x="426" y="2418"/>
                  </a:lnTo>
                  <a:lnTo>
                    <a:pt x="391" y="2390"/>
                  </a:lnTo>
                  <a:lnTo>
                    <a:pt x="332" y="2300"/>
                  </a:lnTo>
                  <a:lnTo>
                    <a:pt x="308" y="2273"/>
                  </a:lnTo>
                  <a:lnTo>
                    <a:pt x="261" y="2259"/>
                  </a:lnTo>
                  <a:lnTo>
                    <a:pt x="142" y="2224"/>
                  </a:lnTo>
                  <a:lnTo>
                    <a:pt x="142" y="2203"/>
                  </a:lnTo>
                  <a:lnTo>
                    <a:pt x="201" y="2141"/>
                  </a:lnTo>
                  <a:lnTo>
                    <a:pt x="272" y="2128"/>
                  </a:lnTo>
                  <a:lnTo>
                    <a:pt x="355" y="2100"/>
                  </a:lnTo>
                  <a:lnTo>
                    <a:pt x="462" y="2072"/>
                  </a:lnTo>
                  <a:lnTo>
                    <a:pt x="485" y="2065"/>
                  </a:lnTo>
                  <a:lnTo>
                    <a:pt x="497" y="2045"/>
                  </a:lnTo>
                  <a:lnTo>
                    <a:pt x="497" y="2010"/>
                  </a:lnTo>
                  <a:lnTo>
                    <a:pt x="497" y="1976"/>
                  </a:lnTo>
                  <a:lnTo>
                    <a:pt x="473" y="1941"/>
                  </a:lnTo>
                  <a:lnTo>
                    <a:pt x="462" y="1927"/>
                  </a:lnTo>
                  <a:lnTo>
                    <a:pt x="462" y="1907"/>
                  </a:lnTo>
                  <a:lnTo>
                    <a:pt x="462" y="1865"/>
                  </a:lnTo>
                  <a:lnTo>
                    <a:pt x="462" y="1844"/>
                  </a:lnTo>
                  <a:lnTo>
                    <a:pt x="450" y="1824"/>
                  </a:lnTo>
                  <a:lnTo>
                    <a:pt x="426" y="1803"/>
                  </a:lnTo>
                  <a:lnTo>
                    <a:pt x="379" y="1755"/>
                  </a:lnTo>
                  <a:lnTo>
                    <a:pt x="320" y="1672"/>
                  </a:lnTo>
                  <a:lnTo>
                    <a:pt x="308" y="1658"/>
                  </a:lnTo>
                  <a:lnTo>
                    <a:pt x="320" y="1630"/>
                  </a:lnTo>
                  <a:lnTo>
                    <a:pt x="308" y="1540"/>
                  </a:lnTo>
                  <a:lnTo>
                    <a:pt x="308" y="1534"/>
                  </a:lnTo>
                  <a:lnTo>
                    <a:pt x="391" y="1430"/>
                  </a:lnTo>
                  <a:lnTo>
                    <a:pt x="556" y="1389"/>
                  </a:lnTo>
                  <a:lnTo>
                    <a:pt x="627" y="1389"/>
                  </a:lnTo>
                  <a:lnTo>
                    <a:pt x="698" y="1368"/>
                  </a:lnTo>
                  <a:lnTo>
                    <a:pt x="674" y="1326"/>
                  </a:lnTo>
                  <a:lnTo>
                    <a:pt x="663" y="1313"/>
                  </a:lnTo>
                  <a:lnTo>
                    <a:pt x="651" y="1306"/>
                  </a:lnTo>
                  <a:lnTo>
                    <a:pt x="604" y="1292"/>
                  </a:lnTo>
                  <a:lnTo>
                    <a:pt x="639" y="1250"/>
                  </a:lnTo>
                  <a:lnTo>
                    <a:pt x="651" y="1078"/>
                  </a:lnTo>
                  <a:lnTo>
                    <a:pt x="615" y="1022"/>
                  </a:lnTo>
                  <a:lnTo>
                    <a:pt x="615" y="1009"/>
                  </a:lnTo>
                  <a:lnTo>
                    <a:pt x="592" y="988"/>
                  </a:lnTo>
                  <a:lnTo>
                    <a:pt x="580" y="974"/>
                  </a:lnTo>
                  <a:lnTo>
                    <a:pt x="592" y="947"/>
                  </a:lnTo>
                  <a:lnTo>
                    <a:pt x="450" y="829"/>
                  </a:lnTo>
                  <a:lnTo>
                    <a:pt x="178" y="857"/>
                  </a:lnTo>
                  <a:lnTo>
                    <a:pt x="142" y="843"/>
                  </a:lnTo>
                  <a:lnTo>
                    <a:pt x="36" y="843"/>
                  </a:lnTo>
                  <a:lnTo>
                    <a:pt x="12" y="836"/>
                  </a:lnTo>
                  <a:lnTo>
                    <a:pt x="0" y="822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rgbClr val="FFC000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 flipH="1">
              <a:off x="3835425" y="2697687"/>
              <a:ext cx="380180" cy="517574"/>
            </a:xfrm>
            <a:custGeom>
              <a:avLst/>
              <a:gdLst/>
              <a:ahLst/>
              <a:cxnLst/>
              <a:rect l="l" t="t" r="r" b="b"/>
              <a:pathLst>
                <a:path w="6245" h="5430" extrusionOk="0">
                  <a:moveTo>
                    <a:pt x="24" y="2591"/>
                  </a:moveTo>
                  <a:lnTo>
                    <a:pt x="36" y="2563"/>
                  </a:lnTo>
                  <a:lnTo>
                    <a:pt x="59" y="2536"/>
                  </a:lnTo>
                  <a:lnTo>
                    <a:pt x="83" y="2508"/>
                  </a:lnTo>
                  <a:lnTo>
                    <a:pt x="166" y="2404"/>
                  </a:lnTo>
                  <a:lnTo>
                    <a:pt x="237" y="2370"/>
                  </a:lnTo>
                  <a:lnTo>
                    <a:pt x="272" y="2356"/>
                  </a:lnTo>
                  <a:lnTo>
                    <a:pt x="296" y="2342"/>
                  </a:lnTo>
                  <a:lnTo>
                    <a:pt x="331" y="2335"/>
                  </a:lnTo>
                  <a:lnTo>
                    <a:pt x="355" y="2335"/>
                  </a:lnTo>
                  <a:lnTo>
                    <a:pt x="390" y="2335"/>
                  </a:lnTo>
                  <a:lnTo>
                    <a:pt x="497" y="2363"/>
                  </a:lnTo>
                  <a:lnTo>
                    <a:pt x="532" y="2370"/>
                  </a:lnTo>
                  <a:lnTo>
                    <a:pt x="544" y="2384"/>
                  </a:lnTo>
                  <a:lnTo>
                    <a:pt x="568" y="2418"/>
                  </a:lnTo>
                  <a:lnTo>
                    <a:pt x="580" y="2432"/>
                  </a:lnTo>
                  <a:lnTo>
                    <a:pt x="603" y="2439"/>
                  </a:lnTo>
                  <a:lnTo>
                    <a:pt x="627" y="2466"/>
                  </a:lnTo>
                  <a:lnTo>
                    <a:pt x="651" y="2473"/>
                  </a:lnTo>
                  <a:lnTo>
                    <a:pt x="674" y="2480"/>
                  </a:lnTo>
                  <a:lnTo>
                    <a:pt x="698" y="2473"/>
                  </a:lnTo>
                  <a:lnTo>
                    <a:pt x="722" y="2466"/>
                  </a:lnTo>
                  <a:lnTo>
                    <a:pt x="757" y="2473"/>
                  </a:lnTo>
                  <a:lnTo>
                    <a:pt x="804" y="2466"/>
                  </a:lnTo>
                  <a:lnTo>
                    <a:pt x="840" y="2460"/>
                  </a:lnTo>
                  <a:lnTo>
                    <a:pt x="970" y="2390"/>
                  </a:lnTo>
                  <a:lnTo>
                    <a:pt x="1029" y="2404"/>
                  </a:lnTo>
                  <a:lnTo>
                    <a:pt x="1053" y="2370"/>
                  </a:lnTo>
                  <a:lnTo>
                    <a:pt x="1076" y="2363"/>
                  </a:lnTo>
                  <a:lnTo>
                    <a:pt x="1159" y="2335"/>
                  </a:lnTo>
                  <a:lnTo>
                    <a:pt x="1159" y="2314"/>
                  </a:lnTo>
                  <a:lnTo>
                    <a:pt x="1254" y="2321"/>
                  </a:lnTo>
                  <a:lnTo>
                    <a:pt x="1348" y="2328"/>
                  </a:lnTo>
                  <a:lnTo>
                    <a:pt x="1455" y="2342"/>
                  </a:lnTo>
                  <a:lnTo>
                    <a:pt x="1538" y="2342"/>
                  </a:lnTo>
                  <a:lnTo>
                    <a:pt x="1573" y="2321"/>
                  </a:lnTo>
                  <a:lnTo>
                    <a:pt x="1561" y="2252"/>
                  </a:lnTo>
                  <a:lnTo>
                    <a:pt x="1289" y="1900"/>
                  </a:lnTo>
                  <a:lnTo>
                    <a:pt x="1254" y="1817"/>
                  </a:lnTo>
                  <a:lnTo>
                    <a:pt x="1242" y="1727"/>
                  </a:lnTo>
                  <a:lnTo>
                    <a:pt x="1289" y="1631"/>
                  </a:lnTo>
                  <a:lnTo>
                    <a:pt x="1242" y="1624"/>
                  </a:lnTo>
                  <a:lnTo>
                    <a:pt x="1254" y="1610"/>
                  </a:lnTo>
                  <a:lnTo>
                    <a:pt x="1289" y="1589"/>
                  </a:lnTo>
                  <a:lnTo>
                    <a:pt x="1266" y="1555"/>
                  </a:lnTo>
                  <a:lnTo>
                    <a:pt x="1206" y="1513"/>
                  </a:lnTo>
                  <a:lnTo>
                    <a:pt x="1195" y="1486"/>
                  </a:lnTo>
                  <a:lnTo>
                    <a:pt x="1195" y="1472"/>
                  </a:lnTo>
                  <a:lnTo>
                    <a:pt x="1218" y="1465"/>
                  </a:lnTo>
                  <a:lnTo>
                    <a:pt x="1254" y="1458"/>
                  </a:lnTo>
                  <a:lnTo>
                    <a:pt x="1266" y="1444"/>
                  </a:lnTo>
                  <a:lnTo>
                    <a:pt x="1277" y="1430"/>
                  </a:lnTo>
                  <a:lnTo>
                    <a:pt x="1277" y="1417"/>
                  </a:lnTo>
                  <a:lnTo>
                    <a:pt x="1266" y="1410"/>
                  </a:lnTo>
                  <a:lnTo>
                    <a:pt x="1266" y="1403"/>
                  </a:lnTo>
                  <a:lnTo>
                    <a:pt x="1325" y="1355"/>
                  </a:lnTo>
                  <a:lnTo>
                    <a:pt x="1337" y="1334"/>
                  </a:lnTo>
                  <a:lnTo>
                    <a:pt x="1313" y="1299"/>
                  </a:lnTo>
                  <a:lnTo>
                    <a:pt x="1266" y="1285"/>
                  </a:lnTo>
                  <a:lnTo>
                    <a:pt x="1218" y="1279"/>
                  </a:lnTo>
                  <a:lnTo>
                    <a:pt x="1183" y="1265"/>
                  </a:lnTo>
                  <a:lnTo>
                    <a:pt x="1159" y="1244"/>
                  </a:lnTo>
                  <a:lnTo>
                    <a:pt x="1147" y="1216"/>
                  </a:lnTo>
                  <a:lnTo>
                    <a:pt x="1100" y="1189"/>
                  </a:lnTo>
                  <a:lnTo>
                    <a:pt x="1088" y="1154"/>
                  </a:lnTo>
                  <a:lnTo>
                    <a:pt x="1112" y="1051"/>
                  </a:lnTo>
                  <a:lnTo>
                    <a:pt x="1112" y="1016"/>
                  </a:lnTo>
                  <a:lnTo>
                    <a:pt x="1100" y="988"/>
                  </a:lnTo>
                  <a:lnTo>
                    <a:pt x="1076" y="968"/>
                  </a:lnTo>
                  <a:lnTo>
                    <a:pt x="1029" y="954"/>
                  </a:lnTo>
                  <a:lnTo>
                    <a:pt x="1053" y="940"/>
                  </a:lnTo>
                  <a:lnTo>
                    <a:pt x="1041" y="919"/>
                  </a:lnTo>
                  <a:lnTo>
                    <a:pt x="1041" y="906"/>
                  </a:lnTo>
                  <a:lnTo>
                    <a:pt x="1029" y="878"/>
                  </a:lnTo>
                  <a:lnTo>
                    <a:pt x="1076" y="802"/>
                  </a:lnTo>
                  <a:lnTo>
                    <a:pt x="1088" y="788"/>
                  </a:lnTo>
                  <a:lnTo>
                    <a:pt x="1064" y="774"/>
                  </a:lnTo>
                  <a:lnTo>
                    <a:pt x="970" y="754"/>
                  </a:lnTo>
                  <a:lnTo>
                    <a:pt x="958" y="740"/>
                  </a:lnTo>
                  <a:lnTo>
                    <a:pt x="970" y="726"/>
                  </a:lnTo>
                  <a:lnTo>
                    <a:pt x="1017" y="678"/>
                  </a:lnTo>
                  <a:lnTo>
                    <a:pt x="1029" y="650"/>
                  </a:lnTo>
                  <a:lnTo>
                    <a:pt x="1029" y="602"/>
                  </a:lnTo>
                  <a:lnTo>
                    <a:pt x="982" y="464"/>
                  </a:lnTo>
                  <a:lnTo>
                    <a:pt x="1005" y="104"/>
                  </a:lnTo>
                  <a:lnTo>
                    <a:pt x="1029" y="56"/>
                  </a:lnTo>
                  <a:lnTo>
                    <a:pt x="1029" y="56"/>
                  </a:lnTo>
                  <a:lnTo>
                    <a:pt x="1064" y="63"/>
                  </a:lnTo>
                  <a:lnTo>
                    <a:pt x="1218" y="28"/>
                  </a:lnTo>
                  <a:lnTo>
                    <a:pt x="1348" y="1"/>
                  </a:lnTo>
                  <a:lnTo>
                    <a:pt x="1384" y="8"/>
                  </a:lnTo>
                  <a:lnTo>
                    <a:pt x="1467" y="15"/>
                  </a:lnTo>
                  <a:lnTo>
                    <a:pt x="1538" y="35"/>
                  </a:lnTo>
                  <a:lnTo>
                    <a:pt x="1679" y="15"/>
                  </a:lnTo>
                  <a:lnTo>
                    <a:pt x="1762" y="15"/>
                  </a:lnTo>
                  <a:lnTo>
                    <a:pt x="1904" y="42"/>
                  </a:lnTo>
                  <a:lnTo>
                    <a:pt x="1987" y="49"/>
                  </a:lnTo>
                  <a:lnTo>
                    <a:pt x="2034" y="49"/>
                  </a:lnTo>
                  <a:lnTo>
                    <a:pt x="2105" y="63"/>
                  </a:lnTo>
                  <a:lnTo>
                    <a:pt x="2141" y="84"/>
                  </a:lnTo>
                  <a:lnTo>
                    <a:pt x="2235" y="104"/>
                  </a:lnTo>
                  <a:lnTo>
                    <a:pt x="2247" y="146"/>
                  </a:lnTo>
                  <a:lnTo>
                    <a:pt x="2413" y="284"/>
                  </a:lnTo>
                  <a:lnTo>
                    <a:pt x="2436" y="312"/>
                  </a:lnTo>
                  <a:lnTo>
                    <a:pt x="2436" y="325"/>
                  </a:lnTo>
                  <a:lnTo>
                    <a:pt x="2448" y="332"/>
                  </a:lnTo>
                  <a:lnTo>
                    <a:pt x="2472" y="339"/>
                  </a:lnTo>
                  <a:lnTo>
                    <a:pt x="2507" y="346"/>
                  </a:lnTo>
                  <a:lnTo>
                    <a:pt x="2555" y="339"/>
                  </a:lnTo>
                  <a:lnTo>
                    <a:pt x="2637" y="319"/>
                  </a:lnTo>
                  <a:lnTo>
                    <a:pt x="2756" y="346"/>
                  </a:lnTo>
                  <a:lnTo>
                    <a:pt x="2791" y="367"/>
                  </a:lnTo>
                  <a:lnTo>
                    <a:pt x="2839" y="388"/>
                  </a:lnTo>
                  <a:lnTo>
                    <a:pt x="2909" y="401"/>
                  </a:lnTo>
                  <a:lnTo>
                    <a:pt x="2969" y="401"/>
                  </a:lnTo>
                  <a:lnTo>
                    <a:pt x="3016" y="395"/>
                  </a:lnTo>
                  <a:lnTo>
                    <a:pt x="3063" y="395"/>
                  </a:lnTo>
                  <a:lnTo>
                    <a:pt x="3111" y="415"/>
                  </a:lnTo>
                  <a:lnTo>
                    <a:pt x="3193" y="457"/>
                  </a:lnTo>
                  <a:lnTo>
                    <a:pt x="3288" y="519"/>
                  </a:lnTo>
                  <a:lnTo>
                    <a:pt x="3323" y="574"/>
                  </a:lnTo>
                  <a:lnTo>
                    <a:pt x="3252" y="595"/>
                  </a:lnTo>
                  <a:lnTo>
                    <a:pt x="3205" y="650"/>
                  </a:lnTo>
                  <a:lnTo>
                    <a:pt x="3323" y="781"/>
                  </a:lnTo>
                  <a:lnTo>
                    <a:pt x="3335" y="816"/>
                  </a:lnTo>
                  <a:lnTo>
                    <a:pt x="3347" y="843"/>
                  </a:lnTo>
                  <a:lnTo>
                    <a:pt x="3288" y="913"/>
                  </a:lnTo>
                  <a:lnTo>
                    <a:pt x="3252" y="947"/>
                  </a:lnTo>
                  <a:lnTo>
                    <a:pt x="3252" y="982"/>
                  </a:lnTo>
                  <a:lnTo>
                    <a:pt x="3276" y="1016"/>
                  </a:lnTo>
                  <a:lnTo>
                    <a:pt x="3347" y="1071"/>
                  </a:lnTo>
                  <a:lnTo>
                    <a:pt x="3430" y="1154"/>
                  </a:lnTo>
                  <a:lnTo>
                    <a:pt x="3477" y="1341"/>
                  </a:lnTo>
                  <a:lnTo>
                    <a:pt x="3477" y="1361"/>
                  </a:lnTo>
                  <a:lnTo>
                    <a:pt x="3584" y="1465"/>
                  </a:lnTo>
                  <a:lnTo>
                    <a:pt x="3607" y="1520"/>
                  </a:lnTo>
                  <a:lnTo>
                    <a:pt x="3631" y="1541"/>
                  </a:lnTo>
                  <a:lnTo>
                    <a:pt x="3655" y="1562"/>
                  </a:lnTo>
                  <a:lnTo>
                    <a:pt x="3832" y="1617"/>
                  </a:lnTo>
                  <a:lnTo>
                    <a:pt x="3915" y="1672"/>
                  </a:lnTo>
                  <a:lnTo>
                    <a:pt x="3950" y="1693"/>
                  </a:lnTo>
                  <a:lnTo>
                    <a:pt x="4009" y="1803"/>
                  </a:lnTo>
                  <a:lnTo>
                    <a:pt x="4128" y="1879"/>
                  </a:lnTo>
                  <a:lnTo>
                    <a:pt x="4210" y="1990"/>
                  </a:lnTo>
                  <a:lnTo>
                    <a:pt x="4246" y="2142"/>
                  </a:lnTo>
                  <a:lnTo>
                    <a:pt x="4293" y="2280"/>
                  </a:lnTo>
                  <a:lnTo>
                    <a:pt x="4329" y="2321"/>
                  </a:lnTo>
                  <a:lnTo>
                    <a:pt x="4423" y="2404"/>
                  </a:lnTo>
                  <a:lnTo>
                    <a:pt x="4506" y="2439"/>
                  </a:lnTo>
                  <a:lnTo>
                    <a:pt x="4530" y="2480"/>
                  </a:lnTo>
                  <a:lnTo>
                    <a:pt x="4613" y="2542"/>
                  </a:lnTo>
                  <a:lnTo>
                    <a:pt x="4636" y="2577"/>
                  </a:lnTo>
                  <a:lnTo>
                    <a:pt x="4707" y="2639"/>
                  </a:lnTo>
                  <a:lnTo>
                    <a:pt x="4896" y="2770"/>
                  </a:lnTo>
                  <a:lnTo>
                    <a:pt x="4837" y="2832"/>
                  </a:lnTo>
                  <a:lnTo>
                    <a:pt x="4837" y="2853"/>
                  </a:lnTo>
                  <a:lnTo>
                    <a:pt x="4956" y="2888"/>
                  </a:lnTo>
                  <a:lnTo>
                    <a:pt x="5003" y="2902"/>
                  </a:lnTo>
                  <a:lnTo>
                    <a:pt x="5027" y="2929"/>
                  </a:lnTo>
                  <a:lnTo>
                    <a:pt x="5086" y="3019"/>
                  </a:lnTo>
                  <a:lnTo>
                    <a:pt x="5121" y="3047"/>
                  </a:lnTo>
                  <a:lnTo>
                    <a:pt x="5180" y="3116"/>
                  </a:lnTo>
                  <a:lnTo>
                    <a:pt x="5263" y="3240"/>
                  </a:lnTo>
                  <a:lnTo>
                    <a:pt x="5523" y="3461"/>
                  </a:lnTo>
                  <a:lnTo>
                    <a:pt x="5559" y="3516"/>
                  </a:lnTo>
                  <a:lnTo>
                    <a:pt x="5582" y="3530"/>
                  </a:lnTo>
                  <a:lnTo>
                    <a:pt x="5642" y="3578"/>
                  </a:lnTo>
                  <a:lnTo>
                    <a:pt x="5665" y="3592"/>
                  </a:lnTo>
                  <a:lnTo>
                    <a:pt x="5701" y="3668"/>
                  </a:lnTo>
                  <a:lnTo>
                    <a:pt x="5736" y="3696"/>
                  </a:lnTo>
                  <a:lnTo>
                    <a:pt x="5772" y="3737"/>
                  </a:lnTo>
                  <a:lnTo>
                    <a:pt x="5795" y="3862"/>
                  </a:lnTo>
                  <a:lnTo>
                    <a:pt x="5795" y="3903"/>
                  </a:lnTo>
                  <a:lnTo>
                    <a:pt x="5795" y="3931"/>
                  </a:lnTo>
                  <a:lnTo>
                    <a:pt x="5831" y="3958"/>
                  </a:lnTo>
                  <a:lnTo>
                    <a:pt x="5854" y="3993"/>
                  </a:lnTo>
                  <a:lnTo>
                    <a:pt x="5890" y="4027"/>
                  </a:lnTo>
                  <a:lnTo>
                    <a:pt x="5925" y="4055"/>
                  </a:lnTo>
                  <a:lnTo>
                    <a:pt x="5937" y="4096"/>
                  </a:lnTo>
                  <a:lnTo>
                    <a:pt x="5973" y="4152"/>
                  </a:lnTo>
                  <a:lnTo>
                    <a:pt x="5996" y="4193"/>
                  </a:lnTo>
                  <a:lnTo>
                    <a:pt x="5996" y="4269"/>
                  </a:lnTo>
                  <a:lnTo>
                    <a:pt x="6008" y="4324"/>
                  </a:lnTo>
                  <a:lnTo>
                    <a:pt x="6055" y="4379"/>
                  </a:lnTo>
                  <a:lnTo>
                    <a:pt x="6020" y="4435"/>
                  </a:lnTo>
                  <a:lnTo>
                    <a:pt x="5984" y="4455"/>
                  </a:lnTo>
                  <a:lnTo>
                    <a:pt x="5973" y="4483"/>
                  </a:lnTo>
                  <a:lnTo>
                    <a:pt x="5996" y="4497"/>
                  </a:lnTo>
                  <a:lnTo>
                    <a:pt x="6020" y="4504"/>
                  </a:lnTo>
                  <a:lnTo>
                    <a:pt x="6044" y="4525"/>
                  </a:lnTo>
                  <a:lnTo>
                    <a:pt x="6055" y="4552"/>
                  </a:lnTo>
                  <a:lnTo>
                    <a:pt x="6067" y="4676"/>
                  </a:lnTo>
                  <a:lnTo>
                    <a:pt x="6103" y="4704"/>
                  </a:lnTo>
                  <a:lnTo>
                    <a:pt x="6162" y="4725"/>
                  </a:lnTo>
                  <a:lnTo>
                    <a:pt x="6174" y="4780"/>
                  </a:lnTo>
                  <a:lnTo>
                    <a:pt x="6162" y="4815"/>
                  </a:lnTo>
                  <a:lnTo>
                    <a:pt x="6186" y="4877"/>
                  </a:lnTo>
                  <a:lnTo>
                    <a:pt x="6221" y="4897"/>
                  </a:lnTo>
                  <a:lnTo>
                    <a:pt x="6233" y="4918"/>
                  </a:lnTo>
                  <a:lnTo>
                    <a:pt x="6245" y="4946"/>
                  </a:lnTo>
                  <a:lnTo>
                    <a:pt x="6245" y="4967"/>
                  </a:lnTo>
                  <a:lnTo>
                    <a:pt x="6174" y="5008"/>
                  </a:lnTo>
                  <a:lnTo>
                    <a:pt x="6115" y="5015"/>
                  </a:lnTo>
                  <a:lnTo>
                    <a:pt x="6067" y="5063"/>
                  </a:lnTo>
                  <a:lnTo>
                    <a:pt x="5984" y="5105"/>
                  </a:lnTo>
                  <a:lnTo>
                    <a:pt x="5925" y="5194"/>
                  </a:lnTo>
                  <a:lnTo>
                    <a:pt x="5925" y="5339"/>
                  </a:lnTo>
                  <a:lnTo>
                    <a:pt x="5819" y="5291"/>
                  </a:lnTo>
                  <a:lnTo>
                    <a:pt x="5772" y="5291"/>
                  </a:lnTo>
                  <a:lnTo>
                    <a:pt x="5712" y="5298"/>
                  </a:lnTo>
                  <a:lnTo>
                    <a:pt x="5677" y="5319"/>
                  </a:lnTo>
                  <a:lnTo>
                    <a:pt x="5630" y="5339"/>
                  </a:lnTo>
                  <a:lnTo>
                    <a:pt x="5559" y="5360"/>
                  </a:lnTo>
                  <a:lnTo>
                    <a:pt x="5251" y="5422"/>
                  </a:lnTo>
                  <a:lnTo>
                    <a:pt x="5145" y="5429"/>
                  </a:lnTo>
                  <a:lnTo>
                    <a:pt x="5097" y="5422"/>
                  </a:lnTo>
                  <a:lnTo>
                    <a:pt x="5062" y="5395"/>
                  </a:lnTo>
                  <a:lnTo>
                    <a:pt x="4979" y="5298"/>
                  </a:lnTo>
                  <a:lnTo>
                    <a:pt x="4837" y="5208"/>
                  </a:lnTo>
                  <a:lnTo>
                    <a:pt x="4459" y="5029"/>
                  </a:lnTo>
                  <a:lnTo>
                    <a:pt x="4388" y="4980"/>
                  </a:lnTo>
                  <a:lnTo>
                    <a:pt x="4364" y="4904"/>
                  </a:lnTo>
                  <a:lnTo>
                    <a:pt x="4270" y="4849"/>
                  </a:lnTo>
                  <a:lnTo>
                    <a:pt x="4246" y="4766"/>
                  </a:lnTo>
                  <a:lnTo>
                    <a:pt x="4163" y="4663"/>
                  </a:lnTo>
                  <a:lnTo>
                    <a:pt x="4057" y="4559"/>
                  </a:lnTo>
                  <a:lnTo>
                    <a:pt x="3950" y="4476"/>
                  </a:lnTo>
                  <a:lnTo>
                    <a:pt x="3867" y="4407"/>
                  </a:lnTo>
                  <a:lnTo>
                    <a:pt x="3820" y="4379"/>
                  </a:lnTo>
                  <a:lnTo>
                    <a:pt x="3773" y="4373"/>
                  </a:lnTo>
                  <a:lnTo>
                    <a:pt x="3726" y="4373"/>
                  </a:lnTo>
                  <a:lnTo>
                    <a:pt x="3690" y="4379"/>
                  </a:lnTo>
                  <a:lnTo>
                    <a:pt x="3655" y="4379"/>
                  </a:lnTo>
                  <a:lnTo>
                    <a:pt x="3619" y="4373"/>
                  </a:lnTo>
                  <a:lnTo>
                    <a:pt x="3584" y="4359"/>
                  </a:lnTo>
                  <a:lnTo>
                    <a:pt x="3548" y="4345"/>
                  </a:lnTo>
                  <a:lnTo>
                    <a:pt x="3465" y="4338"/>
                  </a:lnTo>
                  <a:lnTo>
                    <a:pt x="3442" y="4324"/>
                  </a:lnTo>
                  <a:lnTo>
                    <a:pt x="3418" y="4310"/>
                  </a:lnTo>
                  <a:lnTo>
                    <a:pt x="3394" y="4283"/>
                  </a:lnTo>
                  <a:lnTo>
                    <a:pt x="3371" y="4276"/>
                  </a:lnTo>
                  <a:lnTo>
                    <a:pt x="3347" y="4269"/>
                  </a:lnTo>
                  <a:lnTo>
                    <a:pt x="3241" y="4255"/>
                  </a:lnTo>
                  <a:lnTo>
                    <a:pt x="3193" y="4262"/>
                  </a:lnTo>
                  <a:lnTo>
                    <a:pt x="3158" y="4276"/>
                  </a:lnTo>
                  <a:lnTo>
                    <a:pt x="3087" y="4304"/>
                  </a:lnTo>
                  <a:lnTo>
                    <a:pt x="3028" y="4324"/>
                  </a:lnTo>
                  <a:lnTo>
                    <a:pt x="2980" y="4345"/>
                  </a:lnTo>
                  <a:lnTo>
                    <a:pt x="2957" y="4338"/>
                  </a:lnTo>
                  <a:lnTo>
                    <a:pt x="2933" y="4324"/>
                  </a:lnTo>
                  <a:lnTo>
                    <a:pt x="2898" y="4304"/>
                  </a:lnTo>
                  <a:lnTo>
                    <a:pt x="2850" y="4269"/>
                  </a:lnTo>
                  <a:lnTo>
                    <a:pt x="2803" y="4262"/>
                  </a:lnTo>
                  <a:lnTo>
                    <a:pt x="2768" y="4269"/>
                  </a:lnTo>
                  <a:lnTo>
                    <a:pt x="2756" y="4283"/>
                  </a:lnTo>
                  <a:lnTo>
                    <a:pt x="2744" y="4297"/>
                  </a:lnTo>
                  <a:lnTo>
                    <a:pt x="2673" y="4310"/>
                  </a:lnTo>
                  <a:lnTo>
                    <a:pt x="2673" y="4276"/>
                  </a:lnTo>
                  <a:lnTo>
                    <a:pt x="2626" y="4248"/>
                  </a:lnTo>
                  <a:lnTo>
                    <a:pt x="2590" y="4241"/>
                  </a:lnTo>
                  <a:lnTo>
                    <a:pt x="2567" y="4221"/>
                  </a:lnTo>
                  <a:lnTo>
                    <a:pt x="2531" y="4214"/>
                  </a:lnTo>
                  <a:lnTo>
                    <a:pt x="2507" y="4214"/>
                  </a:lnTo>
                  <a:lnTo>
                    <a:pt x="2129" y="4214"/>
                  </a:lnTo>
                  <a:lnTo>
                    <a:pt x="2153" y="4234"/>
                  </a:lnTo>
                  <a:lnTo>
                    <a:pt x="2164" y="4283"/>
                  </a:lnTo>
                  <a:lnTo>
                    <a:pt x="2176" y="4310"/>
                  </a:lnTo>
                  <a:lnTo>
                    <a:pt x="2188" y="4331"/>
                  </a:lnTo>
                  <a:lnTo>
                    <a:pt x="2212" y="4352"/>
                  </a:lnTo>
                  <a:lnTo>
                    <a:pt x="2224" y="4366"/>
                  </a:lnTo>
                  <a:lnTo>
                    <a:pt x="2235" y="4407"/>
                  </a:lnTo>
                  <a:lnTo>
                    <a:pt x="2235" y="4435"/>
                  </a:lnTo>
                  <a:lnTo>
                    <a:pt x="2259" y="4462"/>
                  </a:lnTo>
                  <a:lnTo>
                    <a:pt x="2271" y="4490"/>
                  </a:lnTo>
                  <a:lnTo>
                    <a:pt x="2247" y="4511"/>
                  </a:lnTo>
                  <a:lnTo>
                    <a:pt x="2224" y="4525"/>
                  </a:lnTo>
                  <a:lnTo>
                    <a:pt x="2046" y="4552"/>
                  </a:lnTo>
                  <a:lnTo>
                    <a:pt x="1857" y="4559"/>
                  </a:lnTo>
                  <a:lnTo>
                    <a:pt x="1644" y="4531"/>
                  </a:lnTo>
                  <a:lnTo>
                    <a:pt x="1443" y="4414"/>
                  </a:lnTo>
                  <a:lnTo>
                    <a:pt x="1289" y="4290"/>
                  </a:lnTo>
                  <a:lnTo>
                    <a:pt x="1218" y="4234"/>
                  </a:lnTo>
                  <a:lnTo>
                    <a:pt x="1135" y="4193"/>
                  </a:lnTo>
                  <a:lnTo>
                    <a:pt x="1112" y="4165"/>
                  </a:lnTo>
                  <a:lnTo>
                    <a:pt x="1124" y="4145"/>
                  </a:lnTo>
                  <a:lnTo>
                    <a:pt x="1135" y="4117"/>
                  </a:lnTo>
                  <a:lnTo>
                    <a:pt x="1147" y="4083"/>
                  </a:lnTo>
                  <a:lnTo>
                    <a:pt x="1124" y="4034"/>
                  </a:lnTo>
                  <a:lnTo>
                    <a:pt x="1100" y="4007"/>
                  </a:lnTo>
                  <a:lnTo>
                    <a:pt x="1076" y="3986"/>
                  </a:lnTo>
                  <a:lnTo>
                    <a:pt x="1029" y="3979"/>
                  </a:lnTo>
                  <a:lnTo>
                    <a:pt x="994" y="3944"/>
                  </a:lnTo>
                  <a:lnTo>
                    <a:pt x="970" y="3931"/>
                  </a:lnTo>
                  <a:lnTo>
                    <a:pt x="970" y="3910"/>
                  </a:lnTo>
                  <a:lnTo>
                    <a:pt x="982" y="3889"/>
                  </a:lnTo>
                  <a:lnTo>
                    <a:pt x="994" y="3862"/>
                  </a:lnTo>
                  <a:lnTo>
                    <a:pt x="970" y="3841"/>
                  </a:lnTo>
                  <a:lnTo>
                    <a:pt x="946" y="3820"/>
                  </a:lnTo>
                  <a:lnTo>
                    <a:pt x="934" y="3813"/>
                  </a:lnTo>
                  <a:lnTo>
                    <a:pt x="911" y="3806"/>
                  </a:lnTo>
                  <a:lnTo>
                    <a:pt x="887" y="3799"/>
                  </a:lnTo>
                  <a:lnTo>
                    <a:pt x="852" y="3779"/>
                  </a:lnTo>
                  <a:lnTo>
                    <a:pt x="816" y="3730"/>
                  </a:lnTo>
                  <a:lnTo>
                    <a:pt x="781" y="3703"/>
                  </a:lnTo>
                  <a:lnTo>
                    <a:pt x="733" y="3675"/>
                  </a:lnTo>
                  <a:lnTo>
                    <a:pt x="580" y="3613"/>
                  </a:lnTo>
                  <a:lnTo>
                    <a:pt x="343" y="3489"/>
                  </a:lnTo>
                  <a:lnTo>
                    <a:pt x="319" y="3454"/>
                  </a:lnTo>
                  <a:lnTo>
                    <a:pt x="272" y="3288"/>
                  </a:lnTo>
                  <a:lnTo>
                    <a:pt x="177" y="3185"/>
                  </a:lnTo>
                  <a:lnTo>
                    <a:pt x="142" y="3129"/>
                  </a:lnTo>
                  <a:lnTo>
                    <a:pt x="118" y="3088"/>
                  </a:lnTo>
                  <a:lnTo>
                    <a:pt x="130" y="3060"/>
                  </a:lnTo>
                  <a:lnTo>
                    <a:pt x="201" y="2984"/>
                  </a:lnTo>
                  <a:lnTo>
                    <a:pt x="154" y="2895"/>
                  </a:lnTo>
                  <a:lnTo>
                    <a:pt x="177" y="2860"/>
                  </a:lnTo>
                  <a:lnTo>
                    <a:pt x="177" y="2832"/>
                  </a:lnTo>
                  <a:lnTo>
                    <a:pt x="154" y="2805"/>
                  </a:lnTo>
                  <a:lnTo>
                    <a:pt x="130" y="2777"/>
                  </a:lnTo>
                  <a:lnTo>
                    <a:pt x="83" y="2743"/>
                  </a:lnTo>
                  <a:lnTo>
                    <a:pt x="59" y="2729"/>
                  </a:lnTo>
                  <a:lnTo>
                    <a:pt x="12" y="2701"/>
                  </a:lnTo>
                  <a:lnTo>
                    <a:pt x="0" y="2646"/>
                  </a:lnTo>
                  <a:lnTo>
                    <a:pt x="24" y="2591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flipH="1">
              <a:off x="3930455" y="1661583"/>
              <a:ext cx="270783" cy="401668"/>
            </a:xfrm>
            <a:custGeom>
              <a:avLst/>
              <a:gdLst/>
              <a:ahLst/>
              <a:cxnLst/>
              <a:rect l="l" t="t" r="r" b="b"/>
              <a:pathLst>
                <a:path w="4448" h="4214" extrusionOk="0">
                  <a:moveTo>
                    <a:pt x="107" y="3108"/>
                  </a:moveTo>
                  <a:lnTo>
                    <a:pt x="60" y="3053"/>
                  </a:lnTo>
                  <a:lnTo>
                    <a:pt x="24" y="3032"/>
                  </a:lnTo>
                  <a:lnTo>
                    <a:pt x="1" y="3018"/>
                  </a:lnTo>
                  <a:lnTo>
                    <a:pt x="1" y="3005"/>
                  </a:lnTo>
                  <a:lnTo>
                    <a:pt x="24" y="2984"/>
                  </a:lnTo>
                  <a:lnTo>
                    <a:pt x="83" y="2949"/>
                  </a:lnTo>
                  <a:lnTo>
                    <a:pt x="273" y="2777"/>
                  </a:lnTo>
                  <a:lnTo>
                    <a:pt x="450" y="2659"/>
                  </a:lnTo>
                  <a:lnTo>
                    <a:pt x="817" y="2500"/>
                  </a:lnTo>
                  <a:lnTo>
                    <a:pt x="923" y="2473"/>
                  </a:lnTo>
                  <a:lnTo>
                    <a:pt x="1089" y="2411"/>
                  </a:lnTo>
                  <a:lnTo>
                    <a:pt x="1160" y="2328"/>
                  </a:lnTo>
                  <a:lnTo>
                    <a:pt x="1231" y="2245"/>
                  </a:lnTo>
                  <a:lnTo>
                    <a:pt x="1302" y="2210"/>
                  </a:lnTo>
                  <a:lnTo>
                    <a:pt x="1337" y="2203"/>
                  </a:lnTo>
                  <a:lnTo>
                    <a:pt x="1373" y="2183"/>
                  </a:lnTo>
                  <a:lnTo>
                    <a:pt x="1396" y="2162"/>
                  </a:lnTo>
                  <a:lnTo>
                    <a:pt x="1396" y="2134"/>
                  </a:lnTo>
                  <a:lnTo>
                    <a:pt x="1408" y="2100"/>
                  </a:lnTo>
                  <a:lnTo>
                    <a:pt x="1443" y="2003"/>
                  </a:lnTo>
                  <a:lnTo>
                    <a:pt x="1491" y="1941"/>
                  </a:lnTo>
                  <a:lnTo>
                    <a:pt x="1503" y="1900"/>
                  </a:lnTo>
                  <a:lnTo>
                    <a:pt x="1514" y="1872"/>
                  </a:lnTo>
                  <a:lnTo>
                    <a:pt x="1491" y="1830"/>
                  </a:lnTo>
                  <a:lnTo>
                    <a:pt x="1526" y="1803"/>
                  </a:lnTo>
                  <a:lnTo>
                    <a:pt x="1514" y="1775"/>
                  </a:lnTo>
                  <a:lnTo>
                    <a:pt x="1432" y="1679"/>
                  </a:lnTo>
                  <a:lnTo>
                    <a:pt x="1384" y="1623"/>
                  </a:lnTo>
                  <a:lnTo>
                    <a:pt x="1373" y="1609"/>
                  </a:lnTo>
                  <a:lnTo>
                    <a:pt x="1384" y="1596"/>
                  </a:lnTo>
                  <a:lnTo>
                    <a:pt x="1420" y="1589"/>
                  </a:lnTo>
                  <a:lnTo>
                    <a:pt x="1503" y="1554"/>
                  </a:lnTo>
                  <a:lnTo>
                    <a:pt x="1526" y="1534"/>
                  </a:lnTo>
                  <a:lnTo>
                    <a:pt x="1538" y="1527"/>
                  </a:lnTo>
                  <a:lnTo>
                    <a:pt x="1562" y="1527"/>
                  </a:lnTo>
                  <a:lnTo>
                    <a:pt x="1609" y="1540"/>
                  </a:lnTo>
                  <a:lnTo>
                    <a:pt x="1692" y="1547"/>
                  </a:lnTo>
                  <a:lnTo>
                    <a:pt x="1775" y="1540"/>
                  </a:lnTo>
                  <a:lnTo>
                    <a:pt x="1834" y="1527"/>
                  </a:lnTo>
                  <a:lnTo>
                    <a:pt x="1857" y="1513"/>
                  </a:lnTo>
                  <a:lnTo>
                    <a:pt x="1869" y="1492"/>
                  </a:lnTo>
                  <a:lnTo>
                    <a:pt x="1786" y="1382"/>
                  </a:lnTo>
                  <a:lnTo>
                    <a:pt x="1905" y="1368"/>
                  </a:lnTo>
                  <a:lnTo>
                    <a:pt x="2011" y="1368"/>
                  </a:lnTo>
                  <a:lnTo>
                    <a:pt x="2058" y="1347"/>
                  </a:lnTo>
                  <a:lnTo>
                    <a:pt x="2224" y="1264"/>
                  </a:lnTo>
                  <a:lnTo>
                    <a:pt x="2295" y="1202"/>
                  </a:lnTo>
                  <a:lnTo>
                    <a:pt x="2449" y="1133"/>
                  </a:lnTo>
                  <a:lnTo>
                    <a:pt x="2508" y="1119"/>
                  </a:lnTo>
                  <a:lnTo>
                    <a:pt x="2555" y="1112"/>
                  </a:lnTo>
                  <a:lnTo>
                    <a:pt x="2603" y="1119"/>
                  </a:lnTo>
                  <a:lnTo>
                    <a:pt x="2650" y="1119"/>
                  </a:lnTo>
                  <a:lnTo>
                    <a:pt x="2768" y="1071"/>
                  </a:lnTo>
                  <a:lnTo>
                    <a:pt x="2839" y="1057"/>
                  </a:lnTo>
                  <a:lnTo>
                    <a:pt x="2898" y="1050"/>
                  </a:lnTo>
                  <a:lnTo>
                    <a:pt x="2946" y="1064"/>
                  </a:lnTo>
                  <a:lnTo>
                    <a:pt x="2969" y="1085"/>
                  </a:lnTo>
                  <a:lnTo>
                    <a:pt x="3040" y="1119"/>
                  </a:lnTo>
                  <a:lnTo>
                    <a:pt x="3111" y="1098"/>
                  </a:lnTo>
                  <a:lnTo>
                    <a:pt x="3182" y="1140"/>
                  </a:lnTo>
                  <a:lnTo>
                    <a:pt x="3147" y="1036"/>
                  </a:lnTo>
                  <a:lnTo>
                    <a:pt x="3123" y="1009"/>
                  </a:lnTo>
                  <a:lnTo>
                    <a:pt x="3111" y="974"/>
                  </a:lnTo>
                  <a:lnTo>
                    <a:pt x="3111" y="933"/>
                  </a:lnTo>
                  <a:lnTo>
                    <a:pt x="3087" y="898"/>
                  </a:lnTo>
                  <a:lnTo>
                    <a:pt x="3052" y="822"/>
                  </a:lnTo>
                  <a:lnTo>
                    <a:pt x="3040" y="788"/>
                  </a:lnTo>
                  <a:lnTo>
                    <a:pt x="3064" y="732"/>
                  </a:lnTo>
                  <a:lnTo>
                    <a:pt x="3028" y="663"/>
                  </a:lnTo>
                  <a:lnTo>
                    <a:pt x="3005" y="629"/>
                  </a:lnTo>
                  <a:lnTo>
                    <a:pt x="3005" y="594"/>
                  </a:lnTo>
                  <a:lnTo>
                    <a:pt x="3087" y="587"/>
                  </a:lnTo>
                  <a:lnTo>
                    <a:pt x="3135" y="608"/>
                  </a:lnTo>
                  <a:lnTo>
                    <a:pt x="3182" y="601"/>
                  </a:lnTo>
                  <a:lnTo>
                    <a:pt x="3490" y="539"/>
                  </a:lnTo>
                  <a:lnTo>
                    <a:pt x="3584" y="511"/>
                  </a:lnTo>
                  <a:lnTo>
                    <a:pt x="3608" y="491"/>
                  </a:lnTo>
                  <a:lnTo>
                    <a:pt x="3596" y="470"/>
                  </a:lnTo>
                  <a:lnTo>
                    <a:pt x="3537" y="422"/>
                  </a:lnTo>
                  <a:lnTo>
                    <a:pt x="3525" y="401"/>
                  </a:lnTo>
                  <a:lnTo>
                    <a:pt x="3525" y="380"/>
                  </a:lnTo>
                  <a:lnTo>
                    <a:pt x="3561" y="339"/>
                  </a:lnTo>
                  <a:lnTo>
                    <a:pt x="3572" y="311"/>
                  </a:lnTo>
                  <a:lnTo>
                    <a:pt x="3572" y="235"/>
                  </a:lnTo>
                  <a:lnTo>
                    <a:pt x="3643" y="235"/>
                  </a:lnTo>
                  <a:lnTo>
                    <a:pt x="3702" y="249"/>
                  </a:lnTo>
                  <a:lnTo>
                    <a:pt x="3762" y="249"/>
                  </a:lnTo>
                  <a:lnTo>
                    <a:pt x="3797" y="235"/>
                  </a:lnTo>
                  <a:lnTo>
                    <a:pt x="3809" y="214"/>
                  </a:lnTo>
                  <a:lnTo>
                    <a:pt x="3785" y="180"/>
                  </a:lnTo>
                  <a:lnTo>
                    <a:pt x="3608" y="0"/>
                  </a:lnTo>
                  <a:lnTo>
                    <a:pt x="3974" y="111"/>
                  </a:lnTo>
                  <a:lnTo>
                    <a:pt x="3951" y="152"/>
                  </a:lnTo>
                  <a:lnTo>
                    <a:pt x="3951" y="228"/>
                  </a:lnTo>
                  <a:lnTo>
                    <a:pt x="4010" y="359"/>
                  </a:lnTo>
                  <a:lnTo>
                    <a:pt x="4010" y="401"/>
                  </a:lnTo>
                  <a:lnTo>
                    <a:pt x="4022" y="449"/>
                  </a:lnTo>
                  <a:lnTo>
                    <a:pt x="4069" y="525"/>
                  </a:lnTo>
                  <a:lnTo>
                    <a:pt x="4116" y="587"/>
                  </a:lnTo>
                  <a:lnTo>
                    <a:pt x="4140" y="636"/>
                  </a:lnTo>
                  <a:lnTo>
                    <a:pt x="4128" y="691"/>
                  </a:lnTo>
                  <a:lnTo>
                    <a:pt x="4199" y="815"/>
                  </a:lnTo>
                  <a:lnTo>
                    <a:pt x="4235" y="877"/>
                  </a:lnTo>
                  <a:lnTo>
                    <a:pt x="4448" y="1002"/>
                  </a:lnTo>
                  <a:lnTo>
                    <a:pt x="4436" y="1022"/>
                  </a:lnTo>
                  <a:lnTo>
                    <a:pt x="4400" y="1002"/>
                  </a:lnTo>
                  <a:lnTo>
                    <a:pt x="4341" y="995"/>
                  </a:lnTo>
                  <a:lnTo>
                    <a:pt x="4270" y="988"/>
                  </a:lnTo>
                  <a:lnTo>
                    <a:pt x="4223" y="1002"/>
                  </a:lnTo>
                  <a:lnTo>
                    <a:pt x="4176" y="1029"/>
                  </a:lnTo>
                  <a:lnTo>
                    <a:pt x="4116" y="1029"/>
                  </a:lnTo>
                  <a:lnTo>
                    <a:pt x="4069" y="1071"/>
                  </a:lnTo>
                  <a:lnTo>
                    <a:pt x="4045" y="1085"/>
                  </a:lnTo>
                  <a:lnTo>
                    <a:pt x="3998" y="1119"/>
                  </a:lnTo>
                  <a:lnTo>
                    <a:pt x="3951" y="1181"/>
                  </a:lnTo>
                  <a:lnTo>
                    <a:pt x="3963" y="1312"/>
                  </a:lnTo>
                  <a:lnTo>
                    <a:pt x="4034" y="1458"/>
                  </a:lnTo>
                  <a:lnTo>
                    <a:pt x="4128" y="1561"/>
                  </a:lnTo>
                  <a:lnTo>
                    <a:pt x="4270" y="1637"/>
                  </a:lnTo>
                  <a:lnTo>
                    <a:pt x="4329" y="1658"/>
                  </a:lnTo>
                  <a:lnTo>
                    <a:pt x="4424" y="1644"/>
                  </a:lnTo>
                  <a:lnTo>
                    <a:pt x="4424" y="1644"/>
                  </a:lnTo>
                  <a:lnTo>
                    <a:pt x="4424" y="1651"/>
                  </a:lnTo>
                  <a:lnTo>
                    <a:pt x="4424" y="1782"/>
                  </a:lnTo>
                  <a:lnTo>
                    <a:pt x="4329" y="1803"/>
                  </a:lnTo>
                  <a:lnTo>
                    <a:pt x="4294" y="1817"/>
                  </a:lnTo>
                  <a:lnTo>
                    <a:pt x="4176" y="1837"/>
                  </a:lnTo>
                  <a:lnTo>
                    <a:pt x="3974" y="1893"/>
                  </a:lnTo>
                  <a:lnTo>
                    <a:pt x="3915" y="1934"/>
                  </a:lnTo>
                  <a:lnTo>
                    <a:pt x="3844" y="1982"/>
                  </a:lnTo>
                  <a:lnTo>
                    <a:pt x="3702" y="1996"/>
                  </a:lnTo>
                  <a:lnTo>
                    <a:pt x="3691" y="2017"/>
                  </a:lnTo>
                  <a:lnTo>
                    <a:pt x="3679" y="2024"/>
                  </a:lnTo>
                  <a:lnTo>
                    <a:pt x="3643" y="2024"/>
                  </a:lnTo>
                  <a:lnTo>
                    <a:pt x="3596" y="2024"/>
                  </a:lnTo>
                  <a:lnTo>
                    <a:pt x="3537" y="2045"/>
                  </a:lnTo>
                  <a:lnTo>
                    <a:pt x="3501" y="2141"/>
                  </a:lnTo>
                  <a:lnTo>
                    <a:pt x="3395" y="2238"/>
                  </a:lnTo>
                  <a:lnTo>
                    <a:pt x="2733" y="2424"/>
                  </a:lnTo>
                  <a:lnTo>
                    <a:pt x="2567" y="2493"/>
                  </a:lnTo>
                  <a:lnTo>
                    <a:pt x="2603" y="2535"/>
                  </a:lnTo>
                  <a:lnTo>
                    <a:pt x="2591" y="2549"/>
                  </a:lnTo>
                  <a:lnTo>
                    <a:pt x="2520" y="2611"/>
                  </a:lnTo>
                  <a:lnTo>
                    <a:pt x="2508" y="2625"/>
                  </a:lnTo>
                  <a:lnTo>
                    <a:pt x="2520" y="2639"/>
                  </a:lnTo>
                  <a:lnTo>
                    <a:pt x="2543" y="2645"/>
                  </a:lnTo>
                  <a:lnTo>
                    <a:pt x="2555" y="2756"/>
                  </a:lnTo>
                  <a:lnTo>
                    <a:pt x="2591" y="2777"/>
                  </a:lnTo>
                  <a:lnTo>
                    <a:pt x="2792" y="2804"/>
                  </a:lnTo>
                  <a:lnTo>
                    <a:pt x="2839" y="2811"/>
                  </a:lnTo>
                  <a:lnTo>
                    <a:pt x="2886" y="2818"/>
                  </a:lnTo>
                  <a:lnTo>
                    <a:pt x="2946" y="2839"/>
                  </a:lnTo>
                  <a:lnTo>
                    <a:pt x="3016" y="2887"/>
                  </a:lnTo>
                  <a:lnTo>
                    <a:pt x="3064" y="2901"/>
                  </a:lnTo>
                  <a:lnTo>
                    <a:pt x="3087" y="2922"/>
                  </a:lnTo>
                  <a:lnTo>
                    <a:pt x="3111" y="2942"/>
                  </a:lnTo>
                  <a:lnTo>
                    <a:pt x="3135" y="3032"/>
                  </a:lnTo>
                  <a:lnTo>
                    <a:pt x="3052" y="3170"/>
                  </a:lnTo>
                  <a:lnTo>
                    <a:pt x="3076" y="3226"/>
                  </a:lnTo>
                  <a:lnTo>
                    <a:pt x="3076" y="3260"/>
                  </a:lnTo>
                  <a:lnTo>
                    <a:pt x="3076" y="3308"/>
                  </a:lnTo>
                  <a:lnTo>
                    <a:pt x="2993" y="3453"/>
                  </a:lnTo>
                  <a:lnTo>
                    <a:pt x="2993" y="3550"/>
                  </a:lnTo>
                  <a:lnTo>
                    <a:pt x="2969" y="3668"/>
                  </a:lnTo>
                  <a:lnTo>
                    <a:pt x="2946" y="3702"/>
                  </a:lnTo>
                  <a:lnTo>
                    <a:pt x="2922" y="3737"/>
                  </a:lnTo>
                  <a:lnTo>
                    <a:pt x="2886" y="3757"/>
                  </a:lnTo>
                  <a:lnTo>
                    <a:pt x="2721" y="3799"/>
                  </a:lnTo>
                  <a:lnTo>
                    <a:pt x="2603" y="3847"/>
                  </a:lnTo>
                  <a:lnTo>
                    <a:pt x="2461" y="3937"/>
                  </a:lnTo>
                  <a:lnTo>
                    <a:pt x="2047" y="3820"/>
                  </a:lnTo>
                  <a:lnTo>
                    <a:pt x="1881" y="3792"/>
                  </a:lnTo>
                  <a:lnTo>
                    <a:pt x="1680" y="3744"/>
                  </a:lnTo>
                  <a:lnTo>
                    <a:pt x="1585" y="3744"/>
                  </a:lnTo>
                  <a:lnTo>
                    <a:pt x="1538" y="3744"/>
                  </a:lnTo>
                  <a:lnTo>
                    <a:pt x="1455" y="3785"/>
                  </a:lnTo>
                  <a:lnTo>
                    <a:pt x="1313" y="3847"/>
                  </a:lnTo>
                  <a:lnTo>
                    <a:pt x="1207" y="3951"/>
                  </a:lnTo>
                  <a:lnTo>
                    <a:pt x="1124" y="3999"/>
                  </a:lnTo>
                  <a:lnTo>
                    <a:pt x="1077" y="4020"/>
                  </a:lnTo>
                  <a:lnTo>
                    <a:pt x="1030" y="4047"/>
                  </a:lnTo>
                  <a:lnTo>
                    <a:pt x="1006" y="4082"/>
                  </a:lnTo>
                  <a:lnTo>
                    <a:pt x="1006" y="4213"/>
                  </a:lnTo>
                  <a:lnTo>
                    <a:pt x="911" y="4199"/>
                  </a:lnTo>
                  <a:lnTo>
                    <a:pt x="876" y="4186"/>
                  </a:lnTo>
                  <a:lnTo>
                    <a:pt x="805" y="4144"/>
                  </a:lnTo>
                  <a:lnTo>
                    <a:pt x="758" y="4137"/>
                  </a:lnTo>
                  <a:lnTo>
                    <a:pt x="627" y="4144"/>
                  </a:lnTo>
                  <a:lnTo>
                    <a:pt x="533" y="4144"/>
                  </a:lnTo>
                  <a:lnTo>
                    <a:pt x="438" y="4123"/>
                  </a:lnTo>
                  <a:lnTo>
                    <a:pt x="367" y="4096"/>
                  </a:lnTo>
                  <a:lnTo>
                    <a:pt x="308" y="4054"/>
                  </a:lnTo>
                  <a:lnTo>
                    <a:pt x="261" y="3999"/>
                  </a:lnTo>
                  <a:lnTo>
                    <a:pt x="249" y="3944"/>
                  </a:lnTo>
                  <a:lnTo>
                    <a:pt x="237" y="3930"/>
                  </a:lnTo>
                  <a:lnTo>
                    <a:pt x="225" y="3923"/>
                  </a:lnTo>
                  <a:lnTo>
                    <a:pt x="190" y="3930"/>
                  </a:lnTo>
                  <a:lnTo>
                    <a:pt x="131" y="3937"/>
                  </a:lnTo>
                  <a:lnTo>
                    <a:pt x="107" y="3909"/>
                  </a:lnTo>
                  <a:lnTo>
                    <a:pt x="48" y="3826"/>
                  </a:lnTo>
                  <a:lnTo>
                    <a:pt x="36" y="3799"/>
                  </a:lnTo>
                  <a:lnTo>
                    <a:pt x="48" y="3757"/>
                  </a:lnTo>
                  <a:lnTo>
                    <a:pt x="83" y="3681"/>
                  </a:lnTo>
                  <a:lnTo>
                    <a:pt x="95" y="3612"/>
                  </a:lnTo>
                  <a:lnTo>
                    <a:pt x="83" y="3564"/>
                  </a:lnTo>
                  <a:lnTo>
                    <a:pt x="83" y="3557"/>
                  </a:lnTo>
                  <a:lnTo>
                    <a:pt x="131" y="3529"/>
                  </a:lnTo>
                  <a:lnTo>
                    <a:pt x="166" y="3460"/>
                  </a:lnTo>
                  <a:lnTo>
                    <a:pt x="237" y="3198"/>
                  </a:lnTo>
                  <a:lnTo>
                    <a:pt x="202" y="3156"/>
                  </a:lnTo>
                  <a:lnTo>
                    <a:pt x="107" y="3108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 flipH="1">
              <a:off x="4206243" y="2088130"/>
              <a:ext cx="475210" cy="525390"/>
            </a:xfrm>
            <a:custGeom>
              <a:avLst/>
              <a:gdLst/>
              <a:ahLst/>
              <a:cxnLst/>
              <a:rect l="l" t="t" r="r" b="b"/>
              <a:pathLst>
                <a:path w="7806" h="5512" extrusionOk="0">
                  <a:moveTo>
                    <a:pt x="36" y="3081"/>
                  </a:moveTo>
                  <a:lnTo>
                    <a:pt x="47" y="3046"/>
                  </a:lnTo>
                  <a:lnTo>
                    <a:pt x="36" y="3019"/>
                  </a:lnTo>
                  <a:lnTo>
                    <a:pt x="12" y="2963"/>
                  </a:lnTo>
                  <a:lnTo>
                    <a:pt x="106" y="2805"/>
                  </a:lnTo>
                  <a:lnTo>
                    <a:pt x="142" y="2839"/>
                  </a:lnTo>
                  <a:lnTo>
                    <a:pt x="154" y="2846"/>
                  </a:lnTo>
                  <a:lnTo>
                    <a:pt x="177" y="2860"/>
                  </a:lnTo>
                  <a:lnTo>
                    <a:pt x="189" y="2874"/>
                  </a:lnTo>
                  <a:lnTo>
                    <a:pt x="272" y="2874"/>
                  </a:lnTo>
                  <a:lnTo>
                    <a:pt x="284" y="2818"/>
                  </a:lnTo>
                  <a:lnTo>
                    <a:pt x="272" y="2749"/>
                  </a:lnTo>
                  <a:lnTo>
                    <a:pt x="272" y="2715"/>
                  </a:lnTo>
                  <a:lnTo>
                    <a:pt x="284" y="2660"/>
                  </a:lnTo>
                  <a:lnTo>
                    <a:pt x="296" y="2632"/>
                  </a:lnTo>
                  <a:lnTo>
                    <a:pt x="319" y="2618"/>
                  </a:lnTo>
                  <a:lnTo>
                    <a:pt x="343" y="2611"/>
                  </a:lnTo>
                  <a:lnTo>
                    <a:pt x="379" y="2611"/>
                  </a:lnTo>
                  <a:lnTo>
                    <a:pt x="414" y="2611"/>
                  </a:lnTo>
                  <a:lnTo>
                    <a:pt x="438" y="2611"/>
                  </a:lnTo>
                  <a:lnTo>
                    <a:pt x="473" y="2625"/>
                  </a:lnTo>
                  <a:lnTo>
                    <a:pt x="580" y="2639"/>
                  </a:lnTo>
                  <a:lnTo>
                    <a:pt x="615" y="2632"/>
                  </a:lnTo>
                  <a:lnTo>
                    <a:pt x="651" y="2632"/>
                  </a:lnTo>
                  <a:lnTo>
                    <a:pt x="662" y="2625"/>
                  </a:lnTo>
                  <a:lnTo>
                    <a:pt x="686" y="2632"/>
                  </a:lnTo>
                  <a:lnTo>
                    <a:pt x="698" y="2639"/>
                  </a:lnTo>
                  <a:lnTo>
                    <a:pt x="710" y="2660"/>
                  </a:lnTo>
                  <a:lnTo>
                    <a:pt x="721" y="2666"/>
                  </a:lnTo>
                  <a:lnTo>
                    <a:pt x="745" y="2673"/>
                  </a:lnTo>
                  <a:lnTo>
                    <a:pt x="745" y="2666"/>
                  </a:lnTo>
                  <a:lnTo>
                    <a:pt x="769" y="2632"/>
                  </a:lnTo>
                  <a:lnTo>
                    <a:pt x="781" y="2611"/>
                  </a:lnTo>
                  <a:lnTo>
                    <a:pt x="816" y="2604"/>
                  </a:lnTo>
                  <a:lnTo>
                    <a:pt x="840" y="2604"/>
                  </a:lnTo>
                  <a:lnTo>
                    <a:pt x="863" y="2611"/>
                  </a:lnTo>
                  <a:lnTo>
                    <a:pt x="911" y="2611"/>
                  </a:lnTo>
                  <a:lnTo>
                    <a:pt x="934" y="2611"/>
                  </a:lnTo>
                  <a:lnTo>
                    <a:pt x="958" y="2618"/>
                  </a:lnTo>
                  <a:lnTo>
                    <a:pt x="1029" y="2639"/>
                  </a:lnTo>
                  <a:lnTo>
                    <a:pt x="1124" y="2590"/>
                  </a:lnTo>
                  <a:lnTo>
                    <a:pt x="1171" y="2570"/>
                  </a:lnTo>
                  <a:lnTo>
                    <a:pt x="1206" y="2549"/>
                  </a:lnTo>
                  <a:lnTo>
                    <a:pt x="1242" y="2535"/>
                  </a:lnTo>
                  <a:lnTo>
                    <a:pt x="1336" y="2521"/>
                  </a:lnTo>
                  <a:lnTo>
                    <a:pt x="1419" y="2515"/>
                  </a:lnTo>
                  <a:lnTo>
                    <a:pt x="1526" y="2487"/>
                  </a:lnTo>
                  <a:lnTo>
                    <a:pt x="1538" y="2480"/>
                  </a:lnTo>
                  <a:lnTo>
                    <a:pt x="1561" y="2452"/>
                  </a:lnTo>
                  <a:lnTo>
                    <a:pt x="1419" y="2321"/>
                  </a:lnTo>
                  <a:lnTo>
                    <a:pt x="1372" y="2280"/>
                  </a:lnTo>
                  <a:lnTo>
                    <a:pt x="1348" y="2252"/>
                  </a:lnTo>
                  <a:lnTo>
                    <a:pt x="1348" y="2238"/>
                  </a:lnTo>
                  <a:lnTo>
                    <a:pt x="1360" y="2224"/>
                  </a:lnTo>
                  <a:lnTo>
                    <a:pt x="1372" y="2211"/>
                  </a:lnTo>
                  <a:lnTo>
                    <a:pt x="1372" y="2176"/>
                  </a:lnTo>
                  <a:lnTo>
                    <a:pt x="1372" y="2162"/>
                  </a:lnTo>
                  <a:lnTo>
                    <a:pt x="1384" y="2148"/>
                  </a:lnTo>
                  <a:lnTo>
                    <a:pt x="1419" y="2142"/>
                  </a:lnTo>
                  <a:lnTo>
                    <a:pt x="1443" y="2128"/>
                  </a:lnTo>
                  <a:lnTo>
                    <a:pt x="1455" y="2121"/>
                  </a:lnTo>
                  <a:lnTo>
                    <a:pt x="1478" y="2093"/>
                  </a:lnTo>
                  <a:lnTo>
                    <a:pt x="1490" y="2079"/>
                  </a:lnTo>
                  <a:lnTo>
                    <a:pt x="1549" y="2038"/>
                  </a:lnTo>
                  <a:lnTo>
                    <a:pt x="1407" y="1941"/>
                  </a:lnTo>
                  <a:lnTo>
                    <a:pt x="1396" y="1810"/>
                  </a:lnTo>
                  <a:lnTo>
                    <a:pt x="1455" y="1803"/>
                  </a:lnTo>
                  <a:lnTo>
                    <a:pt x="1455" y="1796"/>
                  </a:lnTo>
                  <a:lnTo>
                    <a:pt x="1455" y="1782"/>
                  </a:lnTo>
                  <a:lnTo>
                    <a:pt x="1502" y="1755"/>
                  </a:lnTo>
                  <a:lnTo>
                    <a:pt x="1609" y="1651"/>
                  </a:lnTo>
                  <a:lnTo>
                    <a:pt x="1632" y="1603"/>
                  </a:lnTo>
                  <a:lnTo>
                    <a:pt x="1620" y="1575"/>
                  </a:lnTo>
                  <a:lnTo>
                    <a:pt x="1632" y="1548"/>
                  </a:lnTo>
                  <a:lnTo>
                    <a:pt x="1904" y="1416"/>
                  </a:lnTo>
                  <a:lnTo>
                    <a:pt x="1940" y="1389"/>
                  </a:lnTo>
                  <a:lnTo>
                    <a:pt x="1963" y="1354"/>
                  </a:lnTo>
                  <a:lnTo>
                    <a:pt x="1987" y="1285"/>
                  </a:lnTo>
                  <a:lnTo>
                    <a:pt x="1987" y="1271"/>
                  </a:lnTo>
                  <a:lnTo>
                    <a:pt x="1975" y="1258"/>
                  </a:lnTo>
                  <a:lnTo>
                    <a:pt x="1963" y="1237"/>
                  </a:lnTo>
                  <a:lnTo>
                    <a:pt x="2105" y="1216"/>
                  </a:lnTo>
                  <a:lnTo>
                    <a:pt x="2176" y="1230"/>
                  </a:lnTo>
                  <a:lnTo>
                    <a:pt x="2212" y="1251"/>
                  </a:lnTo>
                  <a:lnTo>
                    <a:pt x="2283" y="1237"/>
                  </a:lnTo>
                  <a:lnTo>
                    <a:pt x="2306" y="1237"/>
                  </a:lnTo>
                  <a:lnTo>
                    <a:pt x="2354" y="1237"/>
                  </a:lnTo>
                  <a:lnTo>
                    <a:pt x="2365" y="1237"/>
                  </a:lnTo>
                  <a:lnTo>
                    <a:pt x="2377" y="1230"/>
                  </a:lnTo>
                  <a:lnTo>
                    <a:pt x="2401" y="1223"/>
                  </a:lnTo>
                  <a:lnTo>
                    <a:pt x="2448" y="1223"/>
                  </a:lnTo>
                  <a:lnTo>
                    <a:pt x="2531" y="1223"/>
                  </a:lnTo>
                  <a:lnTo>
                    <a:pt x="2649" y="1216"/>
                  </a:lnTo>
                  <a:lnTo>
                    <a:pt x="2720" y="1216"/>
                  </a:lnTo>
                  <a:lnTo>
                    <a:pt x="2744" y="1209"/>
                  </a:lnTo>
                  <a:lnTo>
                    <a:pt x="2768" y="1209"/>
                  </a:lnTo>
                  <a:lnTo>
                    <a:pt x="2779" y="1202"/>
                  </a:lnTo>
                  <a:lnTo>
                    <a:pt x="2827" y="1202"/>
                  </a:lnTo>
                  <a:lnTo>
                    <a:pt x="2850" y="1202"/>
                  </a:lnTo>
                  <a:lnTo>
                    <a:pt x="2886" y="1223"/>
                  </a:lnTo>
                  <a:lnTo>
                    <a:pt x="2945" y="1271"/>
                  </a:lnTo>
                  <a:lnTo>
                    <a:pt x="2980" y="1375"/>
                  </a:lnTo>
                  <a:lnTo>
                    <a:pt x="2992" y="1389"/>
                  </a:lnTo>
                  <a:lnTo>
                    <a:pt x="3063" y="1389"/>
                  </a:lnTo>
                  <a:lnTo>
                    <a:pt x="3181" y="1382"/>
                  </a:lnTo>
                  <a:lnTo>
                    <a:pt x="3312" y="1389"/>
                  </a:lnTo>
                  <a:lnTo>
                    <a:pt x="3383" y="1382"/>
                  </a:lnTo>
                  <a:lnTo>
                    <a:pt x="3418" y="1375"/>
                  </a:lnTo>
                  <a:lnTo>
                    <a:pt x="3442" y="1347"/>
                  </a:lnTo>
                  <a:lnTo>
                    <a:pt x="3501" y="1327"/>
                  </a:lnTo>
                  <a:lnTo>
                    <a:pt x="3714" y="1313"/>
                  </a:lnTo>
                  <a:lnTo>
                    <a:pt x="3785" y="1299"/>
                  </a:lnTo>
                  <a:lnTo>
                    <a:pt x="3844" y="1285"/>
                  </a:lnTo>
                  <a:lnTo>
                    <a:pt x="3903" y="1264"/>
                  </a:lnTo>
                  <a:lnTo>
                    <a:pt x="3927" y="1251"/>
                  </a:lnTo>
                  <a:lnTo>
                    <a:pt x="3962" y="1216"/>
                  </a:lnTo>
                  <a:lnTo>
                    <a:pt x="3974" y="1202"/>
                  </a:lnTo>
                  <a:lnTo>
                    <a:pt x="3974" y="1195"/>
                  </a:lnTo>
                  <a:lnTo>
                    <a:pt x="3974" y="1188"/>
                  </a:lnTo>
                  <a:lnTo>
                    <a:pt x="3986" y="1175"/>
                  </a:lnTo>
                  <a:lnTo>
                    <a:pt x="4080" y="1113"/>
                  </a:lnTo>
                  <a:lnTo>
                    <a:pt x="4175" y="1064"/>
                  </a:lnTo>
                  <a:lnTo>
                    <a:pt x="4270" y="1037"/>
                  </a:lnTo>
                  <a:lnTo>
                    <a:pt x="4305" y="1016"/>
                  </a:lnTo>
                  <a:lnTo>
                    <a:pt x="4329" y="1002"/>
                  </a:lnTo>
                  <a:lnTo>
                    <a:pt x="4388" y="961"/>
                  </a:lnTo>
                  <a:lnTo>
                    <a:pt x="4873" y="947"/>
                  </a:lnTo>
                  <a:lnTo>
                    <a:pt x="4873" y="885"/>
                  </a:lnTo>
                  <a:lnTo>
                    <a:pt x="4849" y="871"/>
                  </a:lnTo>
                  <a:lnTo>
                    <a:pt x="4825" y="843"/>
                  </a:lnTo>
                  <a:lnTo>
                    <a:pt x="4825" y="822"/>
                  </a:lnTo>
                  <a:lnTo>
                    <a:pt x="4837" y="802"/>
                  </a:lnTo>
                  <a:lnTo>
                    <a:pt x="4849" y="767"/>
                  </a:lnTo>
                  <a:lnTo>
                    <a:pt x="4849" y="746"/>
                  </a:lnTo>
                  <a:lnTo>
                    <a:pt x="4825" y="726"/>
                  </a:lnTo>
                  <a:lnTo>
                    <a:pt x="4766" y="684"/>
                  </a:lnTo>
                  <a:lnTo>
                    <a:pt x="4743" y="677"/>
                  </a:lnTo>
                  <a:lnTo>
                    <a:pt x="4695" y="657"/>
                  </a:lnTo>
                  <a:lnTo>
                    <a:pt x="4589" y="608"/>
                  </a:lnTo>
                  <a:lnTo>
                    <a:pt x="4565" y="567"/>
                  </a:lnTo>
                  <a:lnTo>
                    <a:pt x="4565" y="525"/>
                  </a:lnTo>
                  <a:lnTo>
                    <a:pt x="4589" y="484"/>
                  </a:lnTo>
                  <a:lnTo>
                    <a:pt x="4601" y="477"/>
                  </a:lnTo>
                  <a:lnTo>
                    <a:pt x="4613" y="470"/>
                  </a:lnTo>
                  <a:lnTo>
                    <a:pt x="4636" y="456"/>
                  </a:lnTo>
                  <a:lnTo>
                    <a:pt x="4648" y="450"/>
                  </a:lnTo>
                  <a:lnTo>
                    <a:pt x="4684" y="429"/>
                  </a:lnTo>
                  <a:lnTo>
                    <a:pt x="4684" y="429"/>
                  </a:lnTo>
                  <a:lnTo>
                    <a:pt x="4707" y="422"/>
                  </a:lnTo>
                  <a:lnTo>
                    <a:pt x="4731" y="422"/>
                  </a:lnTo>
                  <a:lnTo>
                    <a:pt x="4754" y="415"/>
                  </a:lnTo>
                  <a:lnTo>
                    <a:pt x="4766" y="408"/>
                  </a:lnTo>
                  <a:lnTo>
                    <a:pt x="4790" y="394"/>
                  </a:lnTo>
                  <a:lnTo>
                    <a:pt x="4790" y="353"/>
                  </a:lnTo>
                  <a:lnTo>
                    <a:pt x="4944" y="194"/>
                  </a:lnTo>
                  <a:lnTo>
                    <a:pt x="4979" y="146"/>
                  </a:lnTo>
                  <a:lnTo>
                    <a:pt x="4979" y="111"/>
                  </a:lnTo>
                  <a:lnTo>
                    <a:pt x="5003" y="1"/>
                  </a:lnTo>
                  <a:lnTo>
                    <a:pt x="5038" y="28"/>
                  </a:lnTo>
                  <a:lnTo>
                    <a:pt x="5086" y="35"/>
                  </a:lnTo>
                  <a:lnTo>
                    <a:pt x="5121" y="56"/>
                  </a:lnTo>
                  <a:lnTo>
                    <a:pt x="5145" y="77"/>
                  </a:lnTo>
                  <a:lnTo>
                    <a:pt x="5180" y="104"/>
                  </a:lnTo>
                  <a:lnTo>
                    <a:pt x="5192" y="104"/>
                  </a:lnTo>
                  <a:lnTo>
                    <a:pt x="5263" y="125"/>
                  </a:lnTo>
                  <a:lnTo>
                    <a:pt x="5263" y="132"/>
                  </a:lnTo>
                  <a:lnTo>
                    <a:pt x="5310" y="194"/>
                  </a:lnTo>
                  <a:lnTo>
                    <a:pt x="5334" y="263"/>
                  </a:lnTo>
                  <a:lnTo>
                    <a:pt x="5334" y="304"/>
                  </a:lnTo>
                  <a:lnTo>
                    <a:pt x="5334" y="353"/>
                  </a:lnTo>
                  <a:lnTo>
                    <a:pt x="5263" y="477"/>
                  </a:lnTo>
                  <a:lnTo>
                    <a:pt x="5275" y="505"/>
                  </a:lnTo>
                  <a:lnTo>
                    <a:pt x="5228" y="636"/>
                  </a:lnTo>
                  <a:lnTo>
                    <a:pt x="5192" y="657"/>
                  </a:lnTo>
                  <a:lnTo>
                    <a:pt x="5168" y="677"/>
                  </a:lnTo>
                  <a:lnTo>
                    <a:pt x="5121" y="816"/>
                  </a:lnTo>
                  <a:lnTo>
                    <a:pt x="5121" y="864"/>
                  </a:lnTo>
                  <a:lnTo>
                    <a:pt x="5145" y="988"/>
                  </a:lnTo>
                  <a:lnTo>
                    <a:pt x="5168" y="1016"/>
                  </a:lnTo>
                  <a:lnTo>
                    <a:pt x="5192" y="1037"/>
                  </a:lnTo>
                  <a:lnTo>
                    <a:pt x="5192" y="1050"/>
                  </a:lnTo>
                  <a:lnTo>
                    <a:pt x="5168" y="1085"/>
                  </a:lnTo>
                  <a:lnTo>
                    <a:pt x="5145" y="1106"/>
                  </a:lnTo>
                  <a:lnTo>
                    <a:pt x="5157" y="1126"/>
                  </a:lnTo>
                  <a:lnTo>
                    <a:pt x="5168" y="1147"/>
                  </a:lnTo>
                  <a:lnTo>
                    <a:pt x="5180" y="1168"/>
                  </a:lnTo>
                  <a:lnTo>
                    <a:pt x="5168" y="1244"/>
                  </a:lnTo>
                  <a:lnTo>
                    <a:pt x="5192" y="1278"/>
                  </a:lnTo>
                  <a:lnTo>
                    <a:pt x="5239" y="1292"/>
                  </a:lnTo>
                  <a:lnTo>
                    <a:pt x="5251" y="1313"/>
                  </a:lnTo>
                  <a:lnTo>
                    <a:pt x="5464" y="1472"/>
                  </a:lnTo>
                  <a:lnTo>
                    <a:pt x="5488" y="1506"/>
                  </a:lnTo>
                  <a:lnTo>
                    <a:pt x="5488" y="1589"/>
                  </a:lnTo>
                  <a:lnTo>
                    <a:pt x="5476" y="1610"/>
                  </a:lnTo>
                  <a:lnTo>
                    <a:pt x="5440" y="1644"/>
                  </a:lnTo>
                  <a:lnTo>
                    <a:pt x="5440" y="1672"/>
                  </a:lnTo>
                  <a:lnTo>
                    <a:pt x="5440" y="1693"/>
                  </a:lnTo>
                  <a:lnTo>
                    <a:pt x="5488" y="1755"/>
                  </a:lnTo>
                  <a:lnTo>
                    <a:pt x="5535" y="1845"/>
                  </a:lnTo>
                  <a:lnTo>
                    <a:pt x="5559" y="1941"/>
                  </a:lnTo>
                  <a:lnTo>
                    <a:pt x="5559" y="1948"/>
                  </a:lnTo>
                  <a:lnTo>
                    <a:pt x="5582" y="2045"/>
                  </a:lnTo>
                  <a:lnTo>
                    <a:pt x="5547" y="2335"/>
                  </a:lnTo>
                  <a:lnTo>
                    <a:pt x="5523" y="2376"/>
                  </a:lnTo>
                  <a:lnTo>
                    <a:pt x="5488" y="2411"/>
                  </a:lnTo>
                  <a:lnTo>
                    <a:pt x="5440" y="2445"/>
                  </a:lnTo>
                  <a:lnTo>
                    <a:pt x="5405" y="2480"/>
                  </a:lnTo>
                  <a:lnTo>
                    <a:pt x="5393" y="2570"/>
                  </a:lnTo>
                  <a:lnTo>
                    <a:pt x="5440" y="2632"/>
                  </a:lnTo>
                  <a:lnTo>
                    <a:pt x="5535" y="2673"/>
                  </a:lnTo>
                  <a:lnTo>
                    <a:pt x="5843" y="2763"/>
                  </a:lnTo>
                  <a:lnTo>
                    <a:pt x="5878" y="2777"/>
                  </a:lnTo>
                  <a:lnTo>
                    <a:pt x="5902" y="2811"/>
                  </a:lnTo>
                  <a:lnTo>
                    <a:pt x="6067" y="2908"/>
                  </a:lnTo>
                  <a:lnTo>
                    <a:pt x="6186" y="3046"/>
                  </a:lnTo>
                  <a:lnTo>
                    <a:pt x="6233" y="3088"/>
                  </a:lnTo>
                  <a:lnTo>
                    <a:pt x="6942" y="3392"/>
                  </a:lnTo>
                  <a:lnTo>
                    <a:pt x="7084" y="3433"/>
                  </a:lnTo>
                  <a:lnTo>
                    <a:pt x="7238" y="3447"/>
                  </a:lnTo>
                  <a:lnTo>
                    <a:pt x="7297" y="3454"/>
                  </a:lnTo>
                  <a:lnTo>
                    <a:pt x="7321" y="3488"/>
                  </a:lnTo>
                  <a:lnTo>
                    <a:pt x="7333" y="3509"/>
                  </a:lnTo>
                  <a:lnTo>
                    <a:pt x="7380" y="3571"/>
                  </a:lnTo>
                  <a:lnTo>
                    <a:pt x="7380" y="3592"/>
                  </a:lnTo>
                  <a:lnTo>
                    <a:pt x="7368" y="3792"/>
                  </a:lnTo>
                  <a:lnTo>
                    <a:pt x="7368" y="3827"/>
                  </a:lnTo>
                  <a:lnTo>
                    <a:pt x="7297" y="3861"/>
                  </a:lnTo>
                  <a:lnTo>
                    <a:pt x="7274" y="3889"/>
                  </a:lnTo>
                  <a:lnTo>
                    <a:pt x="7274" y="3910"/>
                  </a:lnTo>
                  <a:lnTo>
                    <a:pt x="7285" y="3937"/>
                  </a:lnTo>
                  <a:lnTo>
                    <a:pt x="7321" y="3958"/>
                  </a:lnTo>
                  <a:lnTo>
                    <a:pt x="7356" y="3965"/>
                  </a:lnTo>
                  <a:lnTo>
                    <a:pt x="7404" y="3958"/>
                  </a:lnTo>
                  <a:lnTo>
                    <a:pt x="7581" y="4117"/>
                  </a:lnTo>
                  <a:lnTo>
                    <a:pt x="7676" y="4172"/>
                  </a:lnTo>
                  <a:lnTo>
                    <a:pt x="7806" y="4227"/>
                  </a:lnTo>
                  <a:lnTo>
                    <a:pt x="7782" y="4276"/>
                  </a:lnTo>
                  <a:lnTo>
                    <a:pt x="7782" y="4296"/>
                  </a:lnTo>
                  <a:lnTo>
                    <a:pt x="7747" y="4365"/>
                  </a:lnTo>
                  <a:lnTo>
                    <a:pt x="7711" y="4407"/>
                  </a:lnTo>
                  <a:lnTo>
                    <a:pt x="7652" y="4510"/>
                  </a:lnTo>
                  <a:lnTo>
                    <a:pt x="7510" y="4649"/>
                  </a:lnTo>
                  <a:lnTo>
                    <a:pt x="7427" y="4697"/>
                  </a:lnTo>
                  <a:lnTo>
                    <a:pt x="7368" y="4725"/>
                  </a:lnTo>
                  <a:lnTo>
                    <a:pt x="7321" y="4738"/>
                  </a:lnTo>
                  <a:lnTo>
                    <a:pt x="7285" y="4752"/>
                  </a:lnTo>
                  <a:lnTo>
                    <a:pt x="7262" y="4759"/>
                  </a:lnTo>
                  <a:lnTo>
                    <a:pt x="7226" y="4773"/>
                  </a:lnTo>
                  <a:lnTo>
                    <a:pt x="7179" y="4773"/>
                  </a:lnTo>
                  <a:lnTo>
                    <a:pt x="7132" y="4766"/>
                  </a:lnTo>
                  <a:lnTo>
                    <a:pt x="7037" y="4725"/>
                  </a:lnTo>
                  <a:lnTo>
                    <a:pt x="6978" y="4704"/>
                  </a:lnTo>
                  <a:lnTo>
                    <a:pt x="6931" y="4704"/>
                  </a:lnTo>
                  <a:lnTo>
                    <a:pt x="6883" y="4718"/>
                  </a:lnTo>
                  <a:lnTo>
                    <a:pt x="6848" y="4752"/>
                  </a:lnTo>
                  <a:lnTo>
                    <a:pt x="6812" y="4814"/>
                  </a:lnTo>
                  <a:lnTo>
                    <a:pt x="6765" y="4856"/>
                  </a:lnTo>
                  <a:lnTo>
                    <a:pt x="6730" y="4904"/>
                  </a:lnTo>
                  <a:lnTo>
                    <a:pt x="6741" y="4946"/>
                  </a:lnTo>
                  <a:lnTo>
                    <a:pt x="6824" y="5042"/>
                  </a:lnTo>
                  <a:lnTo>
                    <a:pt x="6848" y="5091"/>
                  </a:lnTo>
                  <a:lnTo>
                    <a:pt x="6860" y="5125"/>
                  </a:lnTo>
                  <a:lnTo>
                    <a:pt x="6801" y="5201"/>
                  </a:lnTo>
                  <a:lnTo>
                    <a:pt x="6741" y="5208"/>
                  </a:lnTo>
                  <a:lnTo>
                    <a:pt x="6718" y="5208"/>
                  </a:lnTo>
                  <a:lnTo>
                    <a:pt x="6670" y="5187"/>
                  </a:lnTo>
                  <a:lnTo>
                    <a:pt x="6611" y="5160"/>
                  </a:lnTo>
                  <a:lnTo>
                    <a:pt x="6564" y="5111"/>
                  </a:lnTo>
                  <a:lnTo>
                    <a:pt x="6493" y="5084"/>
                  </a:lnTo>
                  <a:lnTo>
                    <a:pt x="6410" y="5125"/>
                  </a:lnTo>
                  <a:lnTo>
                    <a:pt x="6245" y="5153"/>
                  </a:lnTo>
                  <a:lnTo>
                    <a:pt x="6197" y="5187"/>
                  </a:lnTo>
                  <a:lnTo>
                    <a:pt x="6162" y="5256"/>
                  </a:lnTo>
                  <a:lnTo>
                    <a:pt x="6091" y="5256"/>
                  </a:lnTo>
                  <a:lnTo>
                    <a:pt x="6044" y="5263"/>
                  </a:lnTo>
                  <a:lnTo>
                    <a:pt x="6008" y="5277"/>
                  </a:lnTo>
                  <a:lnTo>
                    <a:pt x="5937" y="5353"/>
                  </a:lnTo>
                  <a:lnTo>
                    <a:pt x="5854" y="5415"/>
                  </a:lnTo>
                  <a:lnTo>
                    <a:pt x="5724" y="5464"/>
                  </a:lnTo>
                  <a:lnTo>
                    <a:pt x="5677" y="5457"/>
                  </a:lnTo>
                  <a:lnTo>
                    <a:pt x="5630" y="5450"/>
                  </a:lnTo>
                  <a:lnTo>
                    <a:pt x="5594" y="5443"/>
                  </a:lnTo>
                  <a:lnTo>
                    <a:pt x="5523" y="5429"/>
                  </a:lnTo>
                  <a:lnTo>
                    <a:pt x="5452" y="5422"/>
                  </a:lnTo>
                  <a:lnTo>
                    <a:pt x="5417" y="5429"/>
                  </a:lnTo>
                  <a:lnTo>
                    <a:pt x="5381" y="5436"/>
                  </a:lnTo>
                  <a:lnTo>
                    <a:pt x="5358" y="5450"/>
                  </a:lnTo>
                  <a:lnTo>
                    <a:pt x="5358" y="5512"/>
                  </a:lnTo>
                  <a:lnTo>
                    <a:pt x="5192" y="5450"/>
                  </a:lnTo>
                  <a:lnTo>
                    <a:pt x="4932" y="5408"/>
                  </a:lnTo>
                  <a:lnTo>
                    <a:pt x="4814" y="5394"/>
                  </a:lnTo>
                  <a:lnTo>
                    <a:pt x="4731" y="5401"/>
                  </a:lnTo>
                  <a:lnTo>
                    <a:pt x="4648" y="5415"/>
                  </a:lnTo>
                  <a:lnTo>
                    <a:pt x="4589" y="5443"/>
                  </a:lnTo>
                  <a:lnTo>
                    <a:pt x="4506" y="5477"/>
                  </a:lnTo>
                  <a:lnTo>
                    <a:pt x="4482" y="5498"/>
                  </a:lnTo>
                  <a:lnTo>
                    <a:pt x="4435" y="5484"/>
                  </a:lnTo>
                  <a:lnTo>
                    <a:pt x="4423" y="5464"/>
                  </a:lnTo>
                  <a:lnTo>
                    <a:pt x="4423" y="5436"/>
                  </a:lnTo>
                  <a:lnTo>
                    <a:pt x="4423" y="5388"/>
                  </a:lnTo>
                  <a:lnTo>
                    <a:pt x="4388" y="5277"/>
                  </a:lnTo>
                  <a:lnTo>
                    <a:pt x="4341" y="5208"/>
                  </a:lnTo>
                  <a:lnTo>
                    <a:pt x="4341" y="5160"/>
                  </a:lnTo>
                  <a:lnTo>
                    <a:pt x="4352" y="5111"/>
                  </a:lnTo>
                  <a:lnTo>
                    <a:pt x="4364" y="5077"/>
                  </a:lnTo>
                  <a:lnTo>
                    <a:pt x="4341" y="5035"/>
                  </a:lnTo>
                  <a:lnTo>
                    <a:pt x="4270" y="4966"/>
                  </a:lnTo>
                  <a:lnTo>
                    <a:pt x="4258" y="4890"/>
                  </a:lnTo>
                  <a:lnTo>
                    <a:pt x="4210" y="4849"/>
                  </a:lnTo>
                  <a:lnTo>
                    <a:pt x="4045" y="4766"/>
                  </a:lnTo>
                  <a:lnTo>
                    <a:pt x="4033" y="4745"/>
                  </a:lnTo>
                  <a:lnTo>
                    <a:pt x="3903" y="4621"/>
                  </a:lnTo>
                  <a:lnTo>
                    <a:pt x="3844" y="4655"/>
                  </a:lnTo>
                  <a:lnTo>
                    <a:pt x="3678" y="4704"/>
                  </a:lnTo>
                  <a:lnTo>
                    <a:pt x="3524" y="4794"/>
                  </a:lnTo>
                  <a:lnTo>
                    <a:pt x="3477" y="4835"/>
                  </a:lnTo>
                  <a:lnTo>
                    <a:pt x="3465" y="4863"/>
                  </a:lnTo>
                  <a:lnTo>
                    <a:pt x="3454" y="4897"/>
                  </a:lnTo>
                  <a:lnTo>
                    <a:pt x="3477" y="4946"/>
                  </a:lnTo>
                  <a:lnTo>
                    <a:pt x="3536" y="5035"/>
                  </a:lnTo>
                  <a:lnTo>
                    <a:pt x="3584" y="5091"/>
                  </a:lnTo>
                  <a:lnTo>
                    <a:pt x="3678" y="5111"/>
                  </a:lnTo>
                  <a:lnTo>
                    <a:pt x="3690" y="5153"/>
                  </a:lnTo>
                  <a:lnTo>
                    <a:pt x="3690" y="5160"/>
                  </a:lnTo>
                  <a:lnTo>
                    <a:pt x="3773" y="5194"/>
                  </a:lnTo>
                  <a:lnTo>
                    <a:pt x="3796" y="5201"/>
                  </a:lnTo>
                  <a:lnTo>
                    <a:pt x="3785" y="5277"/>
                  </a:lnTo>
                  <a:lnTo>
                    <a:pt x="3643" y="5394"/>
                  </a:lnTo>
                  <a:lnTo>
                    <a:pt x="3584" y="5408"/>
                  </a:lnTo>
                  <a:lnTo>
                    <a:pt x="3536" y="5408"/>
                  </a:lnTo>
                  <a:lnTo>
                    <a:pt x="3489" y="5332"/>
                  </a:lnTo>
                  <a:lnTo>
                    <a:pt x="3406" y="5284"/>
                  </a:lnTo>
                  <a:lnTo>
                    <a:pt x="3371" y="5229"/>
                  </a:lnTo>
                  <a:lnTo>
                    <a:pt x="3359" y="5180"/>
                  </a:lnTo>
                  <a:lnTo>
                    <a:pt x="3347" y="5173"/>
                  </a:lnTo>
                  <a:lnTo>
                    <a:pt x="3323" y="5167"/>
                  </a:lnTo>
                  <a:lnTo>
                    <a:pt x="3193" y="5194"/>
                  </a:lnTo>
                  <a:lnTo>
                    <a:pt x="3099" y="5187"/>
                  </a:lnTo>
                  <a:lnTo>
                    <a:pt x="2909" y="5015"/>
                  </a:lnTo>
                  <a:lnTo>
                    <a:pt x="2839" y="4904"/>
                  </a:lnTo>
                  <a:lnTo>
                    <a:pt x="2768" y="4883"/>
                  </a:lnTo>
                  <a:lnTo>
                    <a:pt x="2744" y="4883"/>
                  </a:lnTo>
                  <a:lnTo>
                    <a:pt x="2708" y="4890"/>
                  </a:lnTo>
                  <a:lnTo>
                    <a:pt x="2614" y="4925"/>
                  </a:lnTo>
                  <a:lnTo>
                    <a:pt x="2484" y="4959"/>
                  </a:lnTo>
                  <a:lnTo>
                    <a:pt x="2129" y="4994"/>
                  </a:lnTo>
                  <a:lnTo>
                    <a:pt x="2070" y="4994"/>
                  </a:lnTo>
                  <a:lnTo>
                    <a:pt x="2022" y="4973"/>
                  </a:lnTo>
                  <a:lnTo>
                    <a:pt x="1975" y="4863"/>
                  </a:lnTo>
                  <a:lnTo>
                    <a:pt x="1679" y="4662"/>
                  </a:lnTo>
                  <a:lnTo>
                    <a:pt x="1644" y="4621"/>
                  </a:lnTo>
                  <a:lnTo>
                    <a:pt x="1597" y="4586"/>
                  </a:lnTo>
                  <a:lnTo>
                    <a:pt x="1490" y="4559"/>
                  </a:lnTo>
                  <a:lnTo>
                    <a:pt x="1372" y="4545"/>
                  </a:lnTo>
                  <a:lnTo>
                    <a:pt x="1301" y="4517"/>
                  </a:lnTo>
                  <a:lnTo>
                    <a:pt x="1230" y="4407"/>
                  </a:lnTo>
                  <a:lnTo>
                    <a:pt x="1171" y="4386"/>
                  </a:lnTo>
                  <a:lnTo>
                    <a:pt x="1124" y="4372"/>
                  </a:lnTo>
                  <a:lnTo>
                    <a:pt x="1064" y="4345"/>
                  </a:lnTo>
                  <a:lnTo>
                    <a:pt x="1041" y="4317"/>
                  </a:lnTo>
                  <a:lnTo>
                    <a:pt x="1029" y="4296"/>
                  </a:lnTo>
                  <a:lnTo>
                    <a:pt x="1029" y="4255"/>
                  </a:lnTo>
                  <a:lnTo>
                    <a:pt x="1017" y="4213"/>
                  </a:lnTo>
                  <a:lnTo>
                    <a:pt x="1064" y="4144"/>
                  </a:lnTo>
                  <a:lnTo>
                    <a:pt x="994" y="4020"/>
                  </a:lnTo>
                  <a:lnTo>
                    <a:pt x="1005" y="3923"/>
                  </a:lnTo>
                  <a:lnTo>
                    <a:pt x="982" y="3834"/>
                  </a:lnTo>
                  <a:lnTo>
                    <a:pt x="994" y="3806"/>
                  </a:lnTo>
                  <a:lnTo>
                    <a:pt x="1029" y="3771"/>
                  </a:lnTo>
                  <a:lnTo>
                    <a:pt x="1053" y="3751"/>
                  </a:lnTo>
                  <a:lnTo>
                    <a:pt x="1100" y="3730"/>
                  </a:lnTo>
                  <a:lnTo>
                    <a:pt x="1218" y="3668"/>
                  </a:lnTo>
                  <a:lnTo>
                    <a:pt x="1242" y="3626"/>
                  </a:lnTo>
                  <a:lnTo>
                    <a:pt x="1206" y="3592"/>
                  </a:lnTo>
                  <a:lnTo>
                    <a:pt x="1135" y="3571"/>
                  </a:lnTo>
                  <a:lnTo>
                    <a:pt x="1088" y="3571"/>
                  </a:lnTo>
                  <a:lnTo>
                    <a:pt x="1017" y="3613"/>
                  </a:lnTo>
                  <a:lnTo>
                    <a:pt x="887" y="3675"/>
                  </a:lnTo>
                  <a:lnTo>
                    <a:pt x="828" y="3723"/>
                  </a:lnTo>
                  <a:lnTo>
                    <a:pt x="781" y="3771"/>
                  </a:lnTo>
                  <a:lnTo>
                    <a:pt x="710" y="3889"/>
                  </a:lnTo>
                  <a:lnTo>
                    <a:pt x="639" y="3896"/>
                  </a:lnTo>
                  <a:lnTo>
                    <a:pt x="532" y="3882"/>
                  </a:lnTo>
                  <a:lnTo>
                    <a:pt x="402" y="3799"/>
                  </a:lnTo>
                  <a:lnTo>
                    <a:pt x="319" y="3778"/>
                  </a:lnTo>
                  <a:lnTo>
                    <a:pt x="284" y="3765"/>
                  </a:lnTo>
                  <a:lnTo>
                    <a:pt x="248" y="3737"/>
                  </a:lnTo>
                  <a:lnTo>
                    <a:pt x="248" y="3599"/>
                  </a:lnTo>
                  <a:lnTo>
                    <a:pt x="225" y="3564"/>
                  </a:lnTo>
                  <a:lnTo>
                    <a:pt x="83" y="3412"/>
                  </a:lnTo>
                  <a:lnTo>
                    <a:pt x="24" y="3240"/>
                  </a:lnTo>
                  <a:lnTo>
                    <a:pt x="0" y="3157"/>
                  </a:lnTo>
                  <a:lnTo>
                    <a:pt x="36" y="3081"/>
                  </a:lnTo>
                  <a:close/>
                </a:path>
              </a:pathLst>
            </a:custGeom>
            <a:solidFill>
              <a:srgbClr val="92D050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 flipH="1">
              <a:off x="3819591" y="2641736"/>
              <a:ext cx="187259" cy="193685"/>
            </a:xfrm>
            <a:custGeom>
              <a:avLst/>
              <a:gdLst/>
              <a:ahLst/>
              <a:cxnLst/>
              <a:rect l="l" t="t" r="r" b="b"/>
              <a:pathLst>
                <a:path w="3076" h="2032" extrusionOk="0">
                  <a:moveTo>
                    <a:pt x="95" y="1686"/>
                  </a:moveTo>
                  <a:lnTo>
                    <a:pt x="214" y="1631"/>
                  </a:lnTo>
                  <a:lnTo>
                    <a:pt x="285" y="1596"/>
                  </a:lnTo>
                  <a:lnTo>
                    <a:pt x="332" y="1555"/>
                  </a:lnTo>
                  <a:lnTo>
                    <a:pt x="403" y="1493"/>
                  </a:lnTo>
                  <a:lnTo>
                    <a:pt x="438" y="1479"/>
                  </a:lnTo>
                  <a:lnTo>
                    <a:pt x="486" y="1472"/>
                  </a:lnTo>
                  <a:lnTo>
                    <a:pt x="569" y="1465"/>
                  </a:lnTo>
                  <a:lnTo>
                    <a:pt x="663" y="1451"/>
                  </a:lnTo>
                  <a:lnTo>
                    <a:pt x="710" y="1444"/>
                  </a:lnTo>
                  <a:lnTo>
                    <a:pt x="793" y="1451"/>
                  </a:lnTo>
                  <a:lnTo>
                    <a:pt x="900" y="1444"/>
                  </a:lnTo>
                  <a:lnTo>
                    <a:pt x="912" y="1430"/>
                  </a:lnTo>
                  <a:lnTo>
                    <a:pt x="912" y="1417"/>
                  </a:lnTo>
                  <a:lnTo>
                    <a:pt x="912" y="1403"/>
                  </a:lnTo>
                  <a:lnTo>
                    <a:pt x="959" y="1368"/>
                  </a:lnTo>
                  <a:lnTo>
                    <a:pt x="983" y="1361"/>
                  </a:lnTo>
                  <a:lnTo>
                    <a:pt x="994" y="1354"/>
                  </a:lnTo>
                  <a:lnTo>
                    <a:pt x="1006" y="1354"/>
                  </a:lnTo>
                  <a:lnTo>
                    <a:pt x="1006" y="1361"/>
                  </a:lnTo>
                  <a:lnTo>
                    <a:pt x="1006" y="1368"/>
                  </a:lnTo>
                  <a:lnTo>
                    <a:pt x="1089" y="1410"/>
                  </a:lnTo>
                  <a:lnTo>
                    <a:pt x="1113" y="1417"/>
                  </a:lnTo>
                  <a:lnTo>
                    <a:pt x="1136" y="1417"/>
                  </a:lnTo>
                  <a:lnTo>
                    <a:pt x="1195" y="1424"/>
                  </a:lnTo>
                  <a:lnTo>
                    <a:pt x="1231" y="1417"/>
                  </a:lnTo>
                  <a:lnTo>
                    <a:pt x="1255" y="1410"/>
                  </a:lnTo>
                  <a:lnTo>
                    <a:pt x="1266" y="1403"/>
                  </a:lnTo>
                  <a:lnTo>
                    <a:pt x="1290" y="1382"/>
                  </a:lnTo>
                  <a:lnTo>
                    <a:pt x="1420" y="1196"/>
                  </a:lnTo>
                  <a:lnTo>
                    <a:pt x="1444" y="1196"/>
                  </a:lnTo>
                  <a:lnTo>
                    <a:pt x="1550" y="1292"/>
                  </a:lnTo>
                  <a:lnTo>
                    <a:pt x="1562" y="1313"/>
                  </a:lnTo>
                  <a:lnTo>
                    <a:pt x="1574" y="1389"/>
                  </a:lnTo>
                  <a:lnTo>
                    <a:pt x="1586" y="1410"/>
                  </a:lnTo>
                  <a:lnTo>
                    <a:pt x="1598" y="1430"/>
                  </a:lnTo>
                  <a:lnTo>
                    <a:pt x="1657" y="1465"/>
                  </a:lnTo>
                  <a:lnTo>
                    <a:pt x="1692" y="1472"/>
                  </a:lnTo>
                  <a:lnTo>
                    <a:pt x="1775" y="1465"/>
                  </a:lnTo>
                  <a:lnTo>
                    <a:pt x="1846" y="1444"/>
                  </a:lnTo>
                  <a:lnTo>
                    <a:pt x="1858" y="1430"/>
                  </a:lnTo>
                  <a:lnTo>
                    <a:pt x="1940" y="1389"/>
                  </a:lnTo>
                  <a:lnTo>
                    <a:pt x="1988" y="1354"/>
                  </a:lnTo>
                  <a:lnTo>
                    <a:pt x="2011" y="1320"/>
                  </a:lnTo>
                  <a:lnTo>
                    <a:pt x="2011" y="1306"/>
                  </a:lnTo>
                  <a:lnTo>
                    <a:pt x="2023" y="1292"/>
                  </a:lnTo>
                  <a:lnTo>
                    <a:pt x="2023" y="1258"/>
                  </a:lnTo>
                  <a:lnTo>
                    <a:pt x="2059" y="1223"/>
                  </a:lnTo>
                  <a:lnTo>
                    <a:pt x="2106" y="1196"/>
                  </a:lnTo>
                  <a:lnTo>
                    <a:pt x="2011" y="1071"/>
                  </a:lnTo>
                  <a:lnTo>
                    <a:pt x="1964" y="1023"/>
                  </a:lnTo>
                  <a:lnTo>
                    <a:pt x="1952" y="1016"/>
                  </a:lnTo>
                  <a:lnTo>
                    <a:pt x="1917" y="1016"/>
                  </a:lnTo>
                  <a:lnTo>
                    <a:pt x="1858" y="1016"/>
                  </a:lnTo>
                  <a:lnTo>
                    <a:pt x="1834" y="1023"/>
                  </a:lnTo>
                  <a:lnTo>
                    <a:pt x="1763" y="1044"/>
                  </a:lnTo>
                  <a:lnTo>
                    <a:pt x="1728" y="961"/>
                  </a:lnTo>
                  <a:lnTo>
                    <a:pt x="1645" y="864"/>
                  </a:lnTo>
                  <a:lnTo>
                    <a:pt x="1633" y="843"/>
                  </a:lnTo>
                  <a:lnTo>
                    <a:pt x="1633" y="830"/>
                  </a:lnTo>
                  <a:lnTo>
                    <a:pt x="1633" y="781"/>
                  </a:lnTo>
                  <a:lnTo>
                    <a:pt x="1645" y="774"/>
                  </a:lnTo>
                  <a:lnTo>
                    <a:pt x="1668" y="761"/>
                  </a:lnTo>
                  <a:lnTo>
                    <a:pt x="1692" y="754"/>
                  </a:lnTo>
                  <a:lnTo>
                    <a:pt x="1692" y="733"/>
                  </a:lnTo>
                  <a:lnTo>
                    <a:pt x="1704" y="712"/>
                  </a:lnTo>
                  <a:lnTo>
                    <a:pt x="1680" y="685"/>
                  </a:lnTo>
                  <a:lnTo>
                    <a:pt x="1609" y="650"/>
                  </a:lnTo>
                  <a:lnTo>
                    <a:pt x="1598" y="650"/>
                  </a:lnTo>
                  <a:lnTo>
                    <a:pt x="1562" y="650"/>
                  </a:lnTo>
                  <a:lnTo>
                    <a:pt x="1503" y="671"/>
                  </a:lnTo>
                  <a:lnTo>
                    <a:pt x="1432" y="657"/>
                  </a:lnTo>
                  <a:lnTo>
                    <a:pt x="1385" y="691"/>
                  </a:lnTo>
                  <a:lnTo>
                    <a:pt x="1361" y="698"/>
                  </a:lnTo>
                  <a:lnTo>
                    <a:pt x="1325" y="705"/>
                  </a:lnTo>
                  <a:lnTo>
                    <a:pt x="1207" y="719"/>
                  </a:lnTo>
                  <a:lnTo>
                    <a:pt x="1136" y="705"/>
                  </a:lnTo>
                  <a:lnTo>
                    <a:pt x="1113" y="698"/>
                  </a:lnTo>
                  <a:lnTo>
                    <a:pt x="1042" y="636"/>
                  </a:lnTo>
                  <a:lnTo>
                    <a:pt x="1018" y="615"/>
                  </a:lnTo>
                  <a:lnTo>
                    <a:pt x="1065" y="588"/>
                  </a:lnTo>
                  <a:lnTo>
                    <a:pt x="1089" y="567"/>
                  </a:lnTo>
                  <a:lnTo>
                    <a:pt x="1101" y="540"/>
                  </a:lnTo>
                  <a:lnTo>
                    <a:pt x="1101" y="526"/>
                  </a:lnTo>
                  <a:lnTo>
                    <a:pt x="1113" y="505"/>
                  </a:lnTo>
                  <a:lnTo>
                    <a:pt x="1231" y="436"/>
                  </a:lnTo>
                  <a:lnTo>
                    <a:pt x="1278" y="415"/>
                  </a:lnTo>
                  <a:lnTo>
                    <a:pt x="1302" y="408"/>
                  </a:lnTo>
                  <a:lnTo>
                    <a:pt x="1325" y="408"/>
                  </a:lnTo>
                  <a:lnTo>
                    <a:pt x="1349" y="408"/>
                  </a:lnTo>
                  <a:lnTo>
                    <a:pt x="1385" y="429"/>
                  </a:lnTo>
                  <a:lnTo>
                    <a:pt x="1408" y="436"/>
                  </a:lnTo>
                  <a:lnTo>
                    <a:pt x="1444" y="436"/>
                  </a:lnTo>
                  <a:lnTo>
                    <a:pt x="1598" y="477"/>
                  </a:lnTo>
                  <a:lnTo>
                    <a:pt x="1633" y="477"/>
                  </a:lnTo>
                  <a:lnTo>
                    <a:pt x="1763" y="484"/>
                  </a:lnTo>
                  <a:lnTo>
                    <a:pt x="1834" y="457"/>
                  </a:lnTo>
                  <a:lnTo>
                    <a:pt x="1834" y="450"/>
                  </a:lnTo>
                  <a:lnTo>
                    <a:pt x="1834" y="429"/>
                  </a:lnTo>
                  <a:lnTo>
                    <a:pt x="1834" y="401"/>
                  </a:lnTo>
                  <a:lnTo>
                    <a:pt x="1834" y="201"/>
                  </a:lnTo>
                  <a:lnTo>
                    <a:pt x="1917" y="201"/>
                  </a:lnTo>
                  <a:lnTo>
                    <a:pt x="2094" y="187"/>
                  </a:lnTo>
                  <a:lnTo>
                    <a:pt x="2236" y="160"/>
                  </a:lnTo>
                  <a:lnTo>
                    <a:pt x="2319" y="125"/>
                  </a:lnTo>
                  <a:lnTo>
                    <a:pt x="2390" y="84"/>
                  </a:lnTo>
                  <a:lnTo>
                    <a:pt x="2437" y="35"/>
                  </a:lnTo>
                  <a:lnTo>
                    <a:pt x="2544" y="1"/>
                  </a:lnTo>
                  <a:lnTo>
                    <a:pt x="2686" y="91"/>
                  </a:lnTo>
                  <a:lnTo>
                    <a:pt x="2697" y="153"/>
                  </a:lnTo>
                  <a:lnTo>
                    <a:pt x="2733" y="277"/>
                  </a:lnTo>
                  <a:lnTo>
                    <a:pt x="2934" y="346"/>
                  </a:lnTo>
                  <a:lnTo>
                    <a:pt x="3017" y="381"/>
                  </a:lnTo>
                  <a:lnTo>
                    <a:pt x="3076" y="505"/>
                  </a:lnTo>
                  <a:lnTo>
                    <a:pt x="3064" y="602"/>
                  </a:lnTo>
                  <a:lnTo>
                    <a:pt x="2757" y="906"/>
                  </a:lnTo>
                  <a:lnTo>
                    <a:pt x="2721" y="982"/>
                  </a:lnTo>
                  <a:lnTo>
                    <a:pt x="2721" y="1051"/>
                  </a:lnTo>
                  <a:lnTo>
                    <a:pt x="2674" y="1106"/>
                  </a:lnTo>
                  <a:lnTo>
                    <a:pt x="2674" y="1216"/>
                  </a:lnTo>
                  <a:lnTo>
                    <a:pt x="2638" y="1230"/>
                  </a:lnTo>
                  <a:lnTo>
                    <a:pt x="2532" y="1354"/>
                  </a:lnTo>
                  <a:lnTo>
                    <a:pt x="2508" y="1382"/>
                  </a:lnTo>
                  <a:lnTo>
                    <a:pt x="2473" y="1424"/>
                  </a:lnTo>
                  <a:lnTo>
                    <a:pt x="2354" y="1479"/>
                  </a:lnTo>
                  <a:lnTo>
                    <a:pt x="2331" y="1493"/>
                  </a:lnTo>
                  <a:lnTo>
                    <a:pt x="2331" y="1562"/>
                  </a:lnTo>
                  <a:lnTo>
                    <a:pt x="2307" y="1582"/>
                  </a:lnTo>
                  <a:lnTo>
                    <a:pt x="2283" y="1589"/>
                  </a:lnTo>
                  <a:lnTo>
                    <a:pt x="2248" y="1596"/>
                  </a:lnTo>
                  <a:lnTo>
                    <a:pt x="2142" y="1596"/>
                  </a:lnTo>
                  <a:lnTo>
                    <a:pt x="2094" y="1582"/>
                  </a:lnTo>
                  <a:lnTo>
                    <a:pt x="2082" y="1582"/>
                  </a:lnTo>
                  <a:lnTo>
                    <a:pt x="2082" y="1596"/>
                  </a:lnTo>
                  <a:lnTo>
                    <a:pt x="2094" y="1645"/>
                  </a:lnTo>
                  <a:lnTo>
                    <a:pt x="2118" y="1679"/>
                  </a:lnTo>
                  <a:lnTo>
                    <a:pt x="2153" y="1693"/>
                  </a:lnTo>
                  <a:lnTo>
                    <a:pt x="2118" y="1727"/>
                  </a:lnTo>
                  <a:lnTo>
                    <a:pt x="2094" y="1762"/>
                  </a:lnTo>
                  <a:lnTo>
                    <a:pt x="2094" y="1776"/>
                  </a:lnTo>
                  <a:lnTo>
                    <a:pt x="2094" y="1783"/>
                  </a:lnTo>
                  <a:lnTo>
                    <a:pt x="2094" y="1790"/>
                  </a:lnTo>
                  <a:lnTo>
                    <a:pt x="2094" y="1796"/>
                  </a:lnTo>
                  <a:lnTo>
                    <a:pt x="2071" y="1810"/>
                  </a:lnTo>
                  <a:lnTo>
                    <a:pt x="2035" y="1824"/>
                  </a:lnTo>
                  <a:lnTo>
                    <a:pt x="1976" y="1831"/>
                  </a:lnTo>
                  <a:lnTo>
                    <a:pt x="1940" y="1831"/>
                  </a:lnTo>
                  <a:lnTo>
                    <a:pt x="1917" y="1817"/>
                  </a:lnTo>
                  <a:lnTo>
                    <a:pt x="1905" y="1810"/>
                  </a:lnTo>
                  <a:lnTo>
                    <a:pt x="1881" y="1796"/>
                  </a:lnTo>
                  <a:lnTo>
                    <a:pt x="1870" y="1796"/>
                  </a:lnTo>
                  <a:lnTo>
                    <a:pt x="1834" y="1790"/>
                  </a:lnTo>
                  <a:lnTo>
                    <a:pt x="1810" y="1796"/>
                  </a:lnTo>
                  <a:lnTo>
                    <a:pt x="1799" y="1803"/>
                  </a:lnTo>
                  <a:lnTo>
                    <a:pt x="1787" y="1831"/>
                  </a:lnTo>
                  <a:lnTo>
                    <a:pt x="1787" y="1852"/>
                  </a:lnTo>
                  <a:lnTo>
                    <a:pt x="1822" y="1893"/>
                  </a:lnTo>
                  <a:lnTo>
                    <a:pt x="1739" y="1886"/>
                  </a:lnTo>
                  <a:lnTo>
                    <a:pt x="1704" y="1893"/>
                  </a:lnTo>
                  <a:lnTo>
                    <a:pt x="1550" y="1914"/>
                  </a:lnTo>
                  <a:lnTo>
                    <a:pt x="1290" y="1942"/>
                  </a:lnTo>
                  <a:lnTo>
                    <a:pt x="1243" y="1921"/>
                  </a:lnTo>
                  <a:lnTo>
                    <a:pt x="1219" y="1921"/>
                  </a:lnTo>
                  <a:lnTo>
                    <a:pt x="1195" y="1928"/>
                  </a:lnTo>
                  <a:lnTo>
                    <a:pt x="1113" y="1955"/>
                  </a:lnTo>
                  <a:lnTo>
                    <a:pt x="1077" y="1962"/>
                  </a:lnTo>
                  <a:lnTo>
                    <a:pt x="746" y="1955"/>
                  </a:lnTo>
                  <a:lnTo>
                    <a:pt x="592" y="1969"/>
                  </a:lnTo>
                  <a:lnTo>
                    <a:pt x="462" y="2031"/>
                  </a:lnTo>
                  <a:lnTo>
                    <a:pt x="438" y="2031"/>
                  </a:lnTo>
                  <a:lnTo>
                    <a:pt x="415" y="2031"/>
                  </a:lnTo>
                  <a:lnTo>
                    <a:pt x="391" y="2024"/>
                  </a:lnTo>
                  <a:lnTo>
                    <a:pt x="356" y="2017"/>
                  </a:lnTo>
                  <a:lnTo>
                    <a:pt x="297" y="2011"/>
                  </a:lnTo>
                  <a:lnTo>
                    <a:pt x="273" y="2004"/>
                  </a:lnTo>
                  <a:lnTo>
                    <a:pt x="249" y="2004"/>
                  </a:lnTo>
                  <a:lnTo>
                    <a:pt x="226" y="1990"/>
                  </a:lnTo>
                  <a:lnTo>
                    <a:pt x="214" y="1983"/>
                  </a:lnTo>
                  <a:lnTo>
                    <a:pt x="178" y="1976"/>
                  </a:lnTo>
                  <a:lnTo>
                    <a:pt x="155" y="1969"/>
                  </a:lnTo>
                  <a:lnTo>
                    <a:pt x="131" y="1962"/>
                  </a:lnTo>
                  <a:lnTo>
                    <a:pt x="48" y="1928"/>
                  </a:lnTo>
                  <a:lnTo>
                    <a:pt x="1" y="1741"/>
                  </a:lnTo>
                  <a:lnTo>
                    <a:pt x="95" y="1686"/>
                  </a:ln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 flipH="1">
              <a:off x="3887226" y="2824746"/>
              <a:ext cx="116702" cy="137067"/>
            </a:xfrm>
            <a:custGeom>
              <a:avLst/>
              <a:gdLst/>
              <a:ahLst/>
              <a:cxnLst/>
              <a:rect l="l" t="t" r="r" b="b"/>
              <a:pathLst>
                <a:path w="1917" h="1438" extrusionOk="0">
                  <a:moveTo>
                    <a:pt x="0" y="8"/>
                  </a:moveTo>
                  <a:lnTo>
                    <a:pt x="83" y="42"/>
                  </a:lnTo>
                  <a:lnTo>
                    <a:pt x="107" y="49"/>
                  </a:lnTo>
                  <a:lnTo>
                    <a:pt x="130" y="56"/>
                  </a:lnTo>
                  <a:lnTo>
                    <a:pt x="166" y="63"/>
                  </a:lnTo>
                  <a:lnTo>
                    <a:pt x="178" y="70"/>
                  </a:lnTo>
                  <a:lnTo>
                    <a:pt x="201" y="84"/>
                  </a:lnTo>
                  <a:lnTo>
                    <a:pt x="225" y="84"/>
                  </a:lnTo>
                  <a:lnTo>
                    <a:pt x="249" y="91"/>
                  </a:lnTo>
                  <a:lnTo>
                    <a:pt x="308" y="97"/>
                  </a:lnTo>
                  <a:lnTo>
                    <a:pt x="343" y="104"/>
                  </a:lnTo>
                  <a:lnTo>
                    <a:pt x="367" y="111"/>
                  </a:lnTo>
                  <a:lnTo>
                    <a:pt x="390" y="111"/>
                  </a:lnTo>
                  <a:lnTo>
                    <a:pt x="414" y="111"/>
                  </a:lnTo>
                  <a:lnTo>
                    <a:pt x="544" y="49"/>
                  </a:lnTo>
                  <a:lnTo>
                    <a:pt x="698" y="35"/>
                  </a:lnTo>
                  <a:lnTo>
                    <a:pt x="1029" y="42"/>
                  </a:lnTo>
                  <a:lnTo>
                    <a:pt x="1065" y="35"/>
                  </a:lnTo>
                  <a:lnTo>
                    <a:pt x="1147" y="8"/>
                  </a:lnTo>
                  <a:lnTo>
                    <a:pt x="1171" y="1"/>
                  </a:lnTo>
                  <a:lnTo>
                    <a:pt x="1195" y="1"/>
                  </a:lnTo>
                  <a:lnTo>
                    <a:pt x="1242" y="22"/>
                  </a:lnTo>
                  <a:lnTo>
                    <a:pt x="1218" y="84"/>
                  </a:lnTo>
                  <a:lnTo>
                    <a:pt x="1218" y="118"/>
                  </a:lnTo>
                  <a:lnTo>
                    <a:pt x="1230" y="132"/>
                  </a:lnTo>
                  <a:lnTo>
                    <a:pt x="1254" y="139"/>
                  </a:lnTo>
                  <a:lnTo>
                    <a:pt x="1360" y="139"/>
                  </a:lnTo>
                  <a:lnTo>
                    <a:pt x="1396" y="153"/>
                  </a:lnTo>
                  <a:lnTo>
                    <a:pt x="1668" y="125"/>
                  </a:lnTo>
                  <a:lnTo>
                    <a:pt x="1810" y="243"/>
                  </a:lnTo>
                  <a:lnTo>
                    <a:pt x="1798" y="270"/>
                  </a:lnTo>
                  <a:lnTo>
                    <a:pt x="1810" y="284"/>
                  </a:lnTo>
                  <a:lnTo>
                    <a:pt x="1833" y="305"/>
                  </a:lnTo>
                  <a:lnTo>
                    <a:pt x="1833" y="318"/>
                  </a:lnTo>
                  <a:lnTo>
                    <a:pt x="1869" y="374"/>
                  </a:lnTo>
                  <a:lnTo>
                    <a:pt x="1857" y="546"/>
                  </a:lnTo>
                  <a:lnTo>
                    <a:pt x="1822" y="588"/>
                  </a:lnTo>
                  <a:lnTo>
                    <a:pt x="1869" y="602"/>
                  </a:lnTo>
                  <a:lnTo>
                    <a:pt x="1881" y="609"/>
                  </a:lnTo>
                  <a:lnTo>
                    <a:pt x="1892" y="622"/>
                  </a:lnTo>
                  <a:lnTo>
                    <a:pt x="1916" y="664"/>
                  </a:lnTo>
                  <a:lnTo>
                    <a:pt x="1845" y="685"/>
                  </a:lnTo>
                  <a:lnTo>
                    <a:pt x="1774" y="685"/>
                  </a:lnTo>
                  <a:lnTo>
                    <a:pt x="1609" y="726"/>
                  </a:lnTo>
                  <a:lnTo>
                    <a:pt x="1526" y="830"/>
                  </a:lnTo>
                  <a:lnTo>
                    <a:pt x="1526" y="836"/>
                  </a:lnTo>
                  <a:lnTo>
                    <a:pt x="1538" y="926"/>
                  </a:lnTo>
                  <a:lnTo>
                    <a:pt x="1526" y="954"/>
                  </a:lnTo>
                  <a:lnTo>
                    <a:pt x="1538" y="968"/>
                  </a:lnTo>
                  <a:lnTo>
                    <a:pt x="1597" y="1051"/>
                  </a:lnTo>
                  <a:lnTo>
                    <a:pt x="1644" y="1099"/>
                  </a:lnTo>
                  <a:lnTo>
                    <a:pt x="1668" y="1120"/>
                  </a:lnTo>
                  <a:lnTo>
                    <a:pt x="1680" y="1140"/>
                  </a:lnTo>
                  <a:lnTo>
                    <a:pt x="1680" y="1161"/>
                  </a:lnTo>
                  <a:lnTo>
                    <a:pt x="1680" y="1203"/>
                  </a:lnTo>
                  <a:lnTo>
                    <a:pt x="1680" y="1223"/>
                  </a:lnTo>
                  <a:lnTo>
                    <a:pt x="1691" y="1237"/>
                  </a:lnTo>
                  <a:lnTo>
                    <a:pt x="1715" y="1272"/>
                  </a:lnTo>
                  <a:lnTo>
                    <a:pt x="1715" y="1306"/>
                  </a:lnTo>
                  <a:lnTo>
                    <a:pt x="1715" y="1341"/>
                  </a:lnTo>
                  <a:lnTo>
                    <a:pt x="1703" y="1361"/>
                  </a:lnTo>
                  <a:lnTo>
                    <a:pt x="1680" y="1368"/>
                  </a:lnTo>
                  <a:lnTo>
                    <a:pt x="1573" y="1396"/>
                  </a:lnTo>
                  <a:lnTo>
                    <a:pt x="1490" y="1424"/>
                  </a:lnTo>
                  <a:lnTo>
                    <a:pt x="1431" y="1437"/>
                  </a:lnTo>
                  <a:lnTo>
                    <a:pt x="1230" y="1306"/>
                  </a:lnTo>
                  <a:lnTo>
                    <a:pt x="1159" y="1244"/>
                  </a:lnTo>
                  <a:lnTo>
                    <a:pt x="1136" y="1209"/>
                  </a:lnTo>
                  <a:lnTo>
                    <a:pt x="1053" y="1147"/>
                  </a:lnTo>
                  <a:lnTo>
                    <a:pt x="1029" y="1106"/>
                  </a:lnTo>
                  <a:lnTo>
                    <a:pt x="946" y="1071"/>
                  </a:lnTo>
                  <a:lnTo>
                    <a:pt x="852" y="988"/>
                  </a:lnTo>
                  <a:lnTo>
                    <a:pt x="816" y="947"/>
                  </a:lnTo>
                  <a:lnTo>
                    <a:pt x="769" y="809"/>
                  </a:lnTo>
                  <a:lnTo>
                    <a:pt x="733" y="657"/>
                  </a:lnTo>
                  <a:lnTo>
                    <a:pt x="651" y="546"/>
                  </a:lnTo>
                  <a:lnTo>
                    <a:pt x="532" y="470"/>
                  </a:lnTo>
                  <a:lnTo>
                    <a:pt x="473" y="360"/>
                  </a:lnTo>
                  <a:lnTo>
                    <a:pt x="438" y="339"/>
                  </a:lnTo>
                  <a:lnTo>
                    <a:pt x="355" y="284"/>
                  </a:lnTo>
                  <a:lnTo>
                    <a:pt x="178" y="229"/>
                  </a:lnTo>
                  <a:lnTo>
                    <a:pt x="154" y="208"/>
                  </a:lnTo>
                  <a:lnTo>
                    <a:pt x="130" y="187"/>
                  </a:lnTo>
                  <a:lnTo>
                    <a:pt x="107" y="132"/>
                  </a:lnTo>
                  <a:lnTo>
                    <a:pt x="0" y="2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 flipH="1">
              <a:off x="3574082" y="3523902"/>
              <a:ext cx="784833" cy="425974"/>
            </a:xfrm>
            <a:custGeom>
              <a:avLst/>
              <a:gdLst/>
              <a:ahLst/>
              <a:cxnLst/>
              <a:rect l="l" t="t" r="r" b="b"/>
              <a:pathLst>
                <a:path w="12892" h="4469" extrusionOk="0">
                  <a:moveTo>
                    <a:pt x="12" y="4089"/>
                  </a:moveTo>
                  <a:lnTo>
                    <a:pt x="296" y="4034"/>
                  </a:lnTo>
                  <a:lnTo>
                    <a:pt x="485" y="3992"/>
                  </a:lnTo>
                  <a:lnTo>
                    <a:pt x="568" y="3958"/>
                  </a:lnTo>
                  <a:lnTo>
                    <a:pt x="686" y="3875"/>
                  </a:lnTo>
                  <a:lnTo>
                    <a:pt x="899" y="3778"/>
                  </a:lnTo>
                  <a:lnTo>
                    <a:pt x="970" y="3757"/>
                  </a:lnTo>
                  <a:lnTo>
                    <a:pt x="1029" y="3771"/>
                  </a:lnTo>
                  <a:lnTo>
                    <a:pt x="1100" y="3785"/>
                  </a:lnTo>
                  <a:lnTo>
                    <a:pt x="1171" y="3785"/>
                  </a:lnTo>
                  <a:lnTo>
                    <a:pt x="1195" y="3771"/>
                  </a:lnTo>
                  <a:lnTo>
                    <a:pt x="1207" y="3730"/>
                  </a:lnTo>
                  <a:lnTo>
                    <a:pt x="1231" y="3709"/>
                  </a:lnTo>
                  <a:lnTo>
                    <a:pt x="1266" y="3702"/>
                  </a:lnTo>
                  <a:lnTo>
                    <a:pt x="1290" y="3702"/>
                  </a:lnTo>
                  <a:lnTo>
                    <a:pt x="1313" y="3702"/>
                  </a:lnTo>
                  <a:lnTo>
                    <a:pt x="1349" y="3702"/>
                  </a:lnTo>
                  <a:lnTo>
                    <a:pt x="1384" y="3709"/>
                  </a:lnTo>
                  <a:lnTo>
                    <a:pt x="1408" y="3716"/>
                  </a:lnTo>
                  <a:lnTo>
                    <a:pt x="1443" y="3716"/>
                  </a:lnTo>
                  <a:lnTo>
                    <a:pt x="1479" y="3702"/>
                  </a:lnTo>
                  <a:lnTo>
                    <a:pt x="1514" y="3688"/>
                  </a:lnTo>
                  <a:lnTo>
                    <a:pt x="1526" y="3668"/>
                  </a:lnTo>
                  <a:lnTo>
                    <a:pt x="1562" y="3599"/>
                  </a:lnTo>
                  <a:lnTo>
                    <a:pt x="1573" y="3585"/>
                  </a:lnTo>
                  <a:lnTo>
                    <a:pt x="1573" y="3564"/>
                  </a:lnTo>
                  <a:lnTo>
                    <a:pt x="1597" y="3543"/>
                  </a:lnTo>
                  <a:lnTo>
                    <a:pt x="1633" y="3523"/>
                  </a:lnTo>
                  <a:lnTo>
                    <a:pt x="1775" y="3481"/>
                  </a:lnTo>
                  <a:lnTo>
                    <a:pt x="1857" y="3474"/>
                  </a:lnTo>
                  <a:lnTo>
                    <a:pt x="1987" y="3509"/>
                  </a:lnTo>
                  <a:lnTo>
                    <a:pt x="2047" y="3509"/>
                  </a:lnTo>
                  <a:lnTo>
                    <a:pt x="2082" y="3481"/>
                  </a:lnTo>
                  <a:lnTo>
                    <a:pt x="2082" y="3447"/>
                  </a:lnTo>
                  <a:lnTo>
                    <a:pt x="2106" y="3412"/>
                  </a:lnTo>
                  <a:lnTo>
                    <a:pt x="2165" y="3398"/>
                  </a:lnTo>
                  <a:lnTo>
                    <a:pt x="2224" y="3405"/>
                  </a:lnTo>
                  <a:lnTo>
                    <a:pt x="2259" y="3474"/>
                  </a:lnTo>
                  <a:lnTo>
                    <a:pt x="2319" y="3488"/>
                  </a:lnTo>
                  <a:lnTo>
                    <a:pt x="2378" y="3481"/>
                  </a:lnTo>
                  <a:lnTo>
                    <a:pt x="2413" y="3467"/>
                  </a:lnTo>
                  <a:lnTo>
                    <a:pt x="2449" y="3460"/>
                  </a:lnTo>
                  <a:lnTo>
                    <a:pt x="2520" y="3474"/>
                  </a:lnTo>
                  <a:lnTo>
                    <a:pt x="2579" y="3474"/>
                  </a:lnTo>
                  <a:lnTo>
                    <a:pt x="2662" y="3467"/>
                  </a:lnTo>
                  <a:lnTo>
                    <a:pt x="2733" y="3454"/>
                  </a:lnTo>
                  <a:lnTo>
                    <a:pt x="2792" y="3440"/>
                  </a:lnTo>
                  <a:lnTo>
                    <a:pt x="2803" y="3419"/>
                  </a:lnTo>
                  <a:lnTo>
                    <a:pt x="2839" y="3371"/>
                  </a:lnTo>
                  <a:lnTo>
                    <a:pt x="2851" y="3350"/>
                  </a:lnTo>
                  <a:lnTo>
                    <a:pt x="2886" y="3343"/>
                  </a:lnTo>
                  <a:lnTo>
                    <a:pt x="2910" y="3343"/>
                  </a:lnTo>
                  <a:lnTo>
                    <a:pt x="2945" y="3343"/>
                  </a:lnTo>
                  <a:lnTo>
                    <a:pt x="3005" y="3336"/>
                  </a:lnTo>
                  <a:lnTo>
                    <a:pt x="3040" y="3336"/>
                  </a:lnTo>
                  <a:lnTo>
                    <a:pt x="3064" y="3329"/>
                  </a:lnTo>
                  <a:lnTo>
                    <a:pt x="3076" y="3302"/>
                  </a:lnTo>
                  <a:lnTo>
                    <a:pt x="3087" y="3260"/>
                  </a:lnTo>
                  <a:lnTo>
                    <a:pt x="3099" y="3239"/>
                  </a:lnTo>
                  <a:lnTo>
                    <a:pt x="3135" y="3198"/>
                  </a:lnTo>
                  <a:lnTo>
                    <a:pt x="3135" y="3177"/>
                  </a:lnTo>
                  <a:lnTo>
                    <a:pt x="3111" y="3163"/>
                  </a:lnTo>
                  <a:lnTo>
                    <a:pt x="3064" y="3108"/>
                  </a:lnTo>
                  <a:lnTo>
                    <a:pt x="3040" y="3087"/>
                  </a:lnTo>
                  <a:lnTo>
                    <a:pt x="3052" y="3081"/>
                  </a:lnTo>
                  <a:lnTo>
                    <a:pt x="3123" y="3067"/>
                  </a:lnTo>
                  <a:lnTo>
                    <a:pt x="3182" y="3046"/>
                  </a:lnTo>
                  <a:lnTo>
                    <a:pt x="3170" y="3018"/>
                  </a:lnTo>
                  <a:lnTo>
                    <a:pt x="3135" y="2991"/>
                  </a:lnTo>
                  <a:lnTo>
                    <a:pt x="3111" y="2963"/>
                  </a:lnTo>
                  <a:lnTo>
                    <a:pt x="3135" y="2873"/>
                  </a:lnTo>
                  <a:lnTo>
                    <a:pt x="3229" y="2804"/>
                  </a:lnTo>
                  <a:lnTo>
                    <a:pt x="3359" y="2763"/>
                  </a:lnTo>
                  <a:lnTo>
                    <a:pt x="3797" y="2715"/>
                  </a:lnTo>
                  <a:lnTo>
                    <a:pt x="4033" y="2639"/>
                  </a:lnTo>
                  <a:lnTo>
                    <a:pt x="4199" y="2604"/>
                  </a:lnTo>
                  <a:lnTo>
                    <a:pt x="4235" y="2583"/>
                  </a:lnTo>
                  <a:lnTo>
                    <a:pt x="4246" y="2507"/>
                  </a:lnTo>
                  <a:lnTo>
                    <a:pt x="4306" y="2404"/>
                  </a:lnTo>
                  <a:lnTo>
                    <a:pt x="4306" y="2376"/>
                  </a:lnTo>
                  <a:lnTo>
                    <a:pt x="4282" y="2224"/>
                  </a:lnTo>
                  <a:lnTo>
                    <a:pt x="4329" y="2162"/>
                  </a:lnTo>
                  <a:lnTo>
                    <a:pt x="4471" y="2148"/>
                  </a:lnTo>
                  <a:lnTo>
                    <a:pt x="4554" y="2155"/>
                  </a:lnTo>
                  <a:lnTo>
                    <a:pt x="4589" y="2162"/>
                  </a:lnTo>
                  <a:lnTo>
                    <a:pt x="4625" y="2155"/>
                  </a:lnTo>
                  <a:lnTo>
                    <a:pt x="4637" y="2141"/>
                  </a:lnTo>
                  <a:lnTo>
                    <a:pt x="4648" y="2107"/>
                  </a:lnTo>
                  <a:lnTo>
                    <a:pt x="4660" y="2093"/>
                  </a:lnTo>
                  <a:lnTo>
                    <a:pt x="4708" y="2079"/>
                  </a:lnTo>
                  <a:lnTo>
                    <a:pt x="4755" y="2079"/>
                  </a:lnTo>
                  <a:lnTo>
                    <a:pt x="4850" y="2100"/>
                  </a:lnTo>
                  <a:lnTo>
                    <a:pt x="4980" y="2121"/>
                  </a:lnTo>
                  <a:lnTo>
                    <a:pt x="5062" y="2100"/>
                  </a:lnTo>
                  <a:lnTo>
                    <a:pt x="5122" y="2052"/>
                  </a:lnTo>
                  <a:lnTo>
                    <a:pt x="5169" y="1976"/>
                  </a:lnTo>
                  <a:lnTo>
                    <a:pt x="5181" y="1941"/>
                  </a:lnTo>
                  <a:lnTo>
                    <a:pt x="5157" y="1865"/>
                  </a:lnTo>
                  <a:lnTo>
                    <a:pt x="5157" y="1831"/>
                  </a:lnTo>
                  <a:lnTo>
                    <a:pt x="5181" y="1789"/>
                  </a:lnTo>
                  <a:lnTo>
                    <a:pt x="5275" y="1727"/>
                  </a:lnTo>
                  <a:lnTo>
                    <a:pt x="5299" y="1692"/>
                  </a:lnTo>
                  <a:lnTo>
                    <a:pt x="5311" y="1672"/>
                  </a:lnTo>
                  <a:lnTo>
                    <a:pt x="5299" y="1630"/>
                  </a:lnTo>
                  <a:lnTo>
                    <a:pt x="5311" y="1603"/>
                  </a:lnTo>
                  <a:lnTo>
                    <a:pt x="5346" y="1582"/>
                  </a:lnTo>
                  <a:lnTo>
                    <a:pt x="5394" y="1568"/>
                  </a:lnTo>
                  <a:lnTo>
                    <a:pt x="5488" y="1540"/>
                  </a:lnTo>
                  <a:lnTo>
                    <a:pt x="5559" y="1534"/>
                  </a:lnTo>
                  <a:lnTo>
                    <a:pt x="5772" y="1547"/>
                  </a:lnTo>
                  <a:lnTo>
                    <a:pt x="6103" y="1540"/>
                  </a:lnTo>
                  <a:lnTo>
                    <a:pt x="6245" y="1506"/>
                  </a:lnTo>
                  <a:lnTo>
                    <a:pt x="6482" y="1361"/>
                  </a:lnTo>
                  <a:lnTo>
                    <a:pt x="6635" y="1319"/>
                  </a:lnTo>
                  <a:lnTo>
                    <a:pt x="6813" y="1306"/>
                  </a:lnTo>
                  <a:lnTo>
                    <a:pt x="7073" y="1319"/>
                  </a:lnTo>
                  <a:lnTo>
                    <a:pt x="7144" y="1319"/>
                  </a:lnTo>
                  <a:lnTo>
                    <a:pt x="7203" y="1306"/>
                  </a:lnTo>
                  <a:lnTo>
                    <a:pt x="7274" y="1278"/>
                  </a:lnTo>
                  <a:lnTo>
                    <a:pt x="7357" y="1257"/>
                  </a:lnTo>
                  <a:lnTo>
                    <a:pt x="7511" y="1250"/>
                  </a:lnTo>
                  <a:lnTo>
                    <a:pt x="7570" y="1223"/>
                  </a:lnTo>
                  <a:lnTo>
                    <a:pt x="7783" y="1085"/>
                  </a:lnTo>
                  <a:lnTo>
                    <a:pt x="7830" y="1029"/>
                  </a:lnTo>
                  <a:lnTo>
                    <a:pt x="7842" y="995"/>
                  </a:lnTo>
                  <a:lnTo>
                    <a:pt x="7842" y="960"/>
                  </a:lnTo>
                  <a:lnTo>
                    <a:pt x="7854" y="940"/>
                  </a:lnTo>
                  <a:lnTo>
                    <a:pt x="7913" y="912"/>
                  </a:lnTo>
                  <a:lnTo>
                    <a:pt x="7972" y="898"/>
                  </a:lnTo>
                  <a:lnTo>
                    <a:pt x="8114" y="912"/>
                  </a:lnTo>
                  <a:lnTo>
                    <a:pt x="8185" y="905"/>
                  </a:lnTo>
                  <a:lnTo>
                    <a:pt x="8291" y="884"/>
                  </a:lnTo>
                  <a:lnTo>
                    <a:pt x="8338" y="877"/>
                  </a:lnTo>
                  <a:lnTo>
                    <a:pt x="8398" y="884"/>
                  </a:lnTo>
                  <a:lnTo>
                    <a:pt x="8398" y="884"/>
                  </a:lnTo>
                  <a:lnTo>
                    <a:pt x="8445" y="905"/>
                  </a:lnTo>
                  <a:lnTo>
                    <a:pt x="8469" y="933"/>
                  </a:lnTo>
                  <a:lnTo>
                    <a:pt x="8492" y="953"/>
                  </a:lnTo>
                  <a:lnTo>
                    <a:pt x="8563" y="960"/>
                  </a:lnTo>
                  <a:lnTo>
                    <a:pt x="8681" y="960"/>
                  </a:lnTo>
                  <a:lnTo>
                    <a:pt x="8729" y="960"/>
                  </a:lnTo>
                  <a:lnTo>
                    <a:pt x="8788" y="981"/>
                  </a:lnTo>
                  <a:lnTo>
                    <a:pt x="8835" y="1002"/>
                  </a:lnTo>
                  <a:lnTo>
                    <a:pt x="8871" y="1016"/>
                  </a:lnTo>
                  <a:lnTo>
                    <a:pt x="8906" y="1029"/>
                  </a:lnTo>
                  <a:lnTo>
                    <a:pt x="8965" y="1043"/>
                  </a:lnTo>
                  <a:lnTo>
                    <a:pt x="9509" y="1029"/>
                  </a:lnTo>
                  <a:lnTo>
                    <a:pt x="9628" y="1016"/>
                  </a:lnTo>
                  <a:lnTo>
                    <a:pt x="9770" y="974"/>
                  </a:lnTo>
                  <a:lnTo>
                    <a:pt x="10042" y="926"/>
                  </a:lnTo>
                  <a:lnTo>
                    <a:pt x="10124" y="891"/>
                  </a:lnTo>
                  <a:lnTo>
                    <a:pt x="10219" y="808"/>
                  </a:lnTo>
                  <a:lnTo>
                    <a:pt x="10254" y="719"/>
                  </a:lnTo>
                  <a:lnTo>
                    <a:pt x="10243" y="518"/>
                  </a:lnTo>
                  <a:lnTo>
                    <a:pt x="10219" y="477"/>
                  </a:lnTo>
                  <a:lnTo>
                    <a:pt x="10148" y="408"/>
                  </a:lnTo>
                  <a:lnTo>
                    <a:pt x="10136" y="366"/>
                  </a:lnTo>
                  <a:lnTo>
                    <a:pt x="10136" y="339"/>
                  </a:lnTo>
                  <a:lnTo>
                    <a:pt x="10148" y="304"/>
                  </a:lnTo>
                  <a:lnTo>
                    <a:pt x="10207" y="242"/>
                  </a:lnTo>
                  <a:lnTo>
                    <a:pt x="10266" y="208"/>
                  </a:lnTo>
                  <a:lnTo>
                    <a:pt x="10278" y="187"/>
                  </a:lnTo>
                  <a:lnTo>
                    <a:pt x="10349" y="118"/>
                  </a:lnTo>
                  <a:lnTo>
                    <a:pt x="10408" y="69"/>
                  </a:lnTo>
                  <a:lnTo>
                    <a:pt x="10538" y="42"/>
                  </a:lnTo>
                  <a:lnTo>
                    <a:pt x="10597" y="14"/>
                  </a:lnTo>
                  <a:lnTo>
                    <a:pt x="10668" y="0"/>
                  </a:lnTo>
                  <a:lnTo>
                    <a:pt x="10728" y="14"/>
                  </a:lnTo>
                  <a:lnTo>
                    <a:pt x="10929" y="187"/>
                  </a:lnTo>
                  <a:lnTo>
                    <a:pt x="11011" y="242"/>
                  </a:lnTo>
                  <a:lnTo>
                    <a:pt x="11118" y="277"/>
                  </a:lnTo>
                  <a:lnTo>
                    <a:pt x="11224" y="290"/>
                  </a:lnTo>
                  <a:lnTo>
                    <a:pt x="11520" y="277"/>
                  </a:lnTo>
                  <a:lnTo>
                    <a:pt x="11650" y="277"/>
                  </a:lnTo>
                  <a:lnTo>
                    <a:pt x="11768" y="339"/>
                  </a:lnTo>
                  <a:lnTo>
                    <a:pt x="11839" y="339"/>
                  </a:lnTo>
                  <a:lnTo>
                    <a:pt x="11851" y="325"/>
                  </a:lnTo>
                  <a:lnTo>
                    <a:pt x="11863" y="318"/>
                  </a:lnTo>
                  <a:lnTo>
                    <a:pt x="11875" y="318"/>
                  </a:lnTo>
                  <a:lnTo>
                    <a:pt x="11887" y="325"/>
                  </a:lnTo>
                  <a:lnTo>
                    <a:pt x="11887" y="353"/>
                  </a:lnTo>
                  <a:lnTo>
                    <a:pt x="11875" y="401"/>
                  </a:lnTo>
                  <a:lnTo>
                    <a:pt x="11887" y="429"/>
                  </a:lnTo>
                  <a:lnTo>
                    <a:pt x="11898" y="449"/>
                  </a:lnTo>
                  <a:lnTo>
                    <a:pt x="11946" y="477"/>
                  </a:lnTo>
                  <a:lnTo>
                    <a:pt x="11993" y="491"/>
                  </a:lnTo>
                  <a:lnTo>
                    <a:pt x="12265" y="553"/>
                  </a:lnTo>
                  <a:lnTo>
                    <a:pt x="12324" y="567"/>
                  </a:lnTo>
                  <a:lnTo>
                    <a:pt x="12336" y="594"/>
                  </a:lnTo>
                  <a:lnTo>
                    <a:pt x="12336" y="691"/>
                  </a:lnTo>
                  <a:lnTo>
                    <a:pt x="12312" y="815"/>
                  </a:lnTo>
                  <a:lnTo>
                    <a:pt x="12312" y="829"/>
                  </a:lnTo>
                  <a:lnTo>
                    <a:pt x="12289" y="829"/>
                  </a:lnTo>
                  <a:lnTo>
                    <a:pt x="12277" y="829"/>
                  </a:lnTo>
                  <a:lnTo>
                    <a:pt x="12253" y="836"/>
                  </a:lnTo>
                  <a:lnTo>
                    <a:pt x="12170" y="871"/>
                  </a:lnTo>
                  <a:lnTo>
                    <a:pt x="12123" y="877"/>
                  </a:lnTo>
                  <a:lnTo>
                    <a:pt x="12111" y="884"/>
                  </a:lnTo>
                  <a:lnTo>
                    <a:pt x="12099" y="905"/>
                  </a:lnTo>
                  <a:lnTo>
                    <a:pt x="12099" y="926"/>
                  </a:lnTo>
                  <a:lnTo>
                    <a:pt x="12135" y="988"/>
                  </a:lnTo>
                  <a:lnTo>
                    <a:pt x="12147" y="1009"/>
                  </a:lnTo>
                  <a:lnTo>
                    <a:pt x="12324" y="1237"/>
                  </a:lnTo>
                  <a:lnTo>
                    <a:pt x="12442" y="1347"/>
                  </a:lnTo>
                  <a:lnTo>
                    <a:pt x="12513" y="1375"/>
                  </a:lnTo>
                  <a:lnTo>
                    <a:pt x="12584" y="1430"/>
                  </a:lnTo>
                  <a:lnTo>
                    <a:pt x="12821" y="1603"/>
                  </a:lnTo>
                  <a:lnTo>
                    <a:pt x="12892" y="1658"/>
                  </a:lnTo>
                  <a:lnTo>
                    <a:pt x="12750" y="1741"/>
                  </a:lnTo>
                  <a:lnTo>
                    <a:pt x="12573" y="1831"/>
                  </a:lnTo>
                  <a:lnTo>
                    <a:pt x="12502" y="1851"/>
                  </a:lnTo>
                  <a:lnTo>
                    <a:pt x="12442" y="1872"/>
                  </a:lnTo>
                  <a:lnTo>
                    <a:pt x="12419" y="1886"/>
                  </a:lnTo>
                  <a:lnTo>
                    <a:pt x="12407" y="1906"/>
                  </a:lnTo>
                  <a:lnTo>
                    <a:pt x="12407" y="1941"/>
                  </a:lnTo>
                  <a:lnTo>
                    <a:pt x="12419" y="1955"/>
                  </a:lnTo>
                  <a:lnTo>
                    <a:pt x="12431" y="1962"/>
                  </a:lnTo>
                  <a:lnTo>
                    <a:pt x="12442" y="1969"/>
                  </a:lnTo>
                  <a:lnTo>
                    <a:pt x="12454" y="1982"/>
                  </a:lnTo>
                  <a:lnTo>
                    <a:pt x="12466" y="2003"/>
                  </a:lnTo>
                  <a:lnTo>
                    <a:pt x="12454" y="2031"/>
                  </a:lnTo>
                  <a:lnTo>
                    <a:pt x="12371" y="2134"/>
                  </a:lnTo>
                  <a:lnTo>
                    <a:pt x="12360" y="2169"/>
                  </a:lnTo>
                  <a:lnTo>
                    <a:pt x="12360" y="2238"/>
                  </a:lnTo>
                  <a:lnTo>
                    <a:pt x="12324" y="2279"/>
                  </a:lnTo>
                  <a:lnTo>
                    <a:pt x="12312" y="2328"/>
                  </a:lnTo>
                  <a:lnTo>
                    <a:pt x="12312" y="2342"/>
                  </a:lnTo>
                  <a:lnTo>
                    <a:pt x="12324" y="2355"/>
                  </a:lnTo>
                  <a:lnTo>
                    <a:pt x="12348" y="2362"/>
                  </a:lnTo>
                  <a:lnTo>
                    <a:pt x="12360" y="2369"/>
                  </a:lnTo>
                  <a:lnTo>
                    <a:pt x="12371" y="2404"/>
                  </a:lnTo>
                  <a:lnTo>
                    <a:pt x="12383" y="2418"/>
                  </a:lnTo>
                  <a:lnTo>
                    <a:pt x="12383" y="2418"/>
                  </a:lnTo>
                  <a:lnTo>
                    <a:pt x="12300" y="2431"/>
                  </a:lnTo>
                  <a:lnTo>
                    <a:pt x="12159" y="2528"/>
                  </a:lnTo>
                  <a:lnTo>
                    <a:pt x="12040" y="2549"/>
                  </a:lnTo>
                  <a:lnTo>
                    <a:pt x="11887" y="2556"/>
                  </a:lnTo>
                  <a:lnTo>
                    <a:pt x="11839" y="2556"/>
                  </a:lnTo>
                  <a:lnTo>
                    <a:pt x="11780" y="2569"/>
                  </a:lnTo>
                  <a:lnTo>
                    <a:pt x="11745" y="2583"/>
                  </a:lnTo>
                  <a:lnTo>
                    <a:pt x="11662" y="2632"/>
                  </a:lnTo>
                  <a:lnTo>
                    <a:pt x="11591" y="2666"/>
                  </a:lnTo>
                  <a:lnTo>
                    <a:pt x="11532" y="2673"/>
                  </a:lnTo>
                  <a:lnTo>
                    <a:pt x="11484" y="2673"/>
                  </a:lnTo>
                  <a:lnTo>
                    <a:pt x="11212" y="2652"/>
                  </a:lnTo>
                  <a:lnTo>
                    <a:pt x="11165" y="2652"/>
                  </a:lnTo>
                  <a:lnTo>
                    <a:pt x="11023" y="2694"/>
                  </a:lnTo>
                  <a:lnTo>
                    <a:pt x="10976" y="2687"/>
                  </a:lnTo>
                  <a:lnTo>
                    <a:pt x="10976" y="2604"/>
                  </a:lnTo>
                  <a:lnTo>
                    <a:pt x="10929" y="2590"/>
                  </a:lnTo>
                  <a:lnTo>
                    <a:pt x="10798" y="2611"/>
                  </a:lnTo>
                  <a:lnTo>
                    <a:pt x="10609" y="2625"/>
                  </a:lnTo>
                  <a:lnTo>
                    <a:pt x="10562" y="2632"/>
                  </a:lnTo>
                  <a:lnTo>
                    <a:pt x="10503" y="2659"/>
                  </a:lnTo>
                  <a:lnTo>
                    <a:pt x="10396" y="2715"/>
                  </a:lnTo>
                  <a:lnTo>
                    <a:pt x="10325" y="2728"/>
                  </a:lnTo>
                  <a:lnTo>
                    <a:pt x="10266" y="2721"/>
                  </a:lnTo>
                  <a:lnTo>
                    <a:pt x="10172" y="2694"/>
                  </a:lnTo>
                  <a:lnTo>
                    <a:pt x="9793" y="2666"/>
                  </a:lnTo>
                  <a:lnTo>
                    <a:pt x="9722" y="2645"/>
                  </a:lnTo>
                  <a:lnTo>
                    <a:pt x="9758" y="2494"/>
                  </a:lnTo>
                  <a:lnTo>
                    <a:pt x="9758" y="2328"/>
                  </a:lnTo>
                  <a:lnTo>
                    <a:pt x="9758" y="2314"/>
                  </a:lnTo>
                  <a:lnTo>
                    <a:pt x="9722" y="2321"/>
                  </a:lnTo>
                  <a:lnTo>
                    <a:pt x="9639" y="2314"/>
                  </a:lnTo>
                  <a:lnTo>
                    <a:pt x="9592" y="2307"/>
                  </a:lnTo>
                  <a:lnTo>
                    <a:pt x="9557" y="2300"/>
                  </a:lnTo>
                  <a:lnTo>
                    <a:pt x="9462" y="2238"/>
                  </a:lnTo>
                  <a:lnTo>
                    <a:pt x="9450" y="2224"/>
                  </a:lnTo>
                  <a:lnTo>
                    <a:pt x="9427" y="2217"/>
                  </a:lnTo>
                  <a:lnTo>
                    <a:pt x="9356" y="2190"/>
                  </a:lnTo>
                  <a:lnTo>
                    <a:pt x="9308" y="2183"/>
                  </a:lnTo>
                  <a:lnTo>
                    <a:pt x="9273" y="2190"/>
                  </a:lnTo>
                  <a:lnTo>
                    <a:pt x="9166" y="2252"/>
                  </a:lnTo>
                  <a:lnTo>
                    <a:pt x="9095" y="2286"/>
                  </a:lnTo>
                  <a:lnTo>
                    <a:pt x="9024" y="2300"/>
                  </a:lnTo>
                  <a:lnTo>
                    <a:pt x="8942" y="2314"/>
                  </a:lnTo>
                  <a:lnTo>
                    <a:pt x="8847" y="2321"/>
                  </a:lnTo>
                  <a:lnTo>
                    <a:pt x="8764" y="2314"/>
                  </a:lnTo>
                  <a:lnTo>
                    <a:pt x="8717" y="2314"/>
                  </a:lnTo>
                  <a:lnTo>
                    <a:pt x="8681" y="2328"/>
                  </a:lnTo>
                  <a:lnTo>
                    <a:pt x="8658" y="2348"/>
                  </a:lnTo>
                  <a:lnTo>
                    <a:pt x="8646" y="2411"/>
                  </a:lnTo>
                  <a:lnTo>
                    <a:pt x="8622" y="2424"/>
                  </a:lnTo>
                  <a:lnTo>
                    <a:pt x="8551" y="2424"/>
                  </a:lnTo>
                  <a:lnTo>
                    <a:pt x="8457" y="2404"/>
                  </a:lnTo>
                  <a:lnTo>
                    <a:pt x="8374" y="2397"/>
                  </a:lnTo>
                  <a:lnTo>
                    <a:pt x="8327" y="2431"/>
                  </a:lnTo>
                  <a:lnTo>
                    <a:pt x="8315" y="2459"/>
                  </a:lnTo>
                  <a:lnTo>
                    <a:pt x="8055" y="2645"/>
                  </a:lnTo>
                  <a:lnTo>
                    <a:pt x="8043" y="2673"/>
                  </a:lnTo>
                  <a:lnTo>
                    <a:pt x="8019" y="2721"/>
                  </a:lnTo>
                  <a:lnTo>
                    <a:pt x="7984" y="2756"/>
                  </a:lnTo>
                  <a:lnTo>
                    <a:pt x="7889" y="2804"/>
                  </a:lnTo>
                  <a:lnTo>
                    <a:pt x="7653" y="2887"/>
                  </a:lnTo>
                  <a:lnTo>
                    <a:pt x="7617" y="2922"/>
                  </a:lnTo>
                  <a:lnTo>
                    <a:pt x="7463" y="2984"/>
                  </a:lnTo>
                  <a:lnTo>
                    <a:pt x="7357" y="3025"/>
                  </a:lnTo>
                  <a:lnTo>
                    <a:pt x="7298" y="3039"/>
                  </a:lnTo>
                  <a:lnTo>
                    <a:pt x="7227" y="3046"/>
                  </a:lnTo>
                  <a:lnTo>
                    <a:pt x="7144" y="3053"/>
                  </a:lnTo>
                  <a:lnTo>
                    <a:pt x="7049" y="3046"/>
                  </a:lnTo>
                  <a:lnTo>
                    <a:pt x="6884" y="3025"/>
                  </a:lnTo>
                  <a:lnTo>
                    <a:pt x="6813" y="3018"/>
                  </a:lnTo>
                  <a:lnTo>
                    <a:pt x="6742" y="3032"/>
                  </a:lnTo>
                  <a:lnTo>
                    <a:pt x="6683" y="3067"/>
                  </a:lnTo>
                  <a:lnTo>
                    <a:pt x="6635" y="3094"/>
                  </a:lnTo>
                  <a:lnTo>
                    <a:pt x="6588" y="3115"/>
                  </a:lnTo>
                  <a:lnTo>
                    <a:pt x="6517" y="3129"/>
                  </a:lnTo>
                  <a:lnTo>
                    <a:pt x="6340" y="3219"/>
                  </a:lnTo>
                  <a:lnTo>
                    <a:pt x="6115" y="3302"/>
                  </a:lnTo>
                  <a:lnTo>
                    <a:pt x="6032" y="3315"/>
                  </a:lnTo>
                  <a:lnTo>
                    <a:pt x="5949" y="3350"/>
                  </a:lnTo>
                  <a:lnTo>
                    <a:pt x="5737" y="3371"/>
                  </a:lnTo>
                  <a:lnTo>
                    <a:pt x="5500" y="3426"/>
                  </a:lnTo>
                  <a:lnTo>
                    <a:pt x="5429" y="3447"/>
                  </a:lnTo>
                  <a:lnTo>
                    <a:pt x="5370" y="3440"/>
                  </a:lnTo>
                  <a:lnTo>
                    <a:pt x="5311" y="3412"/>
                  </a:lnTo>
                  <a:lnTo>
                    <a:pt x="5263" y="3378"/>
                  </a:lnTo>
                  <a:lnTo>
                    <a:pt x="5240" y="3350"/>
                  </a:lnTo>
                  <a:lnTo>
                    <a:pt x="5228" y="3308"/>
                  </a:lnTo>
                  <a:lnTo>
                    <a:pt x="5193" y="3281"/>
                  </a:lnTo>
                  <a:lnTo>
                    <a:pt x="5133" y="3274"/>
                  </a:lnTo>
                  <a:lnTo>
                    <a:pt x="5062" y="3281"/>
                  </a:lnTo>
                  <a:lnTo>
                    <a:pt x="4885" y="3308"/>
                  </a:lnTo>
                  <a:lnTo>
                    <a:pt x="4802" y="3329"/>
                  </a:lnTo>
                  <a:lnTo>
                    <a:pt x="4731" y="3364"/>
                  </a:lnTo>
                  <a:lnTo>
                    <a:pt x="4578" y="3488"/>
                  </a:lnTo>
                  <a:lnTo>
                    <a:pt x="4542" y="3509"/>
                  </a:lnTo>
                  <a:lnTo>
                    <a:pt x="4507" y="3516"/>
                  </a:lnTo>
                  <a:lnTo>
                    <a:pt x="4436" y="3516"/>
                  </a:lnTo>
                  <a:lnTo>
                    <a:pt x="4400" y="3523"/>
                  </a:lnTo>
                  <a:lnTo>
                    <a:pt x="4376" y="3536"/>
                  </a:lnTo>
                  <a:lnTo>
                    <a:pt x="4223" y="3633"/>
                  </a:lnTo>
                  <a:lnTo>
                    <a:pt x="4175" y="3654"/>
                  </a:lnTo>
                  <a:lnTo>
                    <a:pt x="4093" y="3675"/>
                  </a:lnTo>
                  <a:lnTo>
                    <a:pt x="3963" y="3695"/>
                  </a:lnTo>
                  <a:lnTo>
                    <a:pt x="3892" y="3709"/>
                  </a:lnTo>
                  <a:lnTo>
                    <a:pt x="3856" y="3702"/>
                  </a:lnTo>
                  <a:lnTo>
                    <a:pt x="3821" y="3688"/>
                  </a:lnTo>
                  <a:lnTo>
                    <a:pt x="3714" y="3599"/>
                  </a:lnTo>
                  <a:lnTo>
                    <a:pt x="3679" y="3592"/>
                  </a:lnTo>
                  <a:lnTo>
                    <a:pt x="3596" y="3633"/>
                  </a:lnTo>
                  <a:lnTo>
                    <a:pt x="3537" y="3675"/>
                  </a:lnTo>
                  <a:lnTo>
                    <a:pt x="3407" y="3833"/>
                  </a:lnTo>
                  <a:lnTo>
                    <a:pt x="3513" y="3875"/>
                  </a:lnTo>
                  <a:lnTo>
                    <a:pt x="3549" y="3909"/>
                  </a:lnTo>
                  <a:lnTo>
                    <a:pt x="3478" y="3923"/>
                  </a:lnTo>
                  <a:lnTo>
                    <a:pt x="3442" y="3923"/>
                  </a:lnTo>
                  <a:lnTo>
                    <a:pt x="3359" y="3937"/>
                  </a:lnTo>
                  <a:lnTo>
                    <a:pt x="3265" y="3944"/>
                  </a:lnTo>
                  <a:lnTo>
                    <a:pt x="3241" y="3944"/>
                  </a:lnTo>
                  <a:lnTo>
                    <a:pt x="3229" y="3958"/>
                  </a:lnTo>
                  <a:lnTo>
                    <a:pt x="3206" y="3971"/>
                  </a:lnTo>
                  <a:lnTo>
                    <a:pt x="3182" y="3978"/>
                  </a:lnTo>
                  <a:lnTo>
                    <a:pt x="3170" y="3992"/>
                  </a:lnTo>
                  <a:lnTo>
                    <a:pt x="3146" y="3999"/>
                  </a:lnTo>
                  <a:lnTo>
                    <a:pt x="3099" y="3999"/>
                  </a:lnTo>
                  <a:lnTo>
                    <a:pt x="3076" y="3992"/>
                  </a:lnTo>
                  <a:lnTo>
                    <a:pt x="3052" y="3985"/>
                  </a:lnTo>
                  <a:lnTo>
                    <a:pt x="3016" y="3971"/>
                  </a:lnTo>
                  <a:lnTo>
                    <a:pt x="2981" y="3971"/>
                  </a:lnTo>
                  <a:lnTo>
                    <a:pt x="2945" y="3985"/>
                  </a:lnTo>
                  <a:lnTo>
                    <a:pt x="2827" y="4089"/>
                  </a:lnTo>
                  <a:lnTo>
                    <a:pt x="2673" y="4192"/>
                  </a:lnTo>
                  <a:lnTo>
                    <a:pt x="2567" y="4234"/>
                  </a:lnTo>
                  <a:lnTo>
                    <a:pt x="2342" y="4317"/>
                  </a:lnTo>
                  <a:lnTo>
                    <a:pt x="2295" y="4344"/>
                  </a:lnTo>
                  <a:lnTo>
                    <a:pt x="2248" y="4372"/>
                  </a:lnTo>
                  <a:lnTo>
                    <a:pt x="2212" y="4407"/>
                  </a:lnTo>
                  <a:lnTo>
                    <a:pt x="2188" y="4413"/>
                  </a:lnTo>
                  <a:lnTo>
                    <a:pt x="2141" y="4413"/>
                  </a:lnTo>
                  <a:lnTo>
                    <a:pt x="2118" y="4420"/>
                  </a:lnTo>
                  <a:lnTo>
                    <a:pt x="2118" y="4441"/>
                  </a:lnTo>
                  <a:lnTo>
                    <a:pt x="2106" y="4469"/>
                  </a:lnTo>
                  <a:lnTo>
                    <a:pt x="1" y="4089"/>
                  </a:lnTo>
                  <a:lnTo>
                    <a:pt x="12" y="4089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flipH="1">
              <a:off x="4410734" y="1844593"/>
              <a:ext cx="383041" cy="519480"/>
            </a:xfrm>
            <a:custGeom>
              <a:avLst/>
              <a:gdLst/>
              <a:ahLst/>
              <a:cxnLst/>
              <a:rect l="l" t="t" r="r" b="b"/>
              <a:pathLst>
                <a:path w="6292" h="5450" extrusionOk="0">
                  <a:moveTo>
                    <a:pt x="0" y="5145"/>
                  </a:moveTo>
                  <a:lnTo>
                    <a:pt x="47" y="5132"/>
                  </a:lnTo>
                  <a:lnTo>
                    <a:pt x="130" y="5083"/>
                  </a:lnTo>
                  <a:lnTo>
                    <a:pt x="189" y="5063"/>
                  </a:lnTo>
                  <a:lnTo>
                    <a:pt x="296" y="5035"/>
                  </a:lnTo>
                  <a:lnTo>
                    <a:pt x="331" y="5021"/>
                  </a:lnTo>
                  <a:lnTo>
                    <a:pt x="402" y="4973"/>
                  </a:lnTo>
                  <a:lnTo>
                    <a:pt x="615" y="4738"/>
                  </a:lnTo>
                  <a:lnTo>
                    <a:pt x="651" y="4676"/>
                  </a:lnTo>
                  <a:lnTo>
                    <a:pt x="674" y="4607"/>
                  </a:lnTo>
                  <a:lnTo>
                    <a:pt x="686" y="4545"/>
                  </a:lnTo>
                  <a:lnTo>
                    <a:pt x="686" y="4524"/>
                  </a:lnTo>
                  <a:lnTo>
                    <a:pt x="651" y="4434"/>
                  </a:lnTo>
                  <a:lnTo>
                    <a:pt x="662" y="4420"/>
                  </a:lnTo>
                  <a:lnTo>
                    <a:pt x="686" y="4413"/>
                  </a:lnTo>
                  <a:lnTo>
                    <a:pt x="816" y="4310"/>
                  </a:lnTo>
                  <a:lnTo>
                    <a:pt x="946" y="4289"/>
                  </a:lnTo>
                  <a:lnTo>
                    <a:pt x="1254" y="4296"/>
                  </a:lnTo>
                  <a:lnTo>
                    <a:pt x="1443" y="4275"/>
                  </a:lnTo>
                  <a:lnTo>
                    <a:pt x="1538" y="4255"/>
                  </a:lnTo>
                  <a:lnTo>
                    <a:pt x="1609" y="4241"/>
                  </a:lnTo>
                  <a:lnTo>
                    <a:pt x="1750" y="4179"/>
                  </a:lnTo>
                  <a:lnTo>
                    <a:pt x="1857" y="4082"/>
                  </a:lnTo>
                  <a:lnTo>
                    <a:pt x="1869" y="4027"/>
                  </a:lnTo>
                  <a:lnTo>
                    <a:pt x="1845" y="3985"/>
                  </a:lnTo>
                  <a:lnTo>
                    <a:pt x="1810" y="3937"/>
                  </a:lnTo>
                  <a:lnTo>
                    <a:pt x="1798" y="3889"/>
                  </a:lnTo>
                  <a:lnTo>
                    <a:pt x="1810" y="3847"/>
                  </a:lnTo>
                  <a:lnTo>
                    <a:pt x="1857" y="3757"/>
                  </a:lnTo>
                  <a:lnTo>
                    <a:pt x="1869" y="3709"/>
                  </a:lnTo>
                  <a:lnTo>
                    <a:pt x="1833" y="3474"/>
                  </a:lnTo>
                  <a:lnTo>
                    <a:pt x="1762" y="3336"/>
                  </a:lnTo>
                  <a:lnTo>
                    <a:pt x="1750" y="3295"/>
                  </a:lnTo>
                  <a:lnTo>
                    <a:pt x="1762" y="3198"/>
                  </a:lnTo>
                  <a:lnTo>
                    <a:pt x="1774" y="3163"/>
                  </a:lnTo>
                  <a:lnTo>
                    <a:pt x="1810" y="3136"/>
                  </a:lnTo>
                  <a:lnTo>
                    <a:pt x="1881" y="3080"/>
                  </a:lnTo>
                  <a:lnTo>
                    <a:pt x="1904" y="3060"/>
                  </a:lnTo>
                  <a:lnTo>
                    <a:pt x="1892" y="3032"/>
                  </a:lnTo>
                  <a:lnTo>
                    <a:pt x="1857" y="3018"/>
                  </a:lnTo>
                  <a:lnTo>
                    <a:pt x="1810" y="3011"/>
                  </a:lnTo>
                  <a:lnTo>
                    <a:pt x="1774" y="2998"/>
                  </a:lnTo>
                  <a:lnTo>
                    <a:pt x="1715" y="2970"/>
                  </a:lnTo>
                  <a:lnTo>
                    <a:pt x="1668" y="2942"/>
                  </a:lnTo>
                  <a:lnTo>
                    <a:pt x="1632" y="2908"/>
                  </a:lnTo>
                  <a:lnTo>
                    <a:pt x="1620" y="2859"/>
                  </a:lnTo>
                  <a:lnTo>
                    <a:pt x="1585" y="2825"/>
                  </a:lnTo>
                  <a:lnTo>
                    <a:pt x="1514" y="2818"/>
                  </a:lnTo>
                  <a:lnTo>
                    <a:pt x="1431" y="2825"/>
                  </a:lnTo>
                  <a:lnTo>
                    <a:pt x="1360" y="2825"/>
                  </a:lnTo>
                  <a:lnTo>
                    <a:pt x="1301" y="2777"/>
                  </a:lnTo>
                  <a:lnTo>
                    <a:pt x="1313" y="2687"/>
                  </a:lnTo>
                  <a:lnTo>
                    <a:pt x="1396" y="2535"/>
                  </a:lnTo>
                  <a:lnTo>
                    <a:pt x="1514" y="2390"/>
                  </a:lnTo>
                  <a:lnTo>
                    <a:pt x="1538" y="2342"/>
                  </a:lnTo>
                  <a:lnTo>
                    <a:pt x="1538" y="2307"/>
                  </a:lnTo>
                  <a:lnTo>
                    <a:pt x="1502" y="2231"/>
                  </a:lnTo>
                  <a:lnTo>
                    <a:pt x="1490" y="2196"/>
                  </a:lnTo>
                  <a:lnTo>
                    <a:pt x="1502" y="2155"/>
                  </a:lnTo>
                  <a:lnTo>
                    <a:pt x="1526" y="2121"/>
                  </a:lnTo>
                  <a:lnTo>
                    <a:pt x="1561" y="2086"/>
                  </a:lnTo>
                  <a:lnTo>
                    <a:pt x="1609" y="2058"/>
                  </a:lnTo>
                  <a:lnTo>
                    <a:pt x="1609" y="2058"/>
                  </a:lnTo>
                  <a:lnTo>
                    <a:pt x="1644" y="2045"/>
                  </a:lnTo>
                  <a:lnTo>
                    <a:pt x="1679" y="2045"/>
                  </a:lnTo>
                  <a:lnTo>
                    <a:pt x="1727" y="2031"/>
                  </a:lnTo>
                  <a:lnTo>
                    <a:pt x="1762" y="2010"/>
                  </a:lnTo>
                  <a:lnTo>
                    <a:pt x="1857" y="1955"/>
                  </a:lnTo>
                  <a:lnTo>
                    <a:pt x="1928" y="1906"/>
                  </a:lnTo>
                  <a:lnTo>
                    <a:pt x="2011" y="1858"/>
                  </a:lnTo>
                  <a:lnTo>
                    <a:pt x="2082" y="1810"/>
                  </a:lnTo>
                  <a:lnTo>
                    <a:pt x="2164" y="1761"/>
                  </a:lnTo>
                  <a:lnTo>
                    <a:pt x="2235" y="1713"/>
                  </a:lnTo>
                  <a:lnTo>
                    <a:pt x="2306" y="1665"/>
                  </a:lnTo>
                  <a:lnTo>
                    <a:pt x="2389" y="1616"/>
                  </a:lnTo>
                  <a:lnTo>
                    <a:pt x="2460" y="1575"/>
                  </a:lnTo>
                  <a:lnTo>
                    <a:pt x="2531" y="1527"/>
                  </a:lnTo>
                  <a:lnTo>
                    <a:pt x="2602" y="1451"/>
                  </a:lnTo>
                  <a:lnTo>
                    <a:pt x="2649" y="1361"/>
                  </a:lnTo>
                  <a:lnTo>
                    <a:pt x="2685" y="1264"/>
                  </a:lnTo>
                  <a:lnTo>
                    <a:pt x="2732" y="1161"/>
                  </a:lnTo>
                  <a:lnTo>
                    <a:pt x="2779" y="1064"/>
                  </a:lnTo>
                  <a:lnTo>
                    <a:pt x="2827" y="967"/>
                  </a:lnTo>
                  <a:lnTo>
                    <a:pt x="2862" y="870"/>
                  </a:lnTo>
                  <a:lnTo>
                    <a:pt x="2909" y="767"/>
                  </a:lnTo>
                  <a:lnTo>
                    <a:pt x="2957" y="670"/>
                  </a:lnTo>
                  <a:lnTo>
                    <a:pt x="2992" y="573"/>
                  </a:lnTo>
                  <a:lnTo>
                    <a:pt x="3016" y="532"/>
                  </a:lnTo>
                  <a:lnTo>
                    <a:pt x="3087" y="484"/>
                  </a:lnTo>
                  <a:lnTo>
                    <a:pt x="3028" y="435"/>
                  </a:lnTo>
                  <a:lnTo>
                    <a:pt x="3051" y="408"/>
                  </a:lnTo>
                  <a:lnTo>
                    <a:pt x="3111" y="387"/>
                  </a:lnTo>
                  <a:lnTo>
                    <a:pt x="3181" y="346"/>
                  </a:lnTo>
                  <a:lnTo>
                    <a:pt x="3217" y="366"/>
                  </a:lnTo>
                  <a:lnTo>
                    <a:pt x="3241" y="359"/>
                  </a:lnTo>
                  <a:lnTo>
                    <a:pt x="3276" y="359"/>
                  </a:lnTo>
                  <a:lnTo>
                    <a:pt x="3312" y="352"/>
                  </a:lnTo>
                  <a:lnTo>
                    <a:pt x="3359" y="366"/>
                  </a:lnTo>
                  <a:lnTo>
                    <a:pt x="3394" y="373"/>
                  </a:lnTo>
                  <a:lnTo>
                    <a:pt x="3524" y="422"/>
                  </a:lnTo>
                  <a:lnTo>
                    <a:pt x="3607" y="442"/>
                  </a:lnTo>
                  <a:lnTo>
                    <a:pt x="3678" y="428"/>
                  </a:lnTo>
                  <a:lnTo>
                    <a:pt x="3737" y="373"/>
                  </a:lnTo>
                  <a:lnTo>
                    <a:pt x="3761" y="325"/>
                  </a:lnTo>
                  <a:lnTo>
                    <a:pt x="3749" y="228"/>
                  </a:lnTo>
                  <a:lnTo>
                    <a:pt x="3773" y="173"/>
                  </a:lnTo>
                  <a:lnTo>
                    <a:pt x="3785" y="166"/>
                  </a:lnTo>
                  <a:lnTo>
                    <a:pt x="3820" y="145"/>
                  </a:lnTo>
                  <a:lnTo>
                    <a:pt x="3832" y="131"/>
                  </a:lnTo>
                  <a:lnTo>
                    <a:pt x="3832" y="125"/>
                  </a:lnTo>
                  <a:lnTo>
                    <a:pt x="3808" y="104"/>
                  </a:lnTo>
                  <a:lnTo>
                    <a:pt x="3808" y="97"/>
                  </a:lnTo>
                  <a:lnTo>
                    <a:pt x="3856" y="14"/>
                  </a:lnTo>
                  <a:lnTo>
                    <a:pt x="3879" y="0"/>
                  </a:lnTo>
                  <a:lnTo>
                    <a:pt x="3974" y="0"/>
                  </a:lnTo>
                  <a:lnTo>
                    <a:pt x="4139" y="90"/>
                  </a:lnTo>
                  <a:lnTo>
                    <a:pt x="4222" y="118"/>
                  </a:lnTo>
                  <a:lnTo>
                    <a:pt x="4317" y="138"/>
                  </a:lnTo>
                  <a:lnTo>
                    <a:pt x="4388" y="159"/>
                  </a:lnTo>
                  <a:lnTo>
                    <a:pt x="4518" y="235"/>
                  </a:lnTo>
                  <a:lnTo>
                    <a:pt x="4660" y="270"/>
                  </a:lnTo>
                  <a:lnTo>
                    <a:pt x="4814" y="283"/>
                  </a:lnTo>
                  <a:lnTo>
                    <a:pt x="5239" y="290"/>
                  </a:lnTo>
                  <a:lnTo>
                    <a:pt x="5405" y="318"/>
                  </a:lnTo>
                  <a:lnTo>
                    <a:pt x="5440" y="325"/>
                  </a:lnTo>
                  <a:lnTo>
                    <a:pt x="5511" y="401"/>
                  </a:lnTo>
                  <a:lnTo>
                    <a:pt x="5500" y="491"/>
                  </a:lnTo>
                  <a:lnTo>
                    <a:pt x="5547" y="794"/>
                  </a:lnTo>
                  <a:lnTo>
                    <a:pt x="5535" y="891"/>
                  </a:lnTo>
                  <a:lnTo>
                    <a:pt x="5535" y="905"/>
                  </a:lnTo>
                  <a:lnTo>
                    <a:pt x="5559" y="967"/>
                  </a:lnTo>
                  <a:lnTo>
                    <a:pt x="5511" y="1078"/>
                  </a:lnTo>
                  <a:lnTo>
                    <a:pt x="5476" y="1133"/>
                  </a:lnTo>
                  <a:lnTo>
                    <a:pt x="5476" y="1161"/>
                  </a:lnTo>
                  <a:lnTo>
                    <a:pt x="5488" y="1181"/>
                  </a:lnTo>
                  <a:lnTo>
                    <a:pt x="5547" y="1209"/>
                  </a:lnTo>
                  <a:lnTo>
                    <a:pt x="5641" y="1243"/>
                  </a:lnTo>
                  <a:lnTo>
                    <a:pt x="5665" y="1257"/>
                  </a:lnTo>
                  <a:lnTo>
                    <a:pt x="5677" y="1278"/>
                  </a:lnTo>
                  <a:lnTo>
                    <a:pt x="5665" y="1299"/>
                  </a:lnTo>
                  <a:lnTo>
                    <a:pt x="5665" y="1312"/>
                  </a:lnTo>
                  <a:lnTo>
                    <a:pt x="5677" y="1326"/>
                  </a:lnTo>
                  <a:lnTo>
                    <a:pt x="5712" y="1354"/>
                  </a:lnTo>
                  <a:lnTo>
                    <a:pt x="5854" y="1416"/>
                  </a:lnTo>
                  <a:lnTo>
                    <a:pt x="5914" y="1444"/>
                  </a:lnTo>
                  <a:lnTo>
                    <a:pt x="5937" y="1464"/>
                  </a:lnTo>
                  <a:lnTo>
                    <a:pt x="5961" y="1492"/>
                  </a:lnTo>
                  <a:lnTo>
                    <a:pt x="5984" y="1520"/>
                  </a:lnTo>
                  <a:lnTo>
                    <a:pt x="5996" y="1547"/>
                  </a:lnTo>
                  <a:lnTo>
                    <a:pt x="5996" y="1575"/>
                  </a:lnTo>
                  <a:lnTo>
                    <a:pt x="5996" y="1596"/>
                  </a:lnTo>
                  <a:lnTo>
                    <a:pt x="5961" y="1651"/>
                  </a:lnTo>
                  <a:lnTo>
                    <a:pt x="5854" y="1741"/>
                  </a:lnTo>
                  <a:lnTo>
                    <a:pt x="5772" y="1844"/>
                  </a:lnTo>
                  <a:lnTo>
                    <a:pt x="5748" y="1851"/>
                  </a:lnTo>
                  <a:lnTo>
                    <a:pt x="5724" y="1879"/>
                  </a:lnTo>
                  <a:lnTo>
                    <a:pt x="5772" y="1975"/>
                  </a:lnTo>
                  <a:lnTo>
                    <a:pt x="5866" y="2038"/>
                  </a:lnTo>
                  <a:lnTo>
                    <a:pt x="5866" y="2051"/>
                  </a:lnTo>
                  <a:lnTo>
                    <a:pt x="5854" y="2065"/>
                  </a:lnTo>
                  <a:lnTo>
                    <a:pt x="5831" y="2065"/>
                  </a:lnTo>
                  <a:lnTo>
                    <a:pt x="5772" y="2065"/>
                  </a:lnTo>
                  <a:lnTo>
                    <a:pt x="5748" y="2072"/>
                  </a:lnTo>
                  <a:lnTo>
                    <a:pt x="5712" y="2079"/>
                  </a:lnTo>
                  <a:lnTo>
                    <a:pt x="5701" y="2093"/>
                  </a:lnTo>
                  <a:lnTo>
                    <a:pt x="5641" y="2114"/>
                  </a:lnTo>
                  <a:lnTo>
                    <a:pt x="5630" y="2169"/>
                  </a:lnTo>
                  <a:lnTo>
                    <a:pt x="5606" y="2183"/>
                  </a:lnTo>
                  <a:lnTo>
                    <a:pt x="5582" y="2190"/>
                  </a:lnTo>
                  <a:lnTo>
                    <a:pt x="5571" y="2183"/>
                  </a:lnTo>
                  <a:lnTo>
                    <a:pt x="5535" y="2148"/>
                  </a:lnTo>
                  <a:lnTo>
                    <a:pt x="5511" y="2134"/>
                  </a:lnTo>
                  <a:lnTo>
                    <a:pt x="5393" y="2079"/>
                  </a:lnTo>
                  <a:lnTo>
                    <a:pt x="5417" y="1996"/>
                  </a:lnTo>
                  <a:lnTo>
                    <a:pt x="5429" y="1982"/>
                  </a:lnTo>
                  <a:lnTo>
                    <a:pt x="5452" y="1955"/>
                  </a:lnTo>
                  <a:lnTo>
                    <a:pt x="5476" y="1920"/>
                  </a:lnTo>
                  <a:lnTo>
                    <a:pt x="5464" y="1906"/>
                  </a:lnTo>
                  <a:lnTo>
                    <a:pt x="5452" y="1893"/>
                  </a:lnTo>
                  <a:lnTo>
                    <a:pt x="5417" y="1893"/>
                  </a:lnTo>
                  <a:lnTo>
                    <a:pt x="5358" y="1893"/>
                  </a:lnTo>
                  <a:lnTo>
                    <a:pt x="5275" y="1900"/>
                  </a:lnTo>
                  <a:lnTo>
                    <a:pt x="5228" y="1913"/>
                  </a:lnTo>
                  <a:lnTo>
                    <a:pt x="5204" y="1934"/>
                  </a:lnTo>
                  <a:lnTo>
                    <a:pt x="5192" y="2031"/>
                  </a:lnTo>
                  <a:lnTo>
                    <a:pt x="5251" y="2169"/>
                  </a:lnTo>
                  <a:lnTo>
                    <a:pt x="5310" y="2252"/>
                  </a:lnTo>
                  <a:lnTo>
                    <a:pt x="5334" y="2314"/>
                  </a:lnTo>
                  <a:lnTo>
                    <a:pt x="5381" y="2362"/>
                  </a:lnTo>
                  <a:lnTo>
                    <a:pt x="5405" y="2411"/>
                  </a:lnTo>
                  <a:lnTo>
                    <a:pt x="5429" y="2459"/>
                  </a:lnTo>
                  <a:lnTo>
                    <a:pt x="5405" y="2632"/>
                  </a:lnTo>
                  <a:lnTo>
                    <a:pt x="5358" y="2652"/>
                  </a:lnTo>
                  <a:lnTo>
                    <a:pt x="5299" y="2728"/>
                  </a:lnTo>
                  <a:lnTo>
                    <a:pt x="5299" y="2749"/>
                  </a:lnTo>
                  <a:lnTo>
                    <a:pt x="5287" y="2763"/>
                  </a:lnTo>
                  <a:lnTo>
                    <a:pt x="5299" y="2818"/>
                  </a:lnTo>
                  <a:lnTo>
                    <a:pt x="5275" y="2853"/>
                  </a:lnTo>
                  <a:lnTo>
                    <a:pt x="5228" y="2887"/>
                  </a:lnTo>
                  <a:lnTo>
                    <a:pt x="5062" y="2894"/>
                  </a:lnTo>
                  <a:lnTo>
                    <a:pt x="5015" y="2935"/>
                  </a:lnTo>
                  <a:lnTo>
                    <a:pt x="4979" y="2942"/>
                  </a:lnTo>
                  <a:lnTo>
                    <a:pt x="4967" y="2949"/>
                  </a:lnTo>
                  <a:lnTo>
                    <a:pt x="4956" y="2956"/>
                  </a:lnTo>
                  <a:lnTo>
                    <a:pt x="4944" y="2963"/>
                  </a:lnTo>
                  <a:lnTo>
                    <a:pt x="4932" y="2984"/>
                  </a:lnTo>
                  <a:lnTo>
                    <a:pt x="4944" y="3011"/>
                  </a:lnTo>
                  <a:lnTo>
                    <a:pt x="4956" y="3046"/>
                  </a:lnTo>
                  <a:lnTo>
                    <a:pt x="5003" y="3080"/>
                  </a:lnTo>
                  <a:lnTo>
                    <a:pt x="5038" y="3101"/>
                  </a:lnTo>
                  <a:lnTo>
                    <a:pt x="5086" y="3122"/>
                  </a:lnTo>
                  <a:lnTo>
                    <a:pt x="5157" y="3143"/>
                  </a:lnTo>
                  <a:lnTo>
                    <a:pt x="5180" y="3156"/>
                  </a:lnTo>
                  <a:lnTo>
                    <a:pt x="5204" y="3177"/>
                  </a:lnTo>
                  <a:lnTo>
                    <a:pt x="5216" y="3219"/>
                  </a:lnTo>
                  <a:lnTo>
                    <a:pt x="5204" y="3301"/>
                  </a:lnTo>
                  <a:lnTo>
                    <a:pt x="5216" y="3350"/>
                  </a:lnTo>
                  <a:lnTo>
                    <a:pt x="5228" y="3371"/>
                  </a:lnTo>
                  <a:lnTo>
                    <a:pt x="5239" y="3391"/>
                  </a:lnTo>
                  <a:lnTo>
                    <a:pt x="5322" y="3453"/>
                  </a:lnTo>
                  <a:lnTo>
                    <a:pt x="5358" y="3488"/>
                  </a:lnTo>
                  <a:lnTo>
                    <a:pt x="5405" y="3516"/>
                  </a:lnTo>
                  <a:lnTo>
                    <a:pt x="5440" y="3543"/>
                  </a:lnTo>
                  <a:lnTo>
                    <a:pt x="5500" y="3578"/>
                  </a:lnTo>
                  <a:lnTo>
                    <a:pt x="5571" y="3605"/>
                  </a:lnTo>
                  <a:lnTo>
                    <a:pt x="5689" y="3640"/>
                  </a:lnTo>
                  <a:lnTo>
                    <a:pt x="5736" y="3647"/>
                  </a:lnTo>
                  <a:lnTo>
                    <a:pt x="5772" y="3640"/>
                  </a:lnTo>
                  <a:lnTo>
                    <a:pt x="5819" y="3633"/>
                  </a:lnTo>
                  <a:lnTo>
                    <a:pt x="5890" y="3598"/>
                  </a:lnTo>
                  <a:lnTo>
                    <a:pt x="5914" y="3592"/>
                  </a:lnTo>
                  <a:lnTo>
                    <a:pt x="5949" y="3585"/>
                  </a:lnTo>
                  <a:lnTo>
                    <a:pt x="5984" y="3578"/>
                  </a:lnTo>
                  <a:lnTo>
                    <a:pt x="6020" y="3564"/>
                  </a:lnTo>
                  <a:lnTo>
                    <a:pt x="6067" y="3536"/>
                  </a:lnTo>
                  <a:lnTo>
                    <a:pt x="6091" y="3522"/>
                  </a:lnTo>
                  <a:lnTo>
                    <a:pt x="6126" y="3516"/>
                  </a:lnTo>
                  <a:lnTo>
                    <a:pt x="6280" y="3495"/>
                  </a:lnTo>
                  <a:lnTo>
                    <a:pt x="6292" y="3495"/>
                  </a:lnTo>
                  <a:lnTo>
                    <a:pt x="6233" y="3516"/>
                  </a:lnTo>
                  <a:lnTo>
                    <a:pt x="6174" y="3557"/>
                  </a:lnTo>
                  <a:lnTo>
                    <a:pt x="6150" y="3571"/>
                  </a:lnTo>
                  <a:lnTo>
                    <a:pt x="6115" y="3592"/>
                  </a:lnTo>
                  <a:lnTo>
                    <a:pt x="6020" y="3619"/>
                  </a:lnTo>
                  <a:lnTo>
                    <a:pt x="5925" y="3668"/>
                  </a:lnTo>
                  <a:lnTo>
                    <a:pt x="5831" y="3730"/>
                  </a:lnTo>
                  <a:lnTo>
                    <a:pt x="5819" y="3743"/>
                  </a:lnTo>
                  <a:lnTo>
                    <a:pt x="5819" y="3750"/>
                  </a:lnTo>
                  <a:lnTo>
                    <a:pt x="5819" y="3757"/>
                  </a:lnTo>
                  <a:lnTo>
                    <a:pt x="5807" y="3771"/>
                  </a:lnTo>
                  <a:lnTo>
                    <a:pt x="5772" y="3806"/>
                  </a:lnTo>
                  <a:lnTo>
                    <a:pt x="5748" y="3819"/>
                  </a:lnTo>
                  <a:lnTo>
                    <a:pt x="5689" y="3840"/>
                  </a:lnTo>
                  <a:lnTo>
                    <a:pt x="5630" y="3854"/>
                  </a:lnTo>
                  <a:lnTo>
                    <a:pt x="5559" y="3868"/>
                  </a:lnTo>
                  <a:lnTo>
                    <a:pt x="5346" y="3882"/>
                  </a:lnTo>
                  <a:lnTo>
                    <a:pt x="5287" y="3902"/>
                  </a:lnTo>
                  <a:lnTo>
                    <a:pt x="5263" y="3930"/>
                  </a:lnTo>
                  <a:lnTo>
                    <a:pt x="5228" y="3937"/>
                  </a:lnTo>
                  <a:lnTo>
                    <a:pt x="5157" y="3944"/>
                  </a:lnTo>
                  <a:lnTo>
                    <a:pt x="5026" y="3937"/>
                  </a:lnTo>
                  <a:lnTo>
                    <a:pt x="4908" y="3944"/>
                  </a:lnTo>
                  <a:lnTo>
                    <a:pt x="4837" y="3944"/>
                  </a:lnTo>
                  <a:lnTo>
                    <a:pt x="4825" y="3930"/>
                  </a:lnTo>
                  <a:lnTo>
                    <a:pt x="4790" y="3826"/>
                  </a:lnTo>
                  <a:lnTo>
                    <a:pt x="4731" y="3778"/>
                  </a:lnTo>
                  <a:lnTo>
                    <a:pt x="4695" y="3757"/>
                  </a:lnTo>
                  <a:lnTo>
                    <a:pt x="4672" y="3757"/>
                  </a:lnTo>
                  <a:lnTo>
                    <a:pt x="4624" y="3757"/>
                  </a:lnTo>
                  <a:lnTo>
                    <a:pt x="4613" y="3764"/>
                  </a:lnTo>
                  <a:lnTo>
                    <a:pt x="4589" y="3764"/>
                  </a:lnTo>
                  <a:lnTo>
                    <a:pt x="4565" y="3771"/>
                  </a:lnTo>
                  <a:lnTo>
                    <a:pt x="4494" y="3771"/>
                  </a:lnTo>
                  <a:lnTo>
                    <a:pt x="4376" y="3778"/>
                  </a:lnTo>
                  <a:lnTo>
                    <a:pt x="4293" y="3778"/>
                  </a:lnTo>
                  <a:lnTo>
                    <a:pt x="4246" y="3778"/>
                  </a:lnTo>
                  <a:lnTo>
                    <a:pt x="4222" y="3785"/>
                  </a:lnTo>
                  <a:lnTo>
                    <a:pt x="4210" y="3792"/>
                  </a:lnTo>
                  <a:lnTo>
                    <a:pt x="4199" y="3792"/>
                  </a:lnTo>
                  <a:lnTo>
                    <a:pt x="4151" y="3792"/>
                  </a:lnTo>
                  <a:lnTo>
                    <a:pt x="4128" y="3792"/>
                  </a:lnTo>
                  <a:lnTo>
                    <a:pt x="4057" y="3806"/>
                  </a:lnTo>
                  <a:lnTo>
                    <a:pt x="4021" y="3785"/>
                  </a:lnTo>
                  <a:lnTo>
                    <a:pt x="3950" y="3771"/>
                  </a:lnTo>
                  <a:lnTo>
                    <a:pt x="3808" y="3792"/>
                  </a:lnTo>
                  <a:lnTo>
                    <a:pt x="3820" y="3813"/>
                  </a:lnTo>
                  <a:lnTo>
                    <a:pt x="3832" y="3826"/>
                  </a:lnTo>
                  <a:lnTo>
                    <a:pt x="3832" y="3840"/>
                  </a:lnTo>
                  <a:lnTo>
                    <a:pt x="3808" y="3909"/>
                  </a:lnTo>
                  <a:lnTo>
                    <a:pt x="3785" y="3944"/>
                  </a:lnTo>
                  <a:lnTo>
                    <a:pt x="3749" y="3971"/>
                  </a:lnTo>
                  <a:lnTo>
                    <a:pt x="3477" y="4103"/>
                  </a:lnTo>
                  <a:lnTo>
                    <a:pt x="3465" y="4130"/>
                  </a:lnTo>
                  <a:lnTo>
                    <a:pt x="3477" y="4158"/>
                  </a:lnTo>
                  <a:lnTo>
                    <a:pt x="3454" y="4206"/>
                  </a:lnTo>
                  <a:lnTo>
                    <a:pt x="3347" y="4310"/>
                  </a:lnTo>
                  <a:lnTo>
                    <a:pt x="3300" y="4337"/>
                  </a:lnTo>
                  <a:lnTo>
                    <a:pt x="3300" y="4351"/>
                  </a:lnTo>
                  <a:lnTo>
                    <a:pt x="3300" y="4358"/>
                  </a:lnTo>
                  <a:lnTo>
                    <a:pt x="3241" y="4365"/>
                  </a:lnTo>
                  <a:lnTo>
                    <a:pt x="3252" y="4496"/>
                  </a:lnTo>
                  <a:lnTo>
                    <a:pt x="3394" y="4593"/>
                  </a:lnTo>
                  <a:lnTo>
                    <a:pt x="3335" y="4634"/>
                  </a:lnTo>
                  <a:lnTo>
                    <a:pt x="3323" y="4648"/>
                  </a:lnTo>
                  <a:lnTo>
                    <a:pt x="3300" y="4676"/>
                  </a:lnTo>
                  <a:lnTo>
                    <a:pt x="3288" y="4683"/>
                  </a:lnTo>
                  <a:lnTo>
                    <a:pt x="3264" y="4697"/>
                  </a:lnTo>
                  <a:lnTo>
                    <a:pt x="3229" y="4703"/>
                  </a:lnTo>
                  <a:lnTo>
                    <a:pt x="3217" y="4717"/>
                  </a:lnTo>
                  <a:lnTo>
                    <a:pt x="3217" y="4731"/>
                  </a:lnTo>
                  <a:lnTo>
                    <a:pt x="3217" y="4766"/>
                  </a:lnTo>
                  <a:lnTo>
                    <a:pt x="3205" y="4779"/>
                  </a:lnTo>
                  <a:lnTo>
                    <a:pt x="3193" y="4793"/>
                  </a:lnTo>
                  <a:lnTo>
                    <a:pt x="3193" y="4807"/>
                  </a:lnTo>
                  <a:lnTo>
                    <a:pt x="3217" y="4835"/>
                  </a:lnTo>
                  <a:lnTo>
                    <a:pt x="3264" y="4876"/>
                  </a:lnTo>
                  <a:lnTo>
                    <a:pt x="3406" y="5007"/>
                  </a:lnTo>
                  <a:lnTo>
                    <a:pt x="3383" y="5035"/>
                  </a:lnTo>
                  <a:lnTo>
                    <a:pt x="3371" y="5042"/>
                  </a:lnTo>
                  <a:lnTo>
                    <a:pt x="3264" y="5070"/>
                  </a:lnTo>
                  <a:lnTo>
                    <a:pt x="3181" y="5076"/>
                  </a:lnTo>
                  <a:lnTo>
                    <a:pt x="3087" y="5090"/>
                  </a:lnTo>
                  <a:lnTo>
                    <a:pt x="3051" y="5104"/>
                  </a:lnTo>
                  <a:lnTo>
                    <a:pt x="3016" y="5125"/>
                  </a:lnTo>
                  <a:lnTo>
                    <a:pt x="2969" y="5145"/>
                  </a:lnTo>
                  <a:lnTo>
                    <a:pt x="2874" y="5194"/>
                  </a:lnTo>
                  <a:lnTo>
                    <a:pt x="2803" y="5173"/>
                  </a:lnTo>
                  <a:lnTo>
                    <a:pt x="2779" y="5166"/>
                  </a:lnTo>
                  <a:lnTo>
                    <a:pt x="2756" y="5166"/>
                  </a:lnTo>
                  <a:lnTo>
                    <a:pt x="2708" y="5166"/>
                  </a:lnTo>
                  <a:lnTo>
                    <a:pt x="2685" y="5159"/>
                  </a:lnTo>
                  <a:lnTo>
                    <a:pt x="2661" y="5159"/>
                  </a:lnTo>
                  <a:lnTo>
                    <a:pt x="2626" y="5166"/>
                  </a:lnTo>
                  <a:lnTo>
                    <a:pt x="2614" y="5187"/>
                  </a:lnTo>
                  <a:lnTo>
                    <a:pt x="2590" y="5221"/>
                  </a:lnTo>
                  <a:lnTo>
                    <a:pt x="2590" y="5228"/>
                  </a:lnTo>
                  <a:lnTo>
                    <a:pt x="2566" y="5221"/>
                  </a:lnTo>
                  <a:lnTo>
                    <a:pt x="2555" y="5215"/>
                  </a:lnTo>
                  <a:lnTo>
                    <a:pt x="2543" y="5194"/>
                  </a:lnTo>
                  <a:lnTo>
                    <a:pt x="2531" y="5187"/>
                  </a:lnTo>
                  <a:lnTo>
                    <a:pt x="2507" y="5180"/>
                  </a:lnTo>
                  <a:lnTo>
                    <a:pt x="2496" y="5187"/>
                  </a:lnTo>
                  <a:lnTo>
                    <a:pt x="2460" y="5187"/>
                  </a:lnTo>
                  <a:lnTo>
                    <a:pt x="2425" y="5194"/>
                  </a:lnTo>
                  <a:lnTo>
                    <a:pt x="2318" y="5180"/>
                  </a:lnTo>
                  <a:lnTo>
                    <a:pt x="2283" y="5166"/>
                  </a:lnTo>
                  <a:lnTo>
                    <a:pt x="2259" y="5166"/>
                  </a:lnTo>
                  <a:lnTo>
                    <a:pt x="2224" y="5166"/>
                  </a:lnTo>
                  <a:lnTo>
                    <a:pt x="2188" y="5166"/>
                  </a:lnTo>
                  <a:lnTo>
                    <a:pt x="2164" y="5173"/>
                  </a:lnTo>
                  <a:lnTo>
                    <a:pt x="2141" y="5187"/>
                  </a:lnTo>
                  <a:lnTo>
                    <a:pt x="2129" y="5215"/>
                  </a:lnTo>
                  <a:lnTo>
                    <a:pt x="2117" y="5270"/>
                  </a:lnTo>
                  <a:lnTo>
                    <a:pt x="2117" y="5304"/>
                  </a:lnTo>
                  <a:lnTo>
                    <a:pt x="2129" y="5373"/>
                  </a:lnTo>
                  <a:lnTo>
                    <a:pt x="2117" y="5429"/>
                  </a:lnTo>
                  <a:lnTo>
                    <a:pt x="2034" y="5429"/>
                  </a:lnTo>
                  <a:lnTo>
                    <a:pt x="2022" y="5415"/>
                  </a:lnTo>
                  <a:lnTo>
                    <a:pt x="1999" y="5401"/>
                  </a:lnTo>
                  <a:lnTo>
                    <a:pt x="1987" y="5394"/>
                  </a:lnTo>
                  <a:lnTo>
                    <a:pt x="1951" y="5360"/>
                  </a:lnTo>
                  <a:lnTo>
                    <a:pt x="1857" y="5373"/>
                  </a:lnTo>
                  <a:lnTo>
                    <a:pt x="1644" y="5442"/>
                  </a:lnTo>
                  <a:lnTo>
                    <a:pt x="1561" y="5449"/>
                  </a:lnTo>
                  <a:lnTo>
                    <a:pt x="1490" y="5442"/>
                  </a:lnTo>
                  <a:lnTo>
                    <a:pt x="1419" y="5422"/>
                  </a:lnTo>
                  <a:lnTo>
                    <a:pt x="1313" y="5366"/>
                  </a:lnTo>
                  <a:lnTo>
                    <a:pt x="1277" y="5332"/>
                  </a:lnTo>
                  <a:lnTo>
                    <a:pt x="1230" y="5297"/>
                  </a:lnTo>
                  <a:lnTo>
                    <a:pt x="1195" y="5235"/>
                  </a:lnTo>
                  <a:lnTo>
                    <a:pt x="1124" y="5159"/>
                  </a:lnTo>
                  <a:lnTo>
                    <a:pt x="1041" y="5173"/>
                  </a:lnTo>
                  <a:lnTo>
                    <a:pt x="1005" y="5215"/>
                  </a:lnTo>
                  <a:lnTo>
                    <a:pt x="982" y="5221"/>
                  </a:lnTo>
                  <a:lnTo>
                    <a:pt x="946" y="5221"/>
                  </a:lnTo>
                  <a:lnTo>
                    <a:pt x="911" y="5208"/>
                  </a:lnTo>
                  <a:lnTo>
                    <a:pt x="875" y="5187"/>
                  </a:lnTo>
                  <a:lnTo>
                    <a:pt x="852" y="5166"/>
                  </a:lnTo>
                  <a:lnTo>
                    <a:pt x="840" y="5145"/>
                  </a:lnTo>
                  <a:lnTo>
                    <a:pt x="840" y="5132"/>
                  </a:lnTo>
                  <a:lnTo>
                    <a:pt x="828" y="5111"/>
                  </a:lnTo>
                  <a:lnTo>
                    <a:pt x="792" y="5097"/>
                  </a:lnTo>
                  <a:lnTo>
                    <a:pt x="721" y="5083"/>
                  </a:lnTo>
                  <a:lnTo>
                    <a:pt x="402" y="5083"/>
                  </a:lnTo>
                  <a:lnTo>
                    <a:pt x="296" y="5104"/>
                  </a:lnTo>
                  <a:lnTo>
                    <a:pt x="225" y="5118"/>
                  </a:lnTo>
                  <a:lnTo>
                    <a:pt x="154" y="5139"/>
                  </a:lnTo>
                  <a:lnTo>
                    <a:pt x="0" y="5145"/>
                  </a:lnTo>
                  <a:lnTo>
                    <a:pt x="0" y="5145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 flipH="1">
              <a:off x="3159304" y="3257965"/>
              <a:ext cx="506257" cy="500989"/>
            </a:xfrm>
            <a:custGeom>
              <a:avLst/>
              <a:gdLst/>
              <a:ahLst/>
              <a:cxnLst/>
              <a:rect l="l" t="t" r="r" b="b"/>
              <a:pathLst>
                <a:path w="8316" h="5256" extrusionOk="0">
                  <a:moveTo>
                    <a:pt x="1" y="2417"/>
                  </a:moveTo>
                  <a:lnTo>
                    <a:pt x="24" y="2397"/>
                  </a:lnTo>
                  <a:lnTo>
                    <a:pt x="36" y="2383"/>
                  </a:lnTo>
                  <a:lnTo>
                    <a:pt x="72" y="2369"/>
                  </a:lnTo>
                  <a:lnTo>
                    <a:pt x="190" y="2272"/>
                  </a:lnTo>
                  <a:lnTo>
                    <a:pt x="308" y="2162"/>
                  </a:lnTo>
                  <a:lnTo>
                    <a:pt x="332" y="2155"/>
                  </a:lnTo>
                  <a:lnTo>
                    <a:pt x="367" y="2148"/>
                  </a:lnTo>
                  <a:lnTo>
                    <a:pt x="486" y="2169"/>
                  </a:lnTo>
                  <a:lnTo>
                    <a:pt x="651" y="2176"/>
                  </a:lnTo>
                  <a:lnTo>
                    <a:pt x="770" y="2196"/>
                  </a:lnTo>
                  <a:lnTo>
                    <a:pt x="793" y="2203"/>
                  </a:lnTo>
                  <a:lnTo>
                    <a:pt x="841" y="2231"/>
                  </a:lnTo>
                  <a:lnTo>
                    <a:pt x="864" y="2245"/>
                  </a:lnTo>
                  <a:lnTo>
                    <a:pt x="911" y="2265"/>
                  </a:lnTo>
                  <a:lnTo>
                    <a:pt x="935" y="2272"/>
                  </a:lnTo>
                  <a:lnTo>
                    <a:pt x="971" y="2279"/>
                  </a:lnTo>
                  <a:lnTo>
                    <a:pt x="1018" y="2279"/>
                  </a:lnTo>
                  <a:lnTo>
                    <a:pt x="1089" y="2265"/>
                  </a:lnTo>
                  <a:lnTo>
                    <a:pt x="1113" y="2252"/>
                  </a:lnTo>
                  <a:lnTo>
                    <a:pt x="1136" y="2245"/>
                  </a:lnTo>
                  <a:lnTo>
                    <a:pt x="1148" y="2238"/>
                  </a:lnTo>
                  <a:lnTo>
                    <a:pt x="1172" y="2238"/>
                  </a:lnTo>
                  <a:lnTo>
                    <a:pt x="1231" y="2252"/>
                  </a:lnTo>
                  <a:lnTo>
                    <a:pt x="1302" y="2252"/>
                  </a:lnTo>
                  <a:lnTo>
                    <a:pt x="1491" y="2286"/>
                  </a:lnTo>
                  <a:lnTo>
                    <a:pt x="1491" y="2286"/>
                  </a:lnTo>
                  <a:lnTo>
                    <a:pt x="1526" y="2279"/>
                  </a:lnTo>
                  <a:lnTo>
                    <a:pt x="1562" y="2265"/>
                  </a:lnTo>
                  <a:lnTo>
                    <a:pt x="1574" y="2265"/>
                  </a:lnTo>
                  <a:lnTo>
                    <a:pt x="1609" y="2272"/>
                  </a:lnTo>
                  <a:lnTo>
                    <a:pt x="1834" y="2231"/>
                  </a:lnTo>
                  <a:lnTo>
                    <a:pt x="1739" y="2100"/>
                  </a:lnTo>
                  <a:lnTo>
                    <a:pt x="1728" y="2065"/>
                  </a:lnTo>
                  <a:lnTo>
                    <a:pt x="1728" y="2031"/>
                  </a:lnTo>
                  <a:lnTo>
                    <a:pt x="1739" y="1996"/>
                  </a:lnTo>
                  <a:lnTo>
                    <a:pt x="1739" y="1968"/>
                  </a:lnTo>
                  <a:lnTo>
                    <a:pt x="1739" y="1948"/>
                  </a:lnTo>
                  <a:lnTo>
                    <a:pt x="1680" y="1858"/>
                  </a:lnTo>
                  <a:lnTo>
                    <a:pt x="1538" y="1789"/>
                  </a:lnTo>
                  <a:lnTo>
                    <a:pt x="1515" y="1754"/>
                  </a:lnTo>
                  <a:lnTo>
                    <a:pt x="1503" y="1741"/>
                  </a:lnTo>
                  <a:lnTo>
                    <a:pt x="1503" y="1720"/>
                  </a:lnTo>
                  <a:lnTo>
                    <a:pt x="1479" y="1713"/>
                  </a:lnTo>
                  <a:lnTo>
                    <a:pt x="1432" y="1699"/>
                  </a:lnTo>
                  <a:lnTo>
                    <a:pt x="1408" y="1699"/>
                  </a:lnTo>
                  <a:lnTo>
                    <a:pt x="1396" y="1685"/>
                  </a:lnTo>
                  <a:lnTo>
                    <a:pt x="1361" y="1623"/>
                  </a:lnTo>
                  <a:lnTo>
                    <a:pt x="1408" y="1568"/>
                  </a:lnTo>
                  <a:lnTo>
                    <a:pt x="1479" y="1540"/>
                  </a:lnTo>
                  <a:lnTo>
                    <a:pt x="1526" y="1533"/>
                  </a:lnTo>
                  <a:lnTo>
                    <a:pt x="1586" y="1520"/>
                  </a:lnTo>
                  <a:lnTo>
                    <a:pt x="1810" y="1416"/>
                  </a:lnTo>
                  <a:lnTo>
                    <a:pt x="1846" y="1395"/>
                  </a:lnTo>
                  <a:lnTo>
                    <a:pt x="1858" y="1381"/>
                  </a:lnTo>
                  <a:lnTo>
                    <a:pt x="1846" y="1361"/>
                  </a:lnTo>
                  <a:lnTo>
                    <a:pt x="1834" y="1347"/>
                  </a:lnTo>
                  <a:lnTo>
                    <a:pt x="1822" y="1312"/>
                  </a:lnTo>
                  <a:lnTo>
                    <a:pt x="1763" y="1257"/>
                  </a:lnTo>
                  <a:lnTo>
                    <a:pt x="1751" y="1188"/>
                  </a:lnTo>
                  <a:lnTo>
                    <a:pt x="1799" y="1154"/>
                  </a:lnTo>
                  <a:lnTo>
                    <a:pt x="2130" y="1064"/>
                  </a:lnTo>
                  <a:lnTo>
                    <a:pt x="2201" y="1050"/>
                  </a:lnTo>
                  <a:lnTo>
                    <a:pt x="2248" y="1043"/>
                  </a:lnTo>
                  <a:lnTo>
                    <a:pt x="2307" y="1043"/>
                  </a:lnTo>
                  <a:lnTo>
                    <a:pt x="2354" y="1043"/>
                  </a:lnTo>
                  <a:lnTo>
                    <a:pt x="2414" y="1050"/>
                  </a:lnTo>
                  <a:lnTo>
                    <a:pt x="2437" y="1057"/>
                  </a:lnTo>
                  <a:lnTo>
                    <a:pt x="2449" y="1064"/>
                  </a:lnTo>
                  <a:lnTo>
                    <a:pt x="2484" y="1078"/>
                  </a:lnTo>
                  <a:lnTo>
                    <a:pt x="2496" y="1084"/>
                  </a:lnTo>
                  <a:lnTo>
                    <a:pt x="2567" y="1098"/>
                  </a:lnTo>
                  <a:lnTo>
                    <a:pt x="2674" y="1105"/>
                  </a:lnTo>
                  <a:lnTo>
                    <a:pt x="2780" y="1119"/>
                  </a:lnTo>
                  <a:lnTo>
                    <a:pt x="2816" y="1126"/>
                  </a:lnTo>
                  <a:lnTo>
                    <a:pt x="2875" y="1160"/>
                  </a:lnTo>
                  <a:lnTo>
                    <a:pt x="2981" y="1188"/>
                  </a:lnTo>
                  <a:lnTo>
                    <a:pt x="3099" y="1181"/>
                  </a:lnTo>
                  <a:lnTo>
                    <a:pt x="3277" y="1216"/>
                  </a:lnTo>
                  <a:lnTo>
                    <a:pt x="3348" y="1223"/>
                  </a:lnTo>
                  <a:lnTo>
                    <a:pt x="3442" y="1216"/>
                  </a:lnTo>
                  <a:lnTo>
                    <a:pt x="3573" y="1188"/>
                  </a:lnTo>
                  <a:lnTo>
                    <a:pt x="3691" y="1174"/>
                  </a:lnTo>
                  <a:lnTo>
                    <a:pt x="3809" y="1140"/>
                  </a:lnTo>
                  <a:lnTo>
                    <a:pt x="3845" y="1119"/>
                  </a:lnTo>
                  <a:lnTo>
                    <a:pt x="3856" y="1105"/>
                  </a:lnTo>
                  <a:lnTo>
                    <a:pt x="3868" y="1029"/>
                  </a:lnTo>
                  <a:lnTo>
                    <a:pt x="3880" y="1008"/>
                  </a:lnTo>
                  <a:lnTo>
                    <a:pt x="4152" y="774"/>
                  </a:lnTo>
                  <a:lnTo>
                    <a:pt x="4223" y="684"/>
                  </a:lnTo>
                  <a:lnTo>
                    <a:pt x="4223" y="663"/>
                  </a:lnTo>
                  <a:lnTo>
                    <a:pt x="4223" y="642"/>
                  </a:lnTo>
                  <a:lnTo>
                    <a:pt x="4223" y="622"/>
                  </a:lnTo>
                  <a:lnTo>
                    <a:pt x="4176" y="546"/>
                  </a:lnTo>
                  <a:lnTo>
                    <a:pt x="4164" y="518"/>
                  </a:lnTo>
                  <a:lnTo>
                    <a:pt x="4152" y="497"/>
                  </a:lnTo>
                  <a:lnTo>
                    <a:pt x="4164" y="470"/>
                  </a:lnTo>
                  <a:lnTo>
                    <a:pt x="4211" y="394"/>
                  </a:lnTo>
                  <a:lnTo>
                    <a:pt x="4235" y="339"/>
                  </a:lnTo>
                  <a:lnTo>
                    <a:pt x="4235" y="297"/>
                  </a:lnTo>
                  <a:lnTo>
                    <a:pt x="4353" y="228"/>
                  </a:lnTo>
                  <a:lnTo>
                    <a:pt x="4696" y="90"/>
                  </a:lnTo>
                  <a:lnTo>
                    <a:pt x="4779" y="83"/>
                  </a:lnTo>
                  <a:lnTo>
                    <a:pt x="4814" y="104"/>
                  </a:lnTo>
                  <a:lnTo>
                    <a:pt x="4803" y="145"/>
                  </a:lnTo>
                  <a:lnTo>
                    <a:pt x="4755" y="180"/>
                  </a:lnTo>
                  <a:lnTo>
                    <a:pt x="4743" y="214"/>
                  </a:lnTo>
                  <a:lnTo>
                    <a:pt x="4732" y="249"/>
                  </a:lnTo>
                  <a:lnTo>
                    <a:pt x="4732" y="325"/>
                  </a:lnTo>
                  <a:lnTo>
                    <a:pt x="4732" y="339"/>
                  </a:lnTo>
                  <a:lnTo>
                    <a:pt x="4743" y="352"/>
                  </a:lnTo>
                  <a:lnTo>
                    <a:pt x="4743" y="352"/>
                  </a:lnTo>
                  <a:lnTo>
                    <a:pt x="4743" y="366"/>
                  </a:lnTo>
                  <a:lnTo>
                    <a:pt x="4743" y="387"/>
                  </a:lnTo>
                  <a:lnTo>
                    <a:pt x="4743" y="394"/>
                  </a:lnTo>
                  <a:lnTo>
                    <a:pt x="4826" y="408"/>
                  </a:lnTo>
                  <a:lnTo>
                    <a:pt x="4885" y="435"/>
                  </a:lnTo>
                  <a:lnTo>
                    <a:pt x="4921" y="435"/>
                  </a:lnTo>
                  <a:lnTo>
                    <a:pt x="4992" y="428"/>
                  </a:lnTo>
                  <a:lnTo>
                    <a:pt x="5122" y="387"/>
                  </a:lnTo>
                  <a:lnTo>
                    <a:pt x="5157" y="373"/>
                  </a:lnTo>
                  <a:lnTo>
                    <a:pt x="5216" y="339"/>
                  </a:lnTo>
                  <a:lnTo>
                    <a:pt x="5240" y="297"/>
                  </a:lnTo>
                  <a:lnTo>
                    <a:pt x="5276" y="249"/>
                  </a:lnTo>
                  <a:lnTo>
                    <a:pt x="5311" y="214"/>
                  </a:lnTo>
                  <a:lnTo>
                    <a:pt x="5287" y="166"/>
                  </a:lnTo>
                  <a:lnTo>
                    <a:pt x="5323" y="97"/>
                  </a:lnTo>
                  <a:lnTo>
                    <a:pt x="5358" y="55"/>
                  </a:lnTo>
                  <a:lnTo>
                    <a:pt x="5418" y="83"/>
                  </a:lnTo>
                  <a:lnTo>
                    <a:pt x="5453" y="118"/>
                  </a:lnTo>
                  <a:lnTo>
                    <a:pt x="5453" y="187"/>
                  </a:lnTo>
                  <a:lnTo>
                    <a:pt x="5429" y="249"/>
                  </a:lnTo>
                  <a:lnTo>
                    <a:pt x="5394" y="325"/>
                  </a:lnTo>
                  <a:lnTo>
                    <a:pt x="5477" y="325"/>
                  </a:lnTo>
                  <a:lnTo>
                    <a:pt x="5559" y="263"/>
                  </a:lnTo>
                  <a:lnTo>
                    <a:pt x="5619" y="200"/>
                  </a:lnTo>
                  <a:lnTo>
                    <a:pt x="5654" y="145"/>
                  </a:lnTo>
                  <a:lnTo>
                    <a:pt x="5690" y="90"/>
                  </a:lnTo>
                  <a:lnTo>
                    <a:pt x="5737" y="90"/>
                  </a:lnTo>
                  <a:lnTo>
                    <a:pt x="5843" y="124"/>
                  </a:lnTo>
                  <a:lnTo>
                    <a:pt x="5914" y="173"/>
                  </a:lnTo>
                  <a:lnTo>
                    <a:pt x="5985" y="207"/>
                  </a:lnTo>
                  <a:lnTo>
                    <a:pt x="6068" y="228"/>
                  </a:lnTo>
                  <a:lnTo>
                    <a:pt x="6163" y="304"/>
                  </a:lnTo>
                  <a:lnTo>
                    <a:pt x="6257" y="373"/>
                  </a:lnTo>
                  <a:lnTo>
                    <a:pt x="6352" y="442"/>
                  </a:lnTo>
                  <a:lnTo>
                    <a:pt x="6423" y="428"/>
                  </a:lnTo>
                  <a:lnTo>
                    <a:pt x="6470" y="477"/>
                  </a:lnTo>
                  <a:lnTo>
                    <a:pt x="6494" y="587"/>
                  </a:lnTo>
                  <a:lnTo>
                    <a:pt x="6553" y="684"/>
                  </a:lnTo>
                  <a:lnTo>
                    <a:pt x="6577" y="649"/>
                  </a:lnTo>
                  <a:lnTo>
                    <a:pt x="6577" y="608"/>
                  </a:lnTo>
                  <a:lnTo>
                    <a:pt x="6577" y="573"/>
                  </a:lnTo>
                  <a:lnTo>
                    <a:pt x="6553" y="532"/>
                  </a:lnTo>
                  <a:lnTo>
                    <a:pt x="6612" y="566"/>
                  </a:lnTo>
                  <a:lnTo>
                    <a:pt x="6659" y="636"/>
                  </a:lnTo>
                  <a:lnTo>
                    <a:pt x="6742" y="732"/>
                  </a:lnTo>
                  <a:lnTo>
                    <a:pt x="6849" y="850"/>
                  </a:lnTo>
                  <a:lnTo>
                    <a:pt x="6884" y="919"/>
                  </a:lnTo>
                  <a:lnTo>
                    <a:pt x="6991" y="939"/>
                  </a:lnTo>
                  <a:lnTo>
                    <a:pt x="7014" y="995"/>
                  </a:lnTo>
                  <a:lnTo>
                    <a:pt x="7061" y="1057"/>
                  </a:lnTo>
                  <a:lnTo>
                    <a:pt x="7109" y="1112"/>
                  </a:lnTo>
                  <a:lnTo>
                    <a:pt x="7097" y="1209"/>
                  </a:lnTo>
                  <a:lnTo>
                    <a:pt x="7061" y="1285"/>
                  </a:lnTo>
                  <a:lnTo>
                    <a:pt x="7026" y="1395"/>
                  </a:lnTo>
                  <a:lnTo>
                    <a:pt x="6979" y="1471"/>
                  </a:lnTo>
                  <a:lnTo>
                    <a:pt x="6967" y="1526"/>
                  </a:lnTo>
                  <a:lnTo>
                    <a:pt x="6955" y="1575"/>
                  </a:lnTo>
                  <a:lnTo>
                    <a:pt x="6931" y="1596"/>
                  </a:lnTo>
                  <a:lnTo>
                    <a:pt x="6896" y="1582"/>
                  </a:lnTo>
                  <a:lnTo>
                    <a:pt x="6849" y="1513"/>
                  </a:lnTo>
                  <a:lnTo>
                    <a:pt x="6825" y="1478"/>
                  </a:lnTo>
                  <a:lnTo>
                    <a:pt x="6778" y="1464"/>
                  </a:lnTo>
                  <a:lnTo>
                    <a:pt x="6742" y="1471"/>
                  </a:lnTo>
                  <a:lnTo>
                    <a:pt x="6707" y="1492"/>
                  </a:lnTo>
                  <a:lnTo>
                    <a:pt x="6671" y="1520"/>
                  </a:lnTo>
                  <a:lnTo>
                    <a:pt x="6659" y="1533"/>
                  </a:lnTo>
                  <a:lnTo>
                    <a:pt x="6659" y="1561"/>
                  </a:lnTo>
                  <a:lnTo>
                    <a:pt x="6683" y="1616"/>
                  </a:lnTo>
                  <a:lnTo>
                    <a:pt x="6683" y="1651"/>
                  </a:lnTo>
                  <a:lnTo>
                    <a:pt x="6707" y="1699"/>
                  </a:lnTo>
                  <a:lnTo>
                    <a:pt x="6695" y="1741"/>
                  </a:lnTo>
                  <a:lnTo>
                    <a:pt x="6671" y="1768"/>
                  </a:lnTo>
                  <a:lnTo>
                    <a:pt x="6600" y="1768"/>
                  </a:lnTo>
                  <a:lnTo>
                    <a:pt x="6553" y="1754"/>
                  </a:lnTo>
                  <a:lnTo>
                    <a:pt x="6529" y="1720"/>
                  </a:lnTo>
                  <a:lnTo>
                    <a:pt x="6517" y="1713"/>
                  </a:lnTo>
                  <a:lnTo>
                    <a:pt x="6506" y="1727"/>
                  </a:lnTo>
                  <a:lnTo>
                    <a:pt x="6506" y="1747"/>
                  </a:lnTo>
                  <a:lnTo>
                    <a:pt x="6506" y="1761"/>
                  </a:lnTo>
                  <a:lnTo>
                    <a:pt x="6517" y="1775"/>
                  </a:lnTo>
                  <a:lnTo>
                    <a:pt x="6529" y="1782"/>
                  </a:lnTo>
                  <a:lnTo>
                    <a:pt x="6529" y="1817"/>
                  </a:lnTo>
                  <a:lnTo>
                    <a:pt x="6506" y="1851"/>
                  </a:lnTo>
                  <a:lnTo>
                    <a:pt x="6529" y="1906"/>
                  </a:lnTo>
                  <a:lnTo>
                    <a:pt x="6588" y="1941"/>
                  </a:lnTo>
                  <a:lnTo>
                    <a:pt x="6600" y="1975"/>
                  </a:lnTo>
                  <a:lnTo>
                    <a:pt x="6600" y="1989"/>
                  </a:lnTo>
                  <a:lnTo>
                    <a:pt x="6600" y="2024"/>
                  </a:lnTo>
                  <a:lnTo>
                    <a:pt x="6636" y="2031"/>
                  </a:lnTo>
                  <a:lnTo>
                    <a:pt x="6671" y="2024"/>
                  </a:lnTo>
                  <a:lnTo>
                    <a:pt x="6707" y="2003"/>
                  </a:lnTo>
                  <a:lnTo>
                    <a:pt x="6742" y="1989"/>
                  </a:lnTo>
                  <a:lnTo>
                    <a:pt x="6754" y="1982"/>
                  </a:lnTo>
                  <a:lnTo>
                    <a:pt x="6872" y="1975"/>
                  </a:lnTo>
                  <a:lnTo>
                    <a:pt x="6955" y="1962"/>
                  </a:lnTo>
                  <a:lnTo>
                    <a:pt x="7085" y="1955"/>
                  </a:lnTo>
                  <a:lnTo>
                    <a:pt x="7168" y="1948"/>
                  </a:lnTo>
                  <a:lnTo>
                    <a:pt x="7239" y="1927"/>
                  </a:lnTo>
                  <a:lnTo>
                    <a:pt x="7322" y="1913"/>
                  </a:lnTo>
                  <a:lnTo>
                    <a:pt x="7381" y="1920"/>
                  </a:lnTo>
                  <a:lnTo>
                    <a:pt x="7475" y="1913"/>
                  </a:lnTo>
                  <a:lnTo>
                    <a:pt x="7653" y="1934"/>
                  </a:lnTo>
                  <a:lnTo>
                    <a:pt x="7724" y="1975"/>
                  </a:lnTo>
                  <a:lnTo>
                    <a:pt x="7783" y="2003"/>
                  </a:lnTo>
                  <a:lnTo>
                    <a:pt x="7854" y="2058"/>
                  </a:lnTo>
                  <a:lnTo>
                    <a:pt x="7960" y="2114"/>
                  </a:lnTo>
                  <a:lnTo>
                    <a:pt x="8008" y="2155"/>
                  </a:lnTo>
                  <a:lnTo>
                    <a:pt x="8067" y="2224"/>
                  </a:lnTo>
                  <a:lnTo>
                    <a:pt x="8138" y="2259"/>
                  </a:lnTo>
                  <a:lnTo>
                    <a:pt x="8209" y="2272"/>
                  </a:lnTo>
                  <a:lnTo>
                    <a:pt x="8268" y="2286"/>
                  </a:lnTo>
                  <a:lnTo>
                    <a:pt x="8303" y="2307"/>
                  </a:lnTo>
                  <a:lnTo>
                    <a:pt x="8315" y="2341"/>
                  </a:lnTo>
                  <a:lnTo>
                    <a:pt x="8291" y="2376"/>
                  </a:lnTo>
                  <a:lnTo>
                    <a:pt x="8232" y="2410"/>
                  </a:lnTo>
                  <a:lnTo>
                    <a:pt x="8126" y="2452"/>
                  </a:lnTo>
                  <a:lnTo>
                    <a:pt x="8090" y="2459"/>
                  </a:lnTo>
                  <a:lnTo>
                    <a:pt x="8008" y="2486"/>
                  </a:lnTo>
                  <a:lnTo>
                    <a:pt x="7972" y="2507"/>
                  </a:lnTo>
                  <a:lnTo>
                    <a:pt x="7925" y="2507"/>
                  </a:lnTo>
                  <a:lnTo>
                    <a:pt x="7889" y="2528"/>
                  </a:lnTo>
                  <a:lnTo>
                    <a:pt x="7854" y="2549"/>
                  </a:lnTo>
                  <a:lnTo>
                    <a:pt x="7783" y="2535"/>
                  </a:lnTo>
                  <a:lnTo>
                    <a:pt x="7736" y="2521"/>
                  </a:lnTo>
                  <a:lnTo>
                    <a:pt x="7700" y="2521"/>
                  </a:lnTo>
                  <a:lnTo>
                    <a:pt x="7676" y="2556"/>
                  </a:lnTo>
                  <a:lnTo>
                    <a:pt x="7676" y="2597"/>
                  </a:lnTo>
                  <a:lnTo>
                    <a:pt x="7688" y="2638"/>
                  </a:lnTo>
                  <a:lnTo>
                    <a:pt x="7676" y="2673"/>
                  </a:lnTo>
                  <a:lnTo>
                    <a:pt x="7641" y="2701"/>
                  </a:lnTo>
                  <a:lnTo>
                    <a:pt x="7594" y="2721"/>
                  </a:lnTo>
                  <a:lnTo>
                    <a:pt x="7546" y="2742"/>
                  </a:lnTo>
                  <a:lnTo>
                    <a:pt x="7523" y="2783"/>
                  </a:lnTo>
                  <a:lnTo>
                    <a:pt x="7582" y="2797"/>
                  </a:lnTo>
                  <a:lnTo>
                    <a:pt x="7357" y="2887"/>
                  </a:lnTo>
                  <a:lnTo>
                    <a:pt x="7274" y="2956"/>
                  </a:lnTo>
                  <a:lnTo>
                    <a:pt x="7168" y="3004"/>
                  </a:lnTo>
                  <a:lnTo>
                    <a:pt x="7132" y="3046"/>
                  </a:lnTo>
                  <a:lnTo>
                    <a:pt x="7085" y="3094"/>
                  </a:lnTo>
                  <a:lnTo>
                    <a:pt x="7026" y="3143"/>
                  </a:lnTo>
                  <a:lnTo>
                    <a:pt x="6955" y="3177"/>
                  </a:lnTo>
                  <a:lnTo>
                    <a:pt x="6872" y="3191"/>
                  </a:lnTo>
                  <a:lnTo>
                    <a:pt x="6813" y="3184"/>
                  </a:lnTo>
                  <a:lnTo>
                    <a:pt x="6754" y="3177"/>
                  </a:lnTo>
                  <a:lnTo>
                    <a:pt x="6719" y="3184"/>
                  </a:lnTo>
                  <a:lnTo>
                    <a:pt x="6707" y="3225"/>
                  </a:lnTo>
                  <a:lnTo>
                    <a:pt x="6695" y="3246"/>
                  </a:lnTo>
                  <a:lnTo>
                    <a:pt x="6612" y="3294"/>
                  </a:lnTo>
                  <a:lnTo>
                    <a:pt x="6600" y="3329"/>
                  </a:lnTo>
                  <a:lnTo>
                    <a:pt x="6541" y="3315"/>
                  </a:lnTo>
                  <a:lnTo>
                    <a:pt x="6482" y="3308"/>
                  </a:lnTo>
                  <a:lnTo>
                    <a:pt x="6269" y="3336"/>
                  </a:lnTo>
                  <a:lnTo>
                    <a:pt x="6245" y="3350"/>
                  </a:lnTo>
                  <a:lnTo>
                    <a:pt x="6198" y="3370"/>
                  </a:lnTo>
                  <a:lnTo>
                    <a:pt x="5843" y="3605"/>
                  </a:lnTo>
                  <a:lnTo>
                    <a:pt x="5749" y="3647"/>
                  </a:lnTo>
                  <a:lnTo>
                    <a:pt x="5678" y="3667"/>
                  </a:lnTo>
                  <a:lnTo>
                    <a:pt x="5453" y="3702"/>
                  </a:lnTo>
                  <a:lnTo>
                    <a:pt x="5370" y="3723"/>
                  </a:lnTo>
                  <a:lnTo>
                    <a:pt x="4874" y="3944"/>
                  </a:lnTo>
                  <a:lnTo>
                    <a:pt x="4720" y="3992"/>
                  </a:lnTo>
                  <a:lnTo>
                    <a:pt x="4448" y="3999"/>
                  </a:lnTo>
                  <a:lnTo>
                    <a:pt x="4188" y="4054"/>
                  </a:lnTo>
                  <a:lnTo>
                    <a:pt x="4140" y="4054"/>
                  </a:lnTo>
                  <a:lnTo>
                    <a:pt x="4128" y="4047"/>
                  </a:lnTo>
                  <a:lnTo>
                    <a:pt x="4105" y="4047"/>
                  </a:lnTo>
                  <a:lnTo>
                    <a:pt x="4069" y="4075"/>
                  </a:lnTo>
                  <a:lnTo>
                    <a:pt x="4057" y="4096"/>
                  </a:lnTo>
                  <a:lnTo>
                    <a:pt x="4057" y="4116"/>
                  </a:lnTo>
                  <a:lnTo>
                    <a:pt x="4046" y="4144"/>
                  </a:lnTo>
                  <a:lnTo>
                    <a:pt x="4010" y="4165"/>
                  </a:lnTo>
                  <a:lnTo>
                    <a:pt x="3916" y="4185"/>
                  </a:lnTo>
                  <a:lnTo>
                    <a:pt x="3833" y="4192"/>
                  </a:lnTo>
                  <a:lnTo>
                    <a:pt x="3762" y="4192"/>
                  </a:lnTo>
                  <a:lnTo>
                    <a:pt x="3679" y="4185"/>
                  </a:lnTo>
                  <a:lnTo>
                    <a:pt x="3383" y="4116"/>
                  </a:lnTo>
                  <a:lnTo>
                    <a:pt x="3289" y="4116"/>
                  </a:lnTo>
                  <a:lnTo>
                    <a:pt x="3170" y="4172"/>
                  </a:lnTo>
                  <a:lnTo>
                    <a:pt x="3147" y="4330"/>
                  </a:lnTo>
                  <a:lnTo>
                    <a:pt x="3064" y="4400"/>
                  </a:lnTo>
                  <a:lnTo>
                    <a:pt x="2816" y="4503"/>
                  </a:lnTo>
                  <a:lnTo>
                    <a:pt x="2674" y="4538"/>
                  </a:lnTo>
                  <a:lnTo>
                    <a:pt x="2555" y="4524"/>
                  </a:lnTo>
                  <a:lnTo>
                    <a:pt x="2544" y="4524"/>
                  </a:lnTo>
                  <a:lnTo>
                    <a:pt x="2390" y="4551"/>
                  </a:lnTo>
                  <a:lnTo>
                    <a:pt x="2331" y="4655"/>
                  </a:lnTo>
                  <a:lnTo>
                    <a:pt x="2307" y="4890"/>
                  </a:lnTo>
                  <a:lnTo>
                    <a:pt x="2272" y="4966"/>
                  </a:lnTo>
                  <a:lnTo>
                    <a:pt x="2260" y="5035"/>
                  </a:lnTo>
                  <a:lnTo>
                    <a:pt x="2212" y="5090"/>
                  </a:lnTo>
                  <a:lnTo>
                    <a:pt x="2118" y="5138"/>
                  </a:lnTo>
                  <a:lnTo>
                    <a:pt x="1976" y="5166"/>
                  </a:lnTo>
                  <a:lnTo>
                    <a:pt x="1574" y="5214"/>
                  </a:lnTo>
                  <a:lnTo>
                    <a:pt x="1503" y="5228"/>
                  </a:lnTo>
                  <a:lnTo>
                    <a:pt x="1444" y="5242"/>
                  </a:lnTo>
                  <a:lnTo>
                    <a:pt x="1385" y="5256"/>
                  </a:lnTo>
                  <a:lnTo>
                    <a:pt x="1302" y="5249"/>
                  </a:lnTo>
                  <a:lnTo>
                    <a:pt x="1113" y="5208"/>
                  </a:lnTo>
                  <a:lnTo>
                    <a:pt x="1042" y="5201"/>
                  </a:lnTo>
                  <a:lnTo>
                    <a:pt x="994" y="5208"/>
                  </a:lnTo>
                  <a:lnTo>
                    <a:pt x="994" y="5208"/>
                  </a:lnTo>
                  <a:lnTo>
                    <a:pt x="982" y="5194"/>
                  </a:lnTo>
                  <a:lnTo>
                    <a:pt x="971" y="5159"/>
                  </a:lnTo>
                  <a:lnTo>
                    <a:pt x="959" y="5152"/>
                  </a:lnTo>
                  <a:lnTo>
                    <a:pt x="935" y="5145"/>
                  </a:lnTo>
                  <a:lnTo>
                    <a:pt x="923" y="5132"/>
                  </a:lnTo>
                  <a:lnTo>
                    <a:pt x="923" y="5118"/>
                  </a:lnTo>
                  <a:lnTo>
                    <a:pt x="935" y="5069"/>
                  </a:lnTo>
                  <a:lnTo>
                    <a:pt x="971" y="5028"/>
                  </a:lnTo>
                  <a:lnTo>
                    <a:pt x="971" y="4959"/>
                  </a:lnTo>
                  <a:lnTo>
                    <a:pt x="982" y="4924"/>
                  </a:lnTo>
                  <a:lnTo>
                    <a:pt x="1065" y="4821"/>
                  </a:lnTo>
                  <a:lnTo>
                    <a:pt x="1077" y="4793"/>
                  </a:lnTo>
                  <a:lnTo>
                    <a:pt x="1065" y="4772"/>
                  </a:lnTo>
                  <a:lnTo>
                    <a:pt x="1053" y="4759"/>
                  </a:lnTo>
                  <a:lnTo>
                    <a:pt x="1042" y="4752"/>
                  </a:lnTo>
                  <a:lnTo>
                    <a:pt x="1030" y="4745"/>
                  </a:lnTo>
                  <a:lnTo>
                    <a:pt x="1018" y="4731"/>
                  </a:lnTo>
                  <a:lnTo>
                    <a:pt x="1018" y="4696"/>
                  </a:lnTo>
                  <a:lnTo>
                    <a:pt x="1030" y="4676"/>
                  </a:lnTo>
                  <a:lnTo>
                    <a:pt x="1053" y="4662"/>
                  </a:lnTo>
                  <a:lnTo>
                    <a:pt x="1113" y="4641"/>
                  </a:lnTo>
                  <a:lnTo>
                    <a:pt x="1184" y="4621"/>
                  </a:lnTo>
                  <a:lnTo>
                    <a:pt x="1361" y="4531"/>
                  </a:lnTo>
                  <a:lnTo>
                    <a:pt x="1503" y="4448"/>
                  </a:lnTo>
                  <a:lnTo>
                    <a:pt x="1432" y="4393"/>
                  </a:lnTo>
                  <a:lnTo>
                    <a:pt x="1195" y="4220"/>
                  </a:lnTo>
                  <a:lnTo>
                    <a:pt x="1124" y="4165"/>
                  </a:lnTo>
                  <a:lnTo>
                    <a:pt x="1053" y="4137"/>
                  </a:lnTo>
                  <a:lnTo>
                    <a:pt x="935" y="4027"/>
                  </a:lnTo>
                  <a:lnTo>
                    <a:pt x="758" y="3799"/>
                  </a:lnTo>
                  <a:lnTo>
                    <a:pt x="746" y="3778"/>
                  </a:lnTo>
                  <a:lnTo>
                    <a:pt x="710" y="3716"/>
                  </a:lnTo>
                  <a:lnTo>
                    <a:pt x="710" y="3695"/>
                  </a:lnTo>
                  <a:lnTo>
                    <a:pt x="722" y="3674"/>
                  </a:lnTo>
                  <a:lnTo>
                    <a:pt x="734" y="3667"/>
                  </a:lnTo>
                  <a:lnTo>
                    <a:pt x="781" y="3661"/>
                  </a:lnTo>
                  <a:lnTo>
                    <a:pt x="864" y="3626"/>
                  </a:lnTo>
                  <a:lnTo>
                    <a:pt x="888" y="3619"/>
                  </a:lnTo>
                  <a:lnTo>
                    <a:pt x="900" y="3619"/>
                  </a:lnTo>
                  <a:lnTo>
                    <a:pt x="923" y="3619"/>
                  </a:lnTo>
                  <a:lnTo>
                    <a:pt x="923" y="3605"/>
                  </a:lnTo>
                  <a:lnTo>
                    <a:pt x="947" y="3481"/>
                  </a:lnTo>
                  <a:lnTo>
                    <a:pt x="947" y="3384"/>
                  </a:lnTo>
                  <a:lnTo>
                    <a:pt x="935" y="3357"/>
                  </a:lnTo>
                  <a:lnTo>
                    <a:pt x="876" y="3343"/>
                  </a:lnTo>
                  <a:lnTo>
                    <a:pt x="604" y="3281"/>
                  </a:lnTo>
                  <a:lnTo>
                    <a:pt x="557" y="3267"/>
                  </a:lnTo>
                  <a:lnTo>
                    <a:pt x="509" y="3239"/>
                  </a:lnTo>
                  <a:lnTo>
                    <a:pt x="498" y="3219"/>
                  </a:lnTo>
                  <a:lnTo>
                    <a:pt x="486" y="3191"/>
                  </a:lnTo>
                  <a:lnTo>
                    <a:pt x="498" y="3143"/>
                  </a:lnTo>
                  <a:lnTo>
                    <a:pt x="498" y="3115"/>
                  </a:lnTo>
                  <a:lnTo>
                    <a:pt x="486" y="3108"/>
                  </a:lnTo>
                  <a:lnTo>
                    <a:pt x="474" y="3108"/>
                  </a:lnTo>
                  <a:lnTo>
                    <a:pt x="462" y="3115"/>
                  </a:lnTo>
                  <a:lnTo>
                    <a:pt x="450" y="3129"/>
                  </a:lnTo>
                  <a:lnTo>
                    <a:pt x="379" y="3129"/>
                  </a:lnTo>
                  <a:lnTo>
                    <a:pt x="261" y="3067"/>
                  </a:lnTo>
                  <a:lnTo>
                    <a:pt x="261" y="2984"/>
                  </a:lnTo>
                  <a:lnTo>
                    <a:pt x="308" y="2880"/>
                  </a:lnTo>
                  <a:lnTo>
                    <a:pt x="320" y="2687"/>
                  </a:lnTo>
                  <a:lnTo>
                    <a:pt x="308" y="2645"/>
                  </a:lnTo>
                  <a:lnTo>
                    <a:pt x="119" y="2576"/>
                  </a:lnTo>
                  <a:lnTo>
                    <a:pt x="84" y="2556"/>
                  </a:lnTo>
                  <a:lnTo>
                    <a:pt x="36" y="2521"/>
                  </a:lnTo>
                  <a:lnTo>
                    <a:pt x="24" y="2500"/>
                  </a:lnTo>
                  <a:lnTo>
                    <a:pt x="1" y="2452"/>
                  </a:lnTo>
                  <a:lnTo>
                    <a:pt x="1" y="2431"/>
                  </a:lnTo>
                  <a:lnTo>
                    <a:pt x="1" y="2417"/>
                  </a:lnTo>
                  <a:close/>
                  <a:moveTo>
                    <a:pt x="5157" y="124"/>
                  </a:moveTo>
                  <a:lnTo>
                    <a:pt x="5181" y="152"/>
                  </a:lnTo>
                  <a:lnTo>
                    <a:pt x="5205" y="159"/>
                  </a:lnTo>
                  <a:lnTo>
                    <a:pt x="5228" y="173"/>
                  </a:lnTo>
                  <a:lnTo>
                    <a:pt x="5240" y="207"/>
                  </a:lnTo>
                  <a:lnTo>
                    <a:pt x="5205" y="256"/>
                  </a:lnTo>
                  <a:lnTo>
                    <a:pt x="5122" y="318"/>
                  </a:lnTo>
                  <a:lnTo>
                    <a:pt x="5015" y="380"/>
                  </a:lnTo>
                  <a:lnTo>
                    <a:pt x="4933" y="408"/>
                  </a:lnTo>
                  <a:lnTo>
                    <a:pt x="4826" y="394"/>
                  </a:lnTo>
                  <a:lnTo>
                    <a:pt x="4791" y="332"/>
                  </a:lnTo>
                  <a:lnTo>
                    <a:pt x="4791" y="263"/>
                  </a:lnTo>
                  <a:lnTo>
                    <a:pt x="4826" y="214"/>
                  </a:lnTo>
                  <a:lnTo>
                    <a:pt x="4909" y="145"/>
                  </a:lnTo>
                  <a:lnTo>
                    <a:pt x="4921" y="138"/>
                  </a:lnTo>
                  <a:lnTo>
                    <a:pt x="4909" y="124"/>
                  </a:lnTo>
                  <a:lnTo>
                    <a:pt x="4921" y="97"/>
                  </a:lnTo>
                  <a:lnTo>
                    <a:pt x="4956" y="76"/>
                  </a:lnTo>
                  <a:lnTo>
                    <a:pt x="4968" y="35"/>
                  </a:lnTo>
                  <a:lnTo>
                    <a:pt x="5051" y="7"/>
                  </a:lnTo>
                  <a:lnTo>
                    <a:pt x="5134" y="21"/>
                  </a:lnTo>
                  <a:lnTo>
                    <a:pt x="5205" y="0"/>
                  </a:lnTo>
                  <a:lnTo>
                    <a:pt x="5240" y="14"/>
                  </a:lnTo>
                  <a:lnTo>
                    <a:pt x="5240" y="42"/>
                  </a:lnTo>
                  <a:lnTo>
                    <a:pt x="5193" y="104"/>
                  </a:lnTo>
                  <a:lnTo>
                    <a:pt x="5157" y="124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 flipH="1">
              <a:off x="4118406" y="2782615"/>
              <a:ext cx="892099" cy="701823"/>
            </a:xfrm>
            <a:custGeom>
              <a:avLst/>
              <a:gdLst/>
              <a:ahLst/>
              <a:cxnLst/>
              <a:rect l="l" t="t" r="r" b="b"/>
              <a:pathLst>
                <a:path w="14654" h="7363" extrusionOk="0">
                  <a:moveTo>
                    <a:pt x="0" y="1"/>
                  </a:moveTo>
                  <a:lnTo>
                    <a:pt x="95" y="56"/>
                  </a:lnTo>
                  <a:lnTo>
                    <a:pt x="142" y="63"/>
                  </a:lnTo>
                  <a:lnTo>
                    <a:pt x="201" y="70"/>
                  </a:lnTo>
                  <a:lnTo>
                    <a:pt x="260" y="91"/>
                  </a:lnTo>
                  <a:lnTo>
                    <a:pt x="367" y="125"/>
                  </a:lnTo>
                  <a:lnTo>
                    <a:pt x="556" y="215"/>
                  </a:lnTo>
                  <a:lnTo>
                    <a:pt x="592" y="229"/>
                  </a:lnTo>
                  <a:lnTo>
                    <a:pt x="816" y="249"/>
                  </a:lnTo>
                  <a:lnTo>
                    <a:pt x="1928" y="533"/>
                  </a:lnTo>
                  <a:lnTo>
                    <a:pt x="2224" y="650"/>
                  </a:lnTo>
                  <a:lnTo>
                    <a:pt x="2389" y="698"/>
                  </a:lnTo>
                  <a:lnTo>
                    <a:pt x="2732" y="760"/>
                  </a:lnTo>
                  <a:lnTo>
                    <a:pt x="2779" y="760"/>
                  </a:lnTo>
                  <a:lnTo>
                    <a:pt x="2815" y="760"/>
                  </a:lnTo>
                  <a:lnTo>
                    <a:pt x="2862" y="760"/>
                  </a:lnTo>
                  <a:lnTo>
                    <a:pt x="2898" y="781"/>
                  </a:lnTo>
                  <a:lnTo>
                    <a:pt x="3193" y="968"/>
                  </a:lnTo>
                  <a:lnTo>
                    <a:pt x="3489" y="1113"/>
                  </a:lnTo>
                  <a:lnTo>
                    <a:pt x="3631" y="1161"/>
                  </a:lnTo>
                  <a:lnTo>
                    <a:pt x="3773" y="1189"/>
                  </a:lnTo>
                  <a:lnTo>
                    <a:pt x="3856" y="1175"/>
                  </a:lnTo>
                  <a:lnTo>
                    <a:pt x="3891" y="1140"/>
                  </a:lnTo>
                  <a:lnTo>
                    <a:pt x="3927" y="1113"/>
                  </a:lnTo>
                  <a:lnTo>
                    <a:pt x="4069" y="1057"/>
                  </a:lnTo>
                  <a:lnTo>
                    <a:pt x="4116" y="1044"/>
                  </a:lnTo>
                  <a:lnTo>
                    <a:pt x="4163" y="1044"/>
                  </a:lnTo>
                  <a:lnTo>
                    <a:pt x="4766" y="1127"/>
                  </a:lnTo>
                  <a:lnTo>
                    <a:pt x="4826" y="1140"/>
                  </a:lnTo>
                  <a:lnTo>
                    <a:pt x="4991" y="1285"/>
                  </a:lnTo>
                  <a:lnTo>
                    <a:pt x="5074" y="1299"/>
                  </a:lnTo>
                  <a:lnTo>
                    <a:pt x="5169" y="1292"/>
                  </a:lnTo>
                  <a:lnTo>
                    <a:pt x="5239" y="1265"/>
                  </a:lnTo>
                  <a:lnTo>
                    <a:pt x="5417" y="1320"/>
                  </a:lnTo>
                  <a:lnTo>
                    <a:pt x="5511" y="1334"/>
                  </a:lnTo>
                  <a:lnTo>
                    <a:pt x="5559" y="1299"/>
                  </a:lnTo>
                  <a:lnTo>
                    <a:pt x="5571" y="1285"/>
                  </a:lnTo>
                  <a:lnTo>
                    <a:pt x="5630" y="1272"/>
                  </a:lnTo>
                  <a:lnTo>
                    <a:pt x="5677" y="1265"/>
                  </a:lnTo>
                  <a:lnTo>
                    <a:pt x="5724" y="1265"/>
                  </a:lnTo>
                  <a:lnTo>
                    <a:pt x="5748" y="1278"/>
                  </a:lnTo>
                  <a:lnTo>
                    <a:pt x="5831" y="1361"/>
                  </a:lnTo>
                  <a:lnTo>
                    <a:pt x="5854" y="1368"/>
                  </a:lnTo>
                  <a:lnTo>
                    <a:pt x="5878" y="1361"/>
                  </a:lnTo>
                  <a:lnTo>
                    <a:pt x="5902" y="1348"/>
                  </a:lnTo>
                  <a:lnTo>
                    <a:pt x="5937" y="1341"/>
                  </a:lnTo>
                  <a:lnTo>
                    <a:pt x="5949" y="1341"/>
                  </a:lnTo>
                  <a:lnTo>
                    <a:pt x="5949" y="1348"/>
                  </a:lnTo>
                  <a:lnTo>
                    <a:pt x="5973" y="1354"/>
                  </a:lnTo>
                  <a:lnTo>
                    <a:pt x="5996" y="1354"/>
                  </a:lnTo>
                  <a:lnTo>
                    <a:pt x="6150" y="1341"/>
                  </a:lnTo>
                  <a:lnTo>
                    <a:pt x="6186" y="1341"/>
                  </a:lnTo>
                  <a:lnTo>
                    <a:pt x="6209" y="1348"/>
                  </a:lnTo>
                  <a:lnTo>
                    <a:pt x="6268" y="1375"/>
                  </a:lnTo>
                  <a:lnTo>
                    <a:pt x="6292" y="1382"/>
                  </a:lnTo>
                  <a:lnTo>
                    <a:pt x="6328" y="1389"/>
                  </a:lnTo>
                  <a:lnTo>
                    <a:pt x="6351" y="1382"/>
                  </a:lnTo>
                  <a:lnTo>
                    <a:pt x="6446" y="1354"/>
                  </a:lnTo>
                  <a:lnTo>
                    <a:pt x="6458" y="1292"/>
                  </a:lnTo>
                  <a:lnTo>
                    <a:pt x="6458" y="1278"/>
                  </a:lnTo>
                  <a:lnTo>
                    <a:pt x="6493" y="1265"/>
                  </a:lnTo>
                  <a:lnTo>
                    <a:pt x="6529" y="1272"/>
                  </a:lnTo>
                  <a:lnTo>
                    <a:pt x="6552" y="1272"/>
                  </a:lnTo>
                  <a:lnTo>
                    <a:pt x="6576" y="1272"/>
                  </a:lnTo>
                  <a:lnTo>
                    <a:pt x="6576" y="1258"/>
                  </a:lnTo>
                  <a:lnTo>
                    <a:pt x="6576" y="1244"/>
                  </a:lnTo>
                  <a:lnTo>
                    <a:pt x="6576" y="1223"/>
                  </a:lnTo>
                  <a:lnTo>
                    <a:pt x="6600" y="1202"/>
                  </a:lnTo>
                  <a:lnTo>
                    <a:pt x="6600" y="1189"/>
                  </a:lnTo>
                  <a:lnTo>
                    <a:pt x="6611" y="1175"/>
                  </a:lnTo>
                  <a:lnTo>
                    <a:pt x="6682" y="1127"/>
                  </a:lnTo>
                  <a:lnTo>
                    <a:pt x="6694" y="1113"/>
                  </a:lnTo>
                  <a:lnTo>
                    <a:pt x="6694" y="1099"/>
                  </a:lnTo>
                  <a:lnTo>
                    <a:pt x="6706" y="1092"/>
                  </a:lnTo>
                  <a:lnTo>
                    <a:pt x="6730" y="1092"/>
                  </a:lnTo>
                  <a:lnTo>
                    <a:pt x="6789" y="1092"/>
                  </a:lnTo>
                  <a:lnTo>
                    <a:pt x="7120" y="878"/>
                  </a:lnTo>
                  <a:lnTo>
                    <a:pt x="7380" y="602"/>
                  </a:lnTo>
                  <a:lnTo>
                    <a:pt x="7558" y="505"/>
                  </a:lnTo>
                  <a:lnTo>
                    <a:pt x="7581" y="477"/>
                  </a:lnTo>
                  <a:lnTo>
                    <a:pt x="7605" y="408"/>
                  </a:lnTo>
                  <a:lnTo>
                    <a:pt x="7640" y="450"/>
                  </a:lnTo>
                  <a:lnTo>
                    <a:pt x="7770" y="981"/>
                  </a:lnTo>
                  <a:lnTo>
                    <a:pt x="7901" y="1465"/>
                  </a:lnTo>
                  <a:lnTo>
                    <a:pt x="7912" y="1520"/>
                  </a:lnTo>
                  <a:lnTo>
                    <a:pt x="7936" y="1541"/>
                  </a:lnTo>
                  <a:lnTo>
                    <a:pt x="7960" y="1548"/>
                  </a:lnTo>
                  <a:lnTo>
                    <a:pt x="8019" y="1534"/>
                  </a:lnTo>
                  <a:lnTo>
                    <a:pt x="8113" y="1493"/>
                  </a:lnTo>
                  <a:lnTo>
                    <a:pt x="8161" y="1479"/>
                  </a:lnTo>
                  <a:lnTo>
                    <a:pt x="8184" y="1472"/>
                  </a:lnTo>
                  <a:lnTo>
                    <a:pt x="8208" y="1444"/>
                  </a:lnTo>
                  <a:lnTo>
                    <a:pt x="8244" y="1423"/>
                  </a:lnTo>
                  <a:lnTo>
                    <a:pt x="8338" y="1403"/>
                  </a:lnTo>
                  <a:lnTo>
                    <a:pt x="8799" y="1334"/>
                  </a:lnTo>
                  <a:lnTo>
                    <a:pt x="9048" y="1348"/>
                  </a:lnTo>
                  <a:lnTo>
                    <a:pt x="9142" y="1396"/>
                  </a:lnTo>
                  <a:lnTo>
                    <a:pt x="9201" y="1410"/>
                  </a:lnTo>
                  <a:lnTo>
                    <a:pt x="9261" y="1417"/>
                  </a:lnTo>
                  <a:lnTo>
                    <a:pt x="9320" y="1410"/>
                  </a:lnTo>
                  <a:lnTo>
                    <a:pt x="9367" y="1396"/>
                  </a:lnTo>
                  <a:lnTo>
                    <a:pt x="9426" y="1382"/>
                  </a:lnTo>
                  <a:lnTo>
                    <a:pt x="9462" y="1368"/>
                  </a:lnTo>
                  <a:lnTo>
                    <a:pt x="9497" y="1354"/>
                  </a:lnTo>
                  <a:lnTo>
                    <a:pt x="9521" y="1341"/>
                  </a:lnTo>
                  <a:lnTo>
                    <a:pt x="9521" y="1313"/>
                  </a:lnTo>
                  <a:lnTo>
                    <a:pt x="9604" y="1202"/>
                  </a:lnTo>
                  <a:lnTo>
                    <a:pt x="9627" y="1140"/>
                  </a:lnTo>
                  <a:lnTo>
                    <a:pt x="9627" y="1113"/>
                  </a:lnTo>
                  <a:lnTo>
                    <a:pt x="9639" y="1092"/>
                  </a:lnTo>
                  <a:lnTo>
                    <a:pt x="9698" y="1051"/>
                  </a:lnTo>
                  <a:lnTo>
                    <a:pt x="9746" y="1016"/>
                  </a:lnTo>
                  <a:lnTo>
                    <a:pt x="9781" y="975"/>
                  </a:lnTo>
                  <a:lnTo>
                    <a:pt x="9816" y="961"/>
                  </a:lnTo>
                  <a:lnTo>
                    <a:pt x="9852" y="961"/>
                  </a:lnTo>
                  <a:lnTo>
                    <a:pt x="9911" y="961"/>
                  </a:lnTo>
                  <a:lnTo>
                    <a:pt x="9947" y="940"/>
                  </a:lnTo>
                  <a:lnTo>
                    <a:pt x="9958" y="926"/>
                  </a:lnTo>
                  <a:lnTo>
                    <a:pt x="9994" y="912"/>
                  </a:lnTo>
                  <a:lnTo>
                    <a:pt x="10029" y="899"/>
                  </a:lnTo>
                  <a:lnTo>
                    <a:pt x="10065" y="892"/>
                  </a:lnTo>
                  <a:lnTo>
                    <a:pt x="10112" y="899"/>
                  </a:lnTo>
                  <a:lnTo>
                    <a:pt x="10159" y="919"/>
                  </a:lnTo>
                  <a:lnTo>
                    <a:pt x="10207" y="968"/>
                  </a:lnTo>
                  <a:lnTo>
                    <a:pt x="10230" y="995"/>
                  </a:lnTo>
                  <a:lnTo>
                    <a:pt x="10313" y="1023"/>
                  </a:lnTo>
                  <a:lnTo>
                    <a:pt x="10408" y="1051"/>
                  </a:lnTo>
                  <a:lnTo>
                    <a:pt x="10443" y="1064"/>
                  </a:lnTo>
                  <a:lnTo>
                    <a:pt x="10479" y="1092"/>
                  </a:lnTo>
                  <a:lnTo>
                    <a:pt x="10502" y="1113"/>
                  </a:lnTo>
                  <a:lnTo>
                    <a:pt x="10514" y="1161"/>
                  </a:lnTo>
                  <a:lnTo>
                    <a:pt x="10455" y="1189"/>
                  </a:lnTo>
                  <a:lnTo>
                    <a:pt x="10420" y="1313"/>
                  </a:lnTo>
                  <a:lnTo>
                    <a:pt x="10420" y="1354"/>
                  </a:lnTo>
                  <a:lnTo>
                    <a:pt x="10420" y="1375"/>
                  </a:lnTo>
                  <a:lnTo>
                    <a:pt x="10420" y="1396"/>
                  </a:lnTo>
                  <a:lnTo>
                    <a:pt x="10349" y="1437"/>
                  </a:lnTo>
                  <a:lnTo>
                    <a:pt x="10325" y="1472"/>
                  </a:lnTo>
                  <a:lnTo>
                    <a:pt x="10325" y="1506"/>
                  </a:lnTo>
                  <a:lnTo>
                    <a:pt x="10313" y="1527"/>
                  </a:lnTo>
                  <a:lnTo>
                    <a:pt x="10278" y="1603"/>
                  </a:lnTo>
                  <a:lnTo>
                    <a:pt x="10384" y="1603"/>
                  </a:lnTo>
                  <a:lnTo>
                    <a:pt x="10431" y="1596"/>
                  </a:lnTo>
                  <a:lnTo>
                    <a:pt x="10514" y="1596"/>
                  </a:lnTo>
                  <a:lnTo>
                    <a:pt x="10550" y="1617"/>
                  </a:lnTo>
                  <a:lnTo>
                    <a:pt x="10585" y="1638"/>
                  </a:lnTo>
                  <a:lnTo>
                    <a:pt x="10845" y="1700"/>
                  </a:lnTo>
                  <a:lnTo>
                    <a:pt x="10916" y="1714"/>
                  </a:lnTo>
                  <a:lnTo>
                    <a:pt x="10999" y="1734"/>
                  </a:lnTo>
                  <a:lnTo>
                    <a:pt x="11035" y="1783"/>
                  </a:lnTo>
                  <a:lnTo>
                    <a:pt x="11070" y="1803"/>
                  </a:lnTo>
                  <a:lnTo>
                    <a:pt x="11141" y="1817"/>
                  </a:lnTo>
                  <a:lnTo>
                    <a:pt x="11188" y="1817"/>
                  </a:lnTo>
                  <a:lnTo>
                    <a:pt x="11248" y="1824"/>
                  </a:lnTo>
                  <a:lnTo>
                    <a:pt x="11319" y="1845"/>
                  </a:lnTo>
                  <a:lnTo>
                    <a:pt x="11378" y="1886"/>
                  </a:lnTo>
                  <a:lnTo>
                    <a:pt x="11508" y="1935"/>
                  </a:lnTo>
                  <a:lnTo>
                    <a:pt x="11697" y="2045"/>
                  </a:lnTo>
                  <a:lnTo>
                    <a:pt x="11815" y="2038"/>
                  </a:lnTo>
                  <a:lnTo>
                    <a:pt x="12028" y="2011"/>
                  </a:lnTo>
                  <a:lnTo>
                    <a:pt x="12075" y="2031"/>
                  </a:lnTo>
                  <a:lnTo>
                    <a:pt x="12158" y="2128"/>
                  </a:lnTo>
                  <a:lnTo>
                    <a:pt x="12206" y="2169"/>
                  </a:lnTo>
                  <a:lnTo>
                    <a:pt x="12300" y="2238"/>
                  </a:lnTo>
                  <a:lnTo>
                    <a:pt x="12371" y="2280"/>
                  </a:lnTo>
                  <a:lnTo>
                    <a:pt x="12407" y="2308"/>
                  </a:lnTo>
                  <a:lnTo>
                    <a:pt x="12407" y="2328"/>
                  </a:lnTo>
                  <a:lnTo>
                    <a:pt x="12407" y="2356"/>
                  </a:lnTo>
                  <a:lnTo>
                    <a:pt x="12442" y="2404"/>
                  </a:lnTo>
                  <a:lnTo>
                    <a:pt x="12513" y="2480"/>
                  </a:lnTo>
                  <a:lnTo>
                    <a:pt x="12761" y="2660"/>
                  </a:lnTo>
                  <a:lnTo>
                    <a:pt x="12809" y="2722"/>
                  </a:lnTo>
                  <a:lnTo>
                    <a:pt x="12832" y="2743"/>
                  </a:lnTo>
                  <a:lnTo>
                    <a:pt x="12844" y="2756"/>
                  </a:lnTo>
                  <a:lnTo>
                    <a:pt x="12856" y="2770"/>
                  </a:lnTo>
                  <a:lnTo>
                    <a:pt x="12891" y="2784"/>
                  </a:lnTo>
                  <a:lnTo>
                    <a:pt x="12998" y="2777"/>
                  </a:lnTo>
                  <a:lnTo>
                    <a:pt x="13116" y="2715"/>
                  </a:lnTo>
                  <a:lnTo>
                    <a:pt x="13128" y="2784"/>
                  </a:lnTo>
                  <a:lnTo>
                    <a:pt x="13211" y="2901"/>
                  </a:lnTo>
                  <a:lnTo>
                    <a:pt x="13294" y="2984"/>
                  </a:lnTo>
                  <a:lnTo>
                    <a:pt x="13577" y="3205"/>
                  </a:lnTo>
                  <a:lnTo>
                    <a:pt x="13625" y="3288"/>
                  </a:lnTo>
                  <a:lnTo>
                    <a:pt x="13648" y="3378"/>
                  </a:lnTo>
                  <a:lnTo>
                    <a:pt x="13660" y="3564"/>
                  </a:lnTo>
                  <a:lnTo>
                    <a:pt x="13684" y="3640"/>
                  </a:lnTo>
                  <a:lnTo>
                    <a:pt x="13719" y="3709"/>
                  </a:lnTo>
                  <a:lnTo>
                    <a:pt x="13826" y="3820"/>
                  </a:lnTo>
                  <a:lnTo>
                    <a:pt x="13897" y="3855"/>
                  </a:lnTo>
                  <a:lnTo>
                    <a:pt x="14086" y="3924"/>
                  </a:lnTo>
                  <a:lnTo>
                    <a:pt x="14181" y="3986"/>
                  </a:lnTo>
                  <a:lnTo>
                    <a:pt x="14287" y="4013"/>
                  </a:lnTo>
                  <a:lnTo>
                    <a:pt x="14382" y="4048"/>
                  </a:lnTo>
                  <a:lnTo>
                    <a:pt x="14417" y="4082"/>
                  </a:lnTo>
                  <a:lnTo>
                    <a:pt x="14547" y="4214"/>
                  </a:lnTo>
                  <a:lnTo>
                    <a:pt x="14654" y="4386"/>
                  </a:lnTo>
                  <a:lnTo>
                    <a:pt x="14654" y="4400"/>
                  </a:lnTo>
                  <a:lnTo>
                    <a:pt x="14275" y="4469"/>
                  </a:lnTo>
                  <a:lnTo>
                    <a:pt x="14098" y="4490"/>
                  </a:lnTo>
                  <a:lnTo>
                    <a:pt x="14015" y="4497"/>
                  </a:lnTo>
                  <a:lnTo>
                    <a:pt x="13944" y="4518"/>
                  </a:lnTo>
                  <a:lnTo>
                    <a:pt x="13897" y="4545"/>
                  </a:lnTo>
                  <a:lnTo>
                    <a:pt x="13861" y="4580"/>
                  </a:lnTo>
                  <a:lnTo>
                    <a:pt x="13755" y="4745"/>
                  </a:lnTo>
                  <a:lnTo>
                    <a:pt x="13696" y="4794"/>
                  </a:lnTo>
                  <a:lnTo>
                    <a:pt x="13625" y="4835"/>
                  </a:lnTo>
                  <a:lnTo>
                    <a:pt x="13554" y="4870"/>
                  </a:lnTo>
                  <a:lnTo>
                    <a:pt x="13506" y="4911"/>
                  </a:lnTo>
                  <a:lnTo>
                    <a:pt x="13506" y="4994"/>
                  </a:lnTo>
                  <a:lnTo>
                    <a:pt x="13719" y="5484"/>
                  </a:lnTo>
                  <a:lnTo>
                    <a:pt x="13743" y="5602"/>
                  </a:lnTo>
                  <a:lnTo>
                    <a:pt x="13743" y="5671"/>
                  </a:lnTo>
                  <a:lnTo>
                    <a:pt x="13731" y="5747"/>
                  </a:lnTo>
                  <a:lnTo>
                    <a:pt x="13696" y="5816"/>
                  </a:lnTo>
                  <a:lnTo>
                    <a:pt x="13637" y="5871"/>
                  </a:lnTo>
                  <a:lnTo>
                    <a:pt x="13400" y="6023"/>
                  </a:lnTo>
                  <a:lnTo>
                    <a:pt x="13341" y="6071"/>
                  </a:lnTo>
                  <a:lnTo>
                    <a:pt x="13305" y="6120"/>
                  </a:lnTo>
                  <a:lnTo>
                    <a:pt x="13305" y="6161"/>
                  </a:lnTo>
                  <a:lnTo>
                    <a:pt x="13329" y="6203"/>
                  </a:lnTo>
                  <a:lnTo>
                    <a:pt x="13388" y="6251"/>
                  </a:lnTo>
                  <a:lnTo>
                    <a:pt x="13471" y="6306"/>
                  </a:lnTo>
                  <a:lnTo>
                    <a:pt x="13542" y="6362"/>
                  </a:lnTo>
                  <a:lnTo>
                    <a:pt x="13577" y="6431"/>
                  </a:lnTo>
                  <a:lnTo>
                    <a:pt x="13577" y="6507"/>
                  </a:lnTo>
                  <a:lnTo>
                    <a:pt x="13542" y="6610"/>
                  </a:lnTo>
                  <a:lnTo>
                    <a:pt x="13459" y="6714"/>
                  </a:lnTo>
                  <a:lnTo>
                    <a:pt x="13329" y="6810"/>
                  </a:lnTo>
                  <a:lnTo>
                    <a:pt x="13175" y="6873"/>
                  </a:lnTo>
                  <a:lnTo>
                    <a:pt x="10916" y="7342"/>
                  </a:lnTo>
                  <a:lnTo>
                    <a:pt x="10810" y="7349"/>
                  </a:lnTo>
                  <a:lnTo>
                    <a:pt x="10668" y="7349"/>
                  </a:lnTo>
                  <a:lnTo>
                    <a:pt x="10301" y="7328"/>
                  </a:lnTo>
                  <a:lnTo>
                    <a:pt x="9982" y="7363"/>
                  </a:lnTo>
                  <a:lnTo>
                    <a:pt x="9935" y="7322"/>
                  </a:lnTo>
                  <a:lnTo>
                    <a:pt x="9923" y="6244"/>
                  </a:lnTo>
                  <a:lnTo>
                    <a:pt x="9923" y="5961"/>
                  </a:lnTo>
                  <a:lnTo>
                    <a:pt x="9911" y="5871"/>
                  </a:lnTo>
                  <a:lnTo>
                    <a:pt x="9876" y="5850"/>
                  </a:lnTo>
                  <a:lnTo>
                    <a:pt x="9852" y="5809"/>
                  </a:lnTo>
                  <a:lnTo>
                    <a:pt x="9816" y="5781"/>
                  </a:lnTo>
                  <a:lnTo>
                    <a:pt x="9793" y="5768"/>
                  </a:lnTo>
                  <a:lnTo>
                    <a:pt x="9793" y="5747"/>
                  </a:lnTo>
                  <a:lnTo>
                    <a:pt x="9805" y="5733"/>
                  </a:lnTo>
                  <a:lnTo>
                    <a:pt x="9805" y="5705"/>
                  </a:lnTo>
                  <a:lnTo>
                    <a:pt x="9769" y="5685"/>
                  </a:lnTo>
                  <a:lnTo>
                    <a:pt x="9722" y="5671"/>
                  </a:lnTo>
                  <a:lnTo>
                    <a:pt x="9686" y="5664"/>
                  </a:lnTo>
                  <a:lnTo>
                    <a:pt x="9675" y="5664"/>
                  </a:lnTo>
                  <a:lnTo>
                    <a:pt x="9663" y="5678"/>
                  </a:lnTo>
                  <a:lnTo>
                    <a:pt x="9663" y="5699"/>
                  </a:lnTo>
                  <a:lnTo>
                    <a:pt x="9639" y="5712"/>
                  </a:lnTo>
                  <a:lnTo>
                    <a:pt x="9615" y="5719"/>
                  </a:lnTo>
                  <a:lnTo>
                    <a:pt x="9568" y="5712"/>
                  </a:lnTo>
                  <a:lnTo>
                    <a:pt x="9462" y="5671"/>
                  </a:lnTo>
                  <a:lnTo>
                    <a:pt x="9438" y="5671"/>
                  </a:lnTo>
                  <a:lnTo>
                    <a:pt x="9414" y="5685"/>
                  </a:lnTo>
                  <a:lnTo>
                    <a:pt x="9379" y="5726"/>
                  </a:lnTo>
                  <a:lnTo>
                    <a:pt x="9355" y="5740"/>
                  </a:lnTo>
                  <a:lnTo>
                    <a:pt x="9225" y="5726"/>
                  </a:lnTo>
                  <a:lnTo>
                    <a:pt x="9201" y="5733"/>
                  </a:lnTo>
                  <a:lnTo>
                    <a:pt x="9166" y="5747"/>
                  </a:lnTo>
                  <a:lnTo>
                    <a:pt x="9142" y="5747"/>
                  </a:lnTo>
                  <a:lnTo>
                    <a:pt x="9131" y="5733"/>
                  </a:lnTo>
                  <a:lnTo>
                    <a:pt x="9107" y="5664"/>
                  </a:lnTo>
                  <a:lnTo>
                    <a:pt x="9060" y="5712"/>
                  </a:lnTo>
                  <a:lnTo>
                    <a:pt x="9071" y="5740"/>
                  </a:lnTo>
                  <a:lnTo>
                    <a:pt x="9071" y="5768"/>
                  </a:lnTo>
                  <a:lnTo>
                    <a:pt x="9060" y="5781"/>
                  </a:lnTo>
                  <a:lnTo>
                    <a:pt x="9036" y="5788"/>
                  </a:lnTo>
                  <a:lnTo>
                    <a:pt x="9012" y="5774"/>
                  </a:lnTo>
                  <a:lnTo>
                    <a:pt x="8977" y="5754"/>
                  </a:lnTo>
                  <a:lnTo>
                    <a:pt x="8918" y="5754"/>
                  </a:lnTo>
                  <a:lnTo>
                    <a:pt x="8882" y="5768"/>
                  </a:lnTo>
                  <a:lnTo>
                    <a:pt x="8870" y="5788"/>
                  </a:lnTo>
                  <a:lnTo>
                    <a:pt x="8847" y="5788"/>
                  </a:lnTo>
                  <a:lnTo>
                    <a:pt x="8835" y="5774"/>
                  </a:lnTo>
                  <a:lnTo>
                    <a:pt x="8811" y="5754"/>
                  </a:lnTo>
                  <a:lnTo>
                    <a:pt x="8799" y="5733"/>
                  </a:lnTo>
                  <a:lnTo>
                    <a:pt x="8752" y="5733"/>
                  </a:lnTo>
                  <a:lnTo>
                    <a:pt x="8728" y="5747"/>
                  </a:lnTo>
                  <a:lnTo>
                    <a:pt x="8740" y="5774"/>
                  </a:lnTo>
                  <a:lnTo>
                    <a:pt x="8717" y="5788"/>
                  </a:lnTo>
                  <a:lnTo>
                    <a:pt x="8693" y="5788"/>
                  </a:lnTo>
                  <a:lnTo>
                    <a:pt x="8669" y="5768"/>
                  </a:lnTo>
                  <a:lnTo>
                    <a:pt x="8646" y="5754"/>
                  </a:lnTo>
                  <a:lnTo>
                    <a:pt x="8622" y="5747"/>
                  </a:lnTo>
                  <a:lnTo>
                    <a:pt x="8527" y="5768"/>
                  </a:lnTo>
                  <a:lnTo>
                    <a:pt x="8456" y="5761"/>
                  </a:lnTo>
                  <a:lnTo>
                    <a:pt x="8362" y="5754"/>
                  </a:lnTo>
                  <a:lnTo>
                    <a:pt x="8326" y="5740"/>
                  </a:lnTo>
                  <a:lnTo>
                    <a:pt x="8326" y="5726"/>
                  </a:lnTo>
                  <a:lnTo>
                    <a:pt x="8350" y="5705"/>
                  </a:lnTo>
                  <a:lnTo>
                    <a:pt x="8350" y="5692"/>
                  </a:lnTo>
                  <a:lnTo>
                    <a:pt x="8232" y="5657"/>
                  </a:lnTo>
                  <a:lnTo>
                    <a:pt x="8161" y="5671"/>
                  </a:lnTo>
                  <a:lnTo>
                    <a:pt x="8066" y="5664"/>
                  </a:lnTo>
                  <a:lnTo>
                    <a:pt x="8042" y="5671"/>
                  </a:lnTo>
                  <a:lnTo>
                    <a:pt x="8031" y="5685"/>
                  </a:lnTo>
                  <a:lnTo>
                    <a:pt x="8019" y="5705"/>
                  </a:lnTo>
                  <a:lnTo>
                    <a:pt x="7995" y="5719"/>
                  </a:lnTo>
                  <a:lnTo>
                    <a:pt x="7960" y="5719"/>
                  </a:lnTo>
                  <a:lnTo>
                    <a:pt x="7924" y="5705"/>
                  </a:lnTo>
                  <a:lnTo>
                    <a:pt x="7901" y="5692"/>
                  </a:lnTo>
                  <a:lnTo>
                    <a:pt x="7901" y="5657"/>
                  </a:lnTo>
                  <a:lnTo>
                    <a:pt x="7877" y="5643"/>
                  </a:lnTo>
                  <a:lnTo>
                    <a:pt x="7853" y="5650"/>
                  </a:lnTo>
                  <a:lnTo>
                    <a:pt x="7830" y="5657"/>
                  </a:lnTo>
                  <a:lnTo>
                    <a:pt x="7794" y="5671"/>
                  </a:lnTo>
                  <a:lnTo>
                    <a:pt x="7770" y="5664"/>
                  </a:lnTo>
                  <a:lnTo>
                    <a:pt x="7711" y="5636"/>
                  </a:lnTo>
                  <a:lnTo>
                    <a:pt x="7640" y="5602"/>
                  </a:lnTo>
                  <a:lnTo>
                    <a:pt x="7581" y="5588"/>
                  </a:lnTo>
                  <a:lnTo>
                    <a:pt x="7546" y="5588"/>
                  </a:lnTo>
                  <a:lnTo>
                    <a:pt x="7522" y="5602"/>
                  </a:lnTo>
                  <a:lnTo>
                    <a:pt x="7487" y="5609"/>
                  </a:lnTo>
                  <a:lnTo>
                    <a:pt x="7427" y="5588"/>
                  </a:lnTo>
                  <a:lnTo>
                    <a:pt x="7356" y="5553"/>
                  </a:lnTo>
                  <a:lnTo>
                    <a:pt x="7286" y="5533"/>
                  </a:lnTo>
                  <a:lnTo>
                    <a:pt x="7262" y="5505"/>
                  </a:lnTo>
                  <a:lnTo>
                    <a:pt x="7226" y="5491"/>
                  </a:lnTo>
                  <a:lnTo>
                    <a:pt x="7144" y="5478"/>
                  </a:lnTo>
                  <a:lnTo>
                    <a:pt x="7132" y="5457"/>
                  </a:lnTo>
                  <a:lnTo>
                    <a:pt x="7144" y="5436"/>
                  </a:lnTo>
                  <a:lnTo>
                    <a:pt x="7167" y="5422"/>
                  </a:lnTo>
                  <a:lnTo>
                    <a:pt x="7191" y="5415"/>
                  </a:lnTo>
                  <a:lnTo>
                    <a:pt x="7167" y="5374"/>
                  </a:lnTo>
                  <a:lnTo>
                    <a:pt x="7096" y="5353"/>
                  </a:lnTo>
                  <a:lnTo>
                    <a:pt x="7084" y="5332"/>
                  </a:lnTo>
                  <a:lnTo>
                    <a:pt x="7049" y="5298"/>
                  </a:lnTo>
                  <a:lnTo>
                    <a:pt x="6718" y="5194"/>
                  </a:lnTo>
                  <a:lnTo>
                    <a:pt x="6647" y="5181"/>
                  </a:lnTo>
                  <a:lnTo>
                    <a:pt x="6600" y="5181"/>
                  </a:lnTo>
                  <a:lnTo>
                    <a:pt x="6564" y="5215"/>
                  </a:lnTo>
                  <a:lnTo>
                    <a:pt x="6529" y="5229"/>
                  </a:lnTo>
                  <a:lnTo>
                    <a:pt x="6493" y="5263"/>
                  </a:lnTo>
                  <a:lnTo>
                    <a:pt x="6399" y="5277"/>
                  </a:lnTo>
                  <a:lnTo>
                    <a:pt x="6351" y="5243"/>
                  </a:lnTo>
                  <a:lnTo>
                    <a:pt x="6316" y="5194"/>
                  </a:lnTo>
                  <a:lnTo>
                    <a:pt x="6268" y="5167"/>
                  </a:lnTo>
                  <a:lnTo>
                    <a:pt x="6150" y="5153"/>
                  </a:lnTo>
                  <a:lnTo>
                    <a:pt x="6103" y="5167"/>
                  </a:lnTo>
                  <a:lnTo>
                    <a:pt x="6079" y="5243"/>
                  </a:lnTo>
                  <a:lnTo>
                    <a:pt x="6067" y="5257"/>
                  </a:lnTo>
                  <a:lnTo>
                    <a:pt x="6032" y="5270"/>
                  </a:lnTo>
                  <a:lnTo>
                    <a:pt x="5996" y="5263"/>
                  </a:lnTo>
                  <a:lnTo>
                    <a:pt x="5973" y="5167"/>
                  </a:lnTo>
                  <a:lnTo>
                    <a:pt x="5914" y="5139"/>
                  </a:lnTo>
                  <a:lnTo>
                    <a:pt x="5878" y="5153"/>
                  </a:lnTo>
                  <a:lnTo>
                    <a:pt x="5819" y="5215"/>
                  </a:lnTo>
                  <a:lnTo>
                    <a:pt x="5843" y="5215"/>
                  </a:lnTo>
                  <a:lnTo>
                    <a:pt x="5831" y="5222"/>
                  </a:lnTo>
                  <a:lnTo>
                    <a:pt x="5784" y="5229"/>
                  </a:lnTo>
                  <a:lnTo>
                    <a:pt x="5784" y="5167"/>
                  </a:lnTo>
                  <a:lnTo>
                    <a:pt x="5772" y="5118"/>
                  </a:lnTo>
                  <a:lnTo>
                    <a:pt x="5724" y="5091"/>
                  </a:lnTo>
                  <a:lnTo>
                    <a:pt x="5630" y="5091"/>
                  </a:lnTo>
                  <a:lnTo>
                    <a:pt x="5630" y="5077"/>
                  </a:lnTo>
                  <a:lnTo>
                    <a:pt x="5653" y="5070"/>
                  </a:lnTo>
                  <a:lnTo>
                    <a:pt x="5677" y="5063"/>
                  </a:lnTo>
                  <a:lnTo>
                    <a:pt x="5701" y="5049"/>
                  </a:lnTo>
                  <a:lnTo>
                    <a:pt x="5713" y="5036"/>
                  </a:lnTo>
                  <a:lnTo>
                    <a:pt x="5701" y="5015"/>
                  </a:lnTo>
                  <a:lnTo>
                    <a:pt x="5677" y="5015"/>
                  </a:lnTo>
                  <a:lnTo>
                    <a:pt x="5642" y="5029"/>
                  </a:lnTo>
                  <a:lnTo>
                    <a:pt x="5606" y="5029"/>
                  </a:lnTo>
                  <a:lnTo>
                    <a:pt x="5571" y="5036"/>
                  </a:lnTo>
                  <a:lnTo>
                    <a:pt x="5547" y="5036"/>
                  </a:lnTo>
                  <a:lnTo>
                    <a:pt x="5523" y="5036"/>
                  </a:lnTo>
                  <a:lnTo>
                    <a:pt x="5429" y="4994"/>
                  </a:lnTo>
                  <a:lnTo>
                    <a:pt x="5393" y="4987"/>
                  </a:lnTo>
                  <a:lnTo>
                    <a:pt x="5263" y="4980"/>
                  </a:lnTo>
                  <a:lnTo>
                    <a:pt x="5192" y="4973"/>
                  </a:lnTo>
                  <a:lnTo>
                    <a:pt x="5133" y="4953"/>
                  </a:lnTo>
                  <a:lnTo>
                    <a:pt x="4991" y="4877"/>
                  </a:lnTo>
                  <a:lnTo>
                    <a:pt x="4920" y="4870"/>
                  </a:lnTo>
                  <a:lnTo>
                    <a:pt x="4766" y="4925"/>
                  </a:lnTo>
                  <a:lnTo>
                    <a:pt x="4743" y="4877"/>
                  </a:lnTo>
                  <a:lnTo>
                    <a:pt x="4707" y="4849"/>
                  </a:lnTo>
                  <a:lnTo>
                    <a:pt x="4672" y="4842"/>
                  </a:lnTo>
                  <a:lnTo>
                    <a:pt x="4613" y="4877"/>
                  </a:lnTo>
                  <a:lnTo>
                    <a:pt x="4565" y="4953"/>
                  </a:lnTo>
                  <a:lnTo>
                    <a:pt x="4554" y="4966"/>
                  </a:lnTo>
                  <a:lnTo>
                    <a:pt x="4530" y="4925"/>
                  </a:lnTo>
                  <a:lnTo>
                    <a:pt x="4530" y="4877"/>
                  </a:lnTo>
                  <a:lnTo>
                    <a:pt x="4542" y="4856"/>
                  </a:lnTo>
                  <a:lnTo>
                    <a:pt x="4530" y="4835"/>
                  </a:lnTo>
                  <a:lnTo>
                    <a:pt x="4483" y="4815"/>
                  </a:lnTo>
                  <a:lnTo>
                    <a:pt x="4423" y="4801"/>
                  </a:lnTo>
                  <a:lnTo>
                    <a:pt x="4376" y="4794"/>
                  </a:lnTo>
                  <a:lnTo>
                    <a:pt x="4329" y="4794"/>
                  </a:lnTo>
                  <a:lnTo>
                    <a:pt x="4329" y="4801"/>
                  </a:lnTo>
                  <a:lnTo>
                    <a:pt x="4317" y="4745"/>
                  </a:lnTo>
                  <a:lnTo>
                    <a:pt x="4341" y="4704"/>
                  </a:lnTo>
                  <a:lnTo>
                    <a:pt x="4341" y="4663"/>
                  </a:lnTo>
                  <a:lnTo>
                    <a:pt x="4317" y="4628"/>
                  </a:lnTo>
                  <a:lnTo>
                    <a:pt x="4270" y="4614"/>
                  </a:lnTo>
                  <a:lnTo>
                    <a:pt x="4128" y="4600"/>
                  </a:lnTo>
                  <a:lnTo>
                    <a:pt x="4045" y="4587"/>
                  </a:lnTo>
                  <a:lnTo>
                    <a:pt x="3998" y="4600"/>
                  </a:lnTo>
                  <a:lnTo>
                    <a:pt x="3939" y="4649"/>
                  </a:lnTo>
                  <a:lnTo>
                    <a:pt x="3891" y="4676"/>
                  </a:lnTo>
                  <a:lnTo>
                    <a:pt x="3797" y="4690"/>
                  </a:lnTo>
                  <a:lnTo>
                    <a:pt x="3655" y="4697"/>
                  </a:lnTo>
                  <a:lnTo>
                    <a:pt x="3607" y="4718"/>
                  </a:lnTo>
                  <a:lnTo>
                    <a:pt x="3596" y="4711"/>
                  </a:lnTo>
                  <a:lnTo>
                    <a:pt x="3560" y="4739"/>
                  </a:lnTo>
                  <a:lnTo>
                    <a:pt x="3513" y="4739"/>
                  </a:lnTo>
                  <a:lnTo>
                    <a:pt x="3454" y="4732"/>
                  </a:lnTo>
                  <a:lnTo>
                    <a:pt x="3406" y="4725"/>
                  </a:lnTo>
                  <a:lnTo>
                    <a:pt x="3383" y="4725"/>
                  </a:lnTo>
                  <a:lnTo>
                    <a:pt x="3371" y="4711"/>
                  </a:lnTo>
                  <a:lnTo>
                    <a:pt x="3359" y="4711"/>
                  </a:lnTo>
                  <a:lnTo>
                    <a:pt x="3288" y="4704"/>
                  </a:lnTo>
                  <a:lnTo>
                    <a:pt x="2969" y="4669"/>
                  </a:lnTo>
                  <a:lnTo>
                    <a:pt x="2886" y="4642"/>
                  </a:lnTo>
                  <a:lnTo>
                    <a:pt x="2839" y="4621"/>
                  </a:lnTo>
                  <a:lnTo>
                    <a:pt x="2791" y="4600"/>
                  </a:lnTo>
                  <a:lnTo>
                    <a:pt x="2756" y="4600"/>
                  </a:lnTo>
                  <a:lnTo>
                    <a:pt x="2732" y="4621"/>
                  </a:lnTo>
                  <a:lnTo>
                    <a:pt x="2709" y="4690"/>
                  </a:lnTo>
                  <a:lnTo>
                    <a:pt x="2661" y="4697"/>
                  </a:lnTo>
                  <a:lnTo>
                    <a:pt x="2638" y="4676"/>
                  </a:lnTo>
                  <a:lnTo>
                    <a:pt x="2614" y="4635"/>
                  </a:lnTo>
                  <a:lnTo>
                    <a:pt x="2626" y="4566"/>
                  </a:lnTo>
                  <a:lnTo>
                    <a:pt x="2602" y="4552"/>
                  </a:lnTo>
                  <a:lnTo>
                    <a:pt x="2578" y="4559"/>
                  </a:lnTo>
                  <a:lnTo>
                    <a:pt x="2425" y="4635"/>
                  </a:lnTo>
                  <a:lnTo>
                    <a:pt x="2377" y="4649"/>
                  </a:lnTo>
                  <a:lnTo>
                    <a:pt x="2330" y="4635"/>
                  </a:lnTo>
                  <a:lnTo>
                    <a:pt x="2295" y="4614"/>
                  </a:lnTo>
                  <a:lnTo>
                    <a:pt x="2271" y="4600"/>
                  </a:lnTo>
                  <a:lnTo>
                    <a:pt x="2247" y="4594"/>
                  </a:lnTo>
                  <a:lnTo>
                    <a:pt x="2235" y="4607"/>
                  </a:lnTo>
                  <a:lnTo>
                    <a:pt x="2247" y="4669"/>
                  </a:lnTo>
                  <a:lnTo>
                    <a:pt x="2224" y="4697"/>
                  </a:lnTo>
                  <a:lnTo>
                    <a:pt x="2141" y="4704"/>
                  </a:lnTo>
                  <a:lnTo>
                    <a:pt x="1975" y="4656"/>
                  </a:lnTo>
                  <a:lnTo>
                    <a:pt x="1940" y="4635"/>
                  </a:lnTo>
                  <a:lnTo>
                    <a:pt x="1904" y="4614"/>
                  </a:lnTo>
                  <a:lnTo>
                    <a:pt x="1869" y="4607"/>
                  </a:lnTo>
                  <a:lnTo>
                    <a:pt x="1810" y="4607"/>
                  </a:lnTo>
                  <a:lnTo>
                    <a:pt x="1715" y="4594"/>
                  </a:lnTo>
                  <a:lnTo>
                    <a:pt x="1644" y="4607"/>
                  </a:lnTo>
                  <a:lnTo>
                    <a:pt x="1549" y="4621"/>
                  </a:lnTo>
                  <a:lnTo>
                    <a:pt x="1502" y="4614"/>
                  </a:lnTo>
                  <a:lnTo>
                    <a:pt x="1455" y="4566"/>
                  </a:lnTo>
                  <a:lnTo>
                    <a:pt x="1431" y="4566"/>
                  </a:lnTo>
                  <a:lnTo>
                    <a:pt x="1301" y="4614"/>
                  </a:lnTo>
                  <a:lnTo>
                    <a:pt x="1230" y="4635"/>
                  </a:lnTo>
                  <a:lnTo>
                    <a:pt x="1183" y="4628"/>
                  </a:lnTo>
                  <a:lnTo>
                    <a:pt x="1159" y="4607"/>
                  </a:lnTo>
                  <a:lnTo>
                    <a:pt x="1147" y="4587"/>
                  </a:lnTo>
                  <a:lnTo>
                    <a:pt x="1124" y="4566"/>
                  </a:lnTo>
                  <a:lnTo>
                    <a:pt x="1088" y="4573"/>
                  </a:lnTo>
                  <a:lnTo>
                    <a:pt x="1065" y="4587"/>
                  </a:lnTo>
                  <a:lnTo>
                    <a:pt x="1029" y="4607"/>
                  </a:lnTo>
                  <a:lnTo>
                    <a:pt x="994" y="4600"/>
                  </a:lnTo>
                  <a:lnTo>
                    <a:pt x="970" y="4580"/>
                  </a:lnTo>
                  <a:lnTo>
                    <a:pt x="946" y="4524"/>
                  </a:lnTo>
                  <a:lnTo>
                    <a:pt x="923" y="4504"/>
                  </a:lnTo>
                  <a:lnTo>
                    <a:pt x="887" y="4504"/>
                  </a:lnTo>
                  <a:lnTo>
                    <a:pt x="852" y="4518"/>
                  </a:lnTo>
                  <a:lnTo>
                    <a:pt x="840" y="4552"/>
                  </a:lnTo>
                  <a:lnTo>
                    <a:pt x="804" y="4580"/>
                  </a:lnTo>
                  <a:lnTo>
                    <a:pt x="781" y="4594"/>
                  </a:lnTo>
                  <a:lnTo>
                    <a:pt x="710" y="4594"/>
                  </a:lnTo>
                  <a:lnTo>
                    <a:pt x="674" y="4600"/>
                  </a:lnTo>
                  <a:lnTo>
                    <a:pt x="627" y="4614"/>
                  </a:lnTo>
                  <a:lnTo>
                    <a:pt x="592" y="4614"/>
                  </a:lnTo>
                  <a:lnTo>
                    <a:pt x="544" y="4607"/>
                  </a:lnTo>
                  <a:lnTo>
                    <a:pt x="414" y="4552"/>
                  </a:lnTo>
                  <a:lnTo>
                    <a:pt x="379" y="4552"/>
                  </a:lnTo>
                  <a:lnTo>
                    <a:pt x="331" y="4566"/>
                  </a:lnTo>
                  <a:lnTo>
                    <a:pt x="296" y="4587"/>
                  </a:lnTo>
                  <a:lnTo>
                    <a:pt x="249" y="4594"/>
                  </a:lnTo>
                  <a:lnTo>
                    <a:pt x="213" y="4580"/>
                  </a:lnTo>
                  <a:lnTo>
                    <a:pt x="189" y="4566"/>
                  </a:lnTo>
                  <a:lnTo>
                    <a:pt x="166" y="4573"/>
                  </a:lnTo>
                  <a:lnTo>
                    <a:pt x="83" y="4594"/>
                  </a:lnTo>
                  <a:lnTo>
                    <a:pt x="12" y="4587"/>
                  </a:lnTo>
                  <a:lnTo>
                    <a:pt x="12" y="3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 flipH="1">
              <a:off x="4106884" y="1398220"/>
              <a:ext cx="321859" cy="533969"/>
            </a:xfrm>
            <a:custGeom>
              <a:avLst/>
              <a:gdLst/>
              <a:ahLst/>
              <a:cxnLst/>
              <a:rect l="l" t="t" r="r" b="b"/>
              <a:pathLst>
                <a:path w="5287" h="5602" extrusionOk="0">
                  <a:moveTo>
                    <a:pt x="59" y="1886"/>
                  </a:moveTo>
                  <a:lnTo>
                    <a:pt x="95" y="1872"/>
                  </a:lnTo>
                  <a:lnTo>
                    <a:pt x="119" y="1859"/>
                  </a:lnTo>
                  <a:lnTo>
                    <a:pt x="130" y="1838"/>
                  </a:lnTo>
                  <a:lnTo>
                    <a:pt x="119" y="1803"/>
                  </a:lnTo>
                  <a:lnTo>
                    <a:pt x="119" y="1769"/>
                  </a:lnTo>
                  <a:lnTo>
                    <a:pt x="142" y="1686"/>
                  </a:lnTo>
                  <a:lnTo>
                    <a:pt x="166" y="1651"/>
                  </a:lnTo>
                  <a:lnTo>
                    <a:pt x="201" y="1610"/>
                  </a:lnTo>
                  <a:lnTo>
                    <a:pt x="95" y="1499"/>
                  </a:lnTo>
                  <a:lnTo>
                    <a:pt x="48" y="1472"/>
                  </a:lnTo>
                  <a:lnTo>
                    <a:pt x="0" y="1430"/>
                  </a:lnTo>
                  <a:lnTo>
                    <a:pt x="0" y="1396"/>
                  </a:lnTo>
                  <a:lnTo>
                    <a:pt x="48" y="1368"/>
                  </a:lnTo>
                  <a:lnTo>
                    <a:pt x="107" y="1354"/>
                  </a:lnTo>
                  <a:lnTo>
                    <a:pt x="166" y="1347"/>
                  </a:lnTo>
                  <a:lnTo>
                    <a:pt x="225" y="1341"/>
                  </a:lnTo>
                  <a:lnTo>
                    <a:pt x="284" y="1347"/>
                  </a:lnTo>
                  <a:lnTo>
                    <a:pt x="320" y="1334"/>
                  </a:lnTo>
                  <a:lnTo>
                    <a:pt x="296" y="1299"/>
                  </a:lnTo>
                  <a:lnTo>
                    <a:pt x="166" y="1189"/>
                  </a:lnTo>
                  <a:lnTo>
                    <a:pt x="166" y="1168"/>
                  </a:lnTo>
                  <a:lnTo>
                    <a:pt x="249" y="1002"/>
                  </a:lnTo>
                  <a:lnTo>
                    <a:pt x="260" y="905"/>
                  </a:lnTo>
                  <a:lnTo>
                    <a:pt x="284" y="878"/>
                  </a:lnTo>
                  <a:lnTo>
                    <a:pt x="331" y="836"/>
                  </a:lnTo>
                  <a:lnTo>
                    <a:pt x="331" y="816"/>
                  </a:lnTo>
                  <a:lnTo>
                    <a:pt x="331" y="795"/>
                  </a:lnTo>
                  <a:lnTo>
                    <a:pt x="308" y="740"/>
                  </a:lnTo>
                  <a:lnTo>
                    <a:pt x="284" y="705"/>
                  </a:lnTo>
                  <a:lnTo>
                    <a:pt x="284" y="588"/>
                  </a:lnTo>
                  <a:lnTo>
                    <a:pt x="272" y="560"/>
                  </a:lnTo>
                  <a:lnTo>
                    <a:pt x="272" y="533"/>
                  </a:lnTo>
                  <a:lnTo>
                    <a:pt x="284" y="498"/>
                  </a:lnTo>
                  <a:lnTo>
                    <a:pt x="284" y="484"/>
                  </a:lnTo>
                  <a:lnTo>
                    <a:pt x="260" y="477"/>
                  </a:lnTo>
                  <a:lnTo>
                    <a:pt x="237" y="470"/>
                  </a:lnTo>
                  <a:lnTo>
                    <a:pt x="213" y="463"/>
                  </a:lnTo>
                  <a:lnTo>
                    <a:pt x="190" y="457"/>
                  </a:lnTo>
                  <a:lnTo>
                    <a:pt x="142" y="415"/>
                  </a:lnTo>
                  <a:lnTo>
                    <a:pt x="119" y="408"/>
                  </a:lnTo>
                  <a:lnTo>
                    <a:pt x="95" y="401"/>
                  </a:lnTo>
                  <a:lnTo>
                    <a:pt x="71" y="381"/>
                  </a:lnTo>
                  <a:lnTo>
                    <a:pt x="0" y="249"/>
                  </a:lnTo>
                  <a:lnTo>
                    <a:pt x="12" y="194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19" y="187"/>
                  </a:lnTo>
                  <a:lnTo>
                    <a:pt x="544" y="208"/>
                  </a:lnTo>
                  <a:lnTo>
                    <a:pt x="1006" y="187"/>
                  </a:lnTo>
                  <a:lnTo>
                    <a:pt x="1159" y="160"/>
                  </a:lnTo>
                  <a:lnTo>
                    <a:pt x="1278" y="118"/>
                  </a:lnTo>
                  <a:lnTo>
                    <a:pt x="1455" y="97"/>
                  </a:lnTo>
                  <a:lnTo>
                    <a:pt x="1479" y="91"/>
                  </a:lnTo>
                  <a:lnTo>
                    <a:pt x="1550" y="49"/>
                  </a:lnTo>
                  <a:lnTo>
                    <a:pt x="1609" y="28"/>
                  </a:lnTo>
                  <a:lnTo>
                    <a:pt x="1692" y="8"/>
                  </a:lnTo>
                  <a:lnTo>
                    <a:pt x="1786" y="1"/>
                  </a:lnTo>
                  <a:lnTo>
                    <a:pt x="1810" y="8"/>
                  </a:lnTo>
                  <a:lnTo>
                    <a:pt x="1833" y="8"/>
                  </a:lnTo>
                  <a:lnTo>
                    <a:pt x="1857" y="21"/>
                  </a:lnTo>
                  <a:lnTo>
                    <a:pt x="1857" y="35"/>
                  </a:lnTo>
                  <a:lnTo>
                    <a:pt x="1893" y="35"/>
                  </a:lnTo>
                  <a:lnTo>
                    <a:pt x="1916" y="15"/>
                  </a:lnTo>
                  <a:lnTo>
                    <a:pt x="1940" y="28"/>
                  </a:lnTo>
                  <a:lnTo>
                    <a:pt x="1952" y="56"/>
                  </a:lnTo>
                  <a:lnTo>
                    <a:pt x="1987" y="63"/>
                  </a:lnTo>
                  <a:lnTo>
                    <a:pt x="2035" y="56"/>
                  </a:lnTo>
                  <a:lnTo>
                    <a:pt x="2058" y="21"/>
                  </a:lnTo>
                  <a:lnTo>
                    <a:pt x="2105" y="1"/>
                  </a:lnTo>
                  <a:lnTo>
                    <a:pt x="2105" y="49"/>
                  </a:lnTo>
                  <a:lnTo>
                    <a:pt x="2129" y="49"/>
                  </a:lnTo>
                  <a:lnTo>
                    <a:pt x="2129" y="42"/>
                  </a:lnTo>
                  <a:lnTo>
                    <a:pt x="2129" y="42"/>
                  </a:lnTo>
                  <a:lnTo>
                    <a:pt x="2141" y="42"/>
                  </a:lnTo>
                  <a:lnTo>
                    <a:pt x="2153" y="35"/>
                  </a:lnTo>
                  <a:lnTo>
                    <a:pt x="2165" y="49"/>
                  </a:lnTo>
                  <a:lnTo>
                    <a:pt x="2200" y="84"/>
                  </a:lnTo>
                  <a:lnTo>
                    <a:pt x="2224" y="56"/>
                  </a:lnTo>
                  <a:lnTo>
                    <a:pt x="2224" y="49"/>
                  </a:lnTo>
                  <a:lnTo>
                    <a:pt x="2224" y="35"/>
                  </a:lnTo>
                  <a:lnTo>
                    <a:pt x="2259" y="35"/>
                  </a:lnTo>
                  <a:lnTo>
                    <a:pt x="2247" y="91"/>
                  </a:lnTo>
                  <a:lnTo>
                    <a:pt x="2283" y="97"/>
                  </a:lnTo>
                  <a:lnTo>
                    <a:pt x="2330" y="91"/>
                  </a:lnTo>
                  <a:lnTo>
                    <a:pt x="2389" y="97"/>
                  </a:lnTo>
                  <a:lnTo>
                    <a:pt x="2437" y="153"/>
                  </a:lnTo>
                  <a:lnTo>
                    <a:pt x="2437" y="173"/>
                  </a:lnTo>
                  <a:lnTo>
                    <a:pt x="2448" y="187"/>
                  </a:lnTo>
                  <a:lnTo>
                    <a:pt x="2472" y="194"/>
                  </a:lnTo>
                  <a:lnTo>
                    <a:pt x="2496" y="208"/>
                  </a:lnTo>
                  <a:lnTo>
                    <a:pt x="2543" y="249"/>
                  </a:lnTo>
                  <a:lnTo>
                    <a:pt x="2567" y="270"/>
                  </a:lnTo>
                  <a:lnTo>
                    <a:pt x="2567" y="291"/>
                  </a:lnTo>
                  <a:lnTo>
                    <a:pt x="2567" y="298"/>
                  </a:lnTo>
                  <a:lnTo>
                    <a:pt x="2555" y="305"/>
                  </a:lnTo>
                  <a:lnTo>
                    <a:pt x="2543" y="312"/>
                  </a:lnTo>
                  <a:lnTo>
                    <a:pt x="2543" y="318"/>
                  </a:lnTo>
                  <a:lnTo>
                    <a:pt x="2555" y="332"/>
                  </a:lnTo>
                  <a:lnTo>
                    <a:pt x="2590" y="353"/>
                  </a:lnTo>
                  <a:lnTo>
                    <a:pt x="2590" y="360"/>
                  </a:lnTo>
                  <a:lnTo>
                    <a:pt x="2590" y="381"/>
                  </a:lnTo>
                  <a:lnTo>
                    <a:pt x="2555" y="422"/>
                  </a:lnTo>
                  <a:lnTo>
                    <a:pt x="2543" y="450"/>
                  </a:lnTo>
                  <a:lnTo>
                    <a:pt x="2543" y="470"/>
                  </a:lnTo>
                  <a:lnTo>
                    <a:pt x="2567" y="505"/>
                  </a:lnTo>
                  <a:lnTo>
                    <a:pt x="2567" y="533"/>
                  </a:lnTo>
                  <a:lnTo>
                    <a:pt x="2555" y="553"/>
                  </a:lnTo>
                  <a:lnTo>
                    <a:pt x="2508" y="595"/>
                  </a:lnTo>
                  <a:lnTo>
                    <a:pt x="2496" y="615"/>
                  </a:lnTo>
                  <a:lnTo>
                    <a:pt x="2508" y="636"/>
                  </a:lnTo>
                  <a:lnTo>
                    <a:pt x="2744" y="836"/>
                  </a:lnTo>
                  <a:lnTo>
                    <a:pt x="2780" y="892"/>
                  </a:lnTo>
                  <a:lnTo>
                    <a:pt x="2803" y="975"/>
                  </a:lnTo>
                  <a:lnTo>
                    <a:pt x="2815" y="988"/>
                  </a:lnTo>
                  <a:lnTo>
                    <a:pt x="2874" y="1030"/>
                  </a:lnTo>
                  <a:lnTo>
                    <a:pt x="2886" y="1037"/>
                  </a:lnTo>
                  <a:lnTo>
                    <a:pt x="2886" y="1057"/>
                  </a:lnTo>
                  <a:lnTo>
                    <a:pt x="2933" y="1106"/>
                  </a:lnTo>
                  <a:lnTo>
                    <a:pt x="2933" y="1168"/>
                  </a:lnTo>
                  <a:lnTo>
                    <a:pt x="2933" y="1189"/>
                  </a:lnTo>
                  <a:lnTo>
                    <a:pt x="3052" y="1306"/>
                  </a:lnTo>
                  <a:lnTo>
                    <a:pt x="3052" y="1327"/>
                  </a:lnTo>
                  <a:lnTo>
                    <a:pt x="3075" y="1334"/>
                  </a:lnTo>
                  <a:lnTo>
                    <a:pt x="3146" y="1375"/>
                  </a:lnTo>
                  <a:lnTo>
                    <a:pt x="3182" y="1389"/>
                  </a:lnTo>
                  <a:lnTo>
                    <a:pt x="3205" y="1389"/>
                  </a:lnTo>
                  <a:lnTo>
                    <a:pt x="3359" y="1396"/>
                  </a:lnTo>
                  <a:lnTo>
                    <a:pt x="3418" y="1389"/>
                  </a:lnTo>
                  <a:lnTo>
                    <a:pt x="3454" y="1361"/>
                  </a:lnTo>
                  <a:lnTo>
                    <a:pt x="3466" y="1251"/>
                  </a:lnTo>
                  <a:lnTo>
                    <a:pt x="3489" y="1209"/>
                  </a:lnTo>
                  <a:lnTo>
                    <a:pt x="3537" y="1175"/>
                  </a:lnTo>
                  <a:lnTo>
                    <a:pt x="3619" y="1168"/>
                  </a:lnTo>
                  <a:lnTo>
                    <a:pt x="3608" y="1196"/>
                  </a:lnTo>
                  <a:lnTo>
                    <a:pt x="3619" y="1216"/>
                  </a:lnTo>
                  <a:lnTo>
                    <a:pt x="3655" y="1237"/>
                  </a:lnTo>
                  <a:lnTo>
                    <a:pt x="3667" y="1265"/>
                  </a:lnTo>
                  <a:lnTo>
                    <a:pt x="3667" y="1299"/>
                  </a:lnTo>
                  <a:lnTo>
                    <a:pt x="3643" y="1320"/>
                  </a:lnTo>
                  <a:lnTo>
                    <a:pt x="3608" y="1327"/>
                  </a:lnTo>
                  <a:lnTo>
                    <a:pt x="3560" y="1313"/>
                  </a:lnTo>
                  <a:lnTo>
                    <a:pt x="3584" y="1354"/>
                  </a:lnTo>
                  <a:lnTo>
                    <a:pt x="3631" y="1368"/>
                  </a:lnTo>
                  <a:lnTo>
                    <a:pt x="3690" y="1375"/>
                  </a:lnTo>
                  <a:lnTo>
                    <a:pt x="3749" y="1354"/>
                  </a:lnTo>
                  <a:lnTo>
                    <a:pt x="3749" y="1272"/>
                  </a:lnTo>
                  <a:lnTo>
                    <a:pt x="3749" y="1251"/>
                  </a:lnTo>
                  <a:lnTo>
                    <a:pt x="3785" y="1251"/>
                  </a:lnTo>
                  <a:lnTo>
                    <a:pt x="3809" y="1237"/>
                  </a:lnTo>
                  <a:lnTo>
                    <a:pt x="3832" y="1223"/>
                  </a:lnTo>
                  <a:lnTo>
                    <a:pt x="3820" y="1202"/>
                  </a:lnTo>
                  <a:lnTo>
                    <a:pt x="3868" y="1223"/>
                  </a:lnTo>
                  <a:lnTo>
                    <a:pt x="3880" y="1265"/>
                  </a:lnTo>
                  <a:lnTo>
                    <a:pt x="3903" y="1299"/>
                  </a:lnTo>
                  <a:lnTo>
                    <a:pt x="3962" y="1313"/>
                  </a:lnTo>
                  <a:lnTo>
                    <a:pt x="3986" y="1299"/>
                  </a:lnTo>
                  <a:lnTo>
                    <a:pt x="3986" y="1265"/>
                  </a:lnTo>
                  <a:lnTo>
                    <a:pt x="3986" y="1196"/>
                  </a:lnTo>
                  <a:lnTo>
                    <a:pt x="3974" y="1161"/>
                  </a:lnTo>
                  <a:lnTo>
                    <a:pt x="3950" y="1120"/>
                  </a:lnTo>
                  <a:lnTo>
                    <a:pt x="3927" y="1078"/>
                  </a:lnTo>
                  <a:lnTo>
                    <a:pt x="3891" y="1071"/>
                  </a:lnTo>
                  <a:lnTo>
                    <a:pt x="3832" y="1085"/>
                  </a:lnTo>
                  <a:lnTo>
                    <a:pt x="3749" y="1085"/>
                  </a:lnTo>
                  <a:lnTo>
                    <a:pt x="3714" y="1106"/>
                  </a:lnTo>
                  <a:lnTo>
                    <a:pt x="3678" y="1078"/>
                  </a:lnTo>
                  <a:lnTo>
                    <a:pt x="3631" y="1099"/>
                  </a:lnTo>
                  <a:lnTo>
                    <a:pt x="3572" y="1140"/>
                  </a:lnTo>
                  <a:lnTo>
                    <a:pt x="3513" y="1154"/>
                  </a:lnTo>
                  <a:lnTo>
                    <a:pt x="3608" y="1051"/>
                  </a:lnTo>
                  <a:lnTo>
                    <a:pt x="3643" y="981"/>
                  </a:lnTo>
                  <a:lnTo>
                    <a:pt x="3631" y="954"/>
                  </a:lnTo>
                  <a:lnTo>
                    <a:pt x="3596" y="947"/>
                  </a:lnTo>
                  <a:lnTo>
                    <a:pt x="3596" y="919"/>
                  </a:lnTo>
                  <a:lnTo>
                    <a:pt x="3608" y="892"/>
                  </a:lnTo>
                  <a:lnTo>
                    <a:pt x="3596" y="878"/>
                  </a:lnTo>
                  <a:lnTo>
                    <a:pt x="3548" y="864"/>
                  </a:lnTo>
                  <a:lnTo>
                    <a:pt x="3513" y="864"/>
                  </a:lnTo>
                  <a:lnTo>
                    <a:pt x="3466" y="871"/>
                  </a:lnTo>
                  <a:lnTo>
                    <a:pt x="3418" y="878"/>
                  </a:lnTo>
                  <a:lnTo>
                    <a:pt x="3052" y="878"/>
                  </a:lnTo>
                  <a:lnTo>
                    <a:pt x="2862" y="857"/>
                  </a:lnTo>
                  <a:lnTo>
                    <a:pt x="2803" y="836"/>
                  </a:lnTo>
                  <a:lnTo>
                    <a:pt x="2957" y="843"/>
                  </a:lnTo>
                  <a:lnTo>
                    <a:pt x="3217" y="857"/>
                  </a:lnTo>
                  <a:lnTo>
                    <a:pt x="3466" y="843"/>
                  </a:lnTo>
                  <a:lnTo>
                    <a:pt x="3667" y="823"/>
                  </a:lnTo>
                  <a:lnTo>
                    <a:pt x="3856" y="795"/>
                  </a:lnTo>
                  <a:lnTo>
                    <a:pt x="4140" y="740"/>
                  </a:lnTo>
                  <a:lnTo>
                    <a:pt x="4506" y="650"/>
                  </a:lnTo>
                  <a:lnTo>
                    <a:pt x="4719" y="609"/>
                  </a:lnTo>
                  <a:lnTo>
                    <a:pt x="4802" y="595"/>
                  </a:lnTo>
                  <a:lnTo>
                    <a:pt x="4897" y="567"/>
                  </a:lnTo>
                  <a:lnTo>
                    <a:pt x="4920" y="581"/>
                  </a:lnTo>
                  <a:lnTo>
                    <a:pt x="4908" y="595"/>
                  </a:lnTo>
                  <a:lnTo>
                    <a:pt x="4908" y="615"/>
                  </a:lnTo>
                  <a:lnTo>
                    <a:pt x="4873" y="650"/>
                  </a:lnTo>
                  <a:lnTo>
                    <a:pt x="4719" y="733"/>
                  </a:lnTo>
                  <a:lnTo>
                    <a:pt x="4625" y="795"/>
                  </a:lnTo>
                  <a:lnTo>
                    <a:pt x="4601" y="830"/>
                  </a:lnTo>
                  <a:lnTo>
                    <a:pt x="4565" y="919"/>
                  </a:lnTo>
                  <a:lnTo>
                    <a:pt x="4530" y="947"/>
                  </a:lnTo>
                  <a:lnTo>
                    <a:pt x="4495" y="975"/>
                  </a:lnTo>
                  <a:lnTo>
                    <a:pt x="4459" y="1002"/>
                  </a:lnTo>
                  <a:lnTo>
                    <a:pt x="4435" y="1044"/>
                  </a:lnTo>
                  <a:lnTo>
                    <a:pt x="4459" y="1085"/>
                  </a:lnTo>
                  <a:lnTo>
                    <a:pt x="4495" y="1126"/>
                  </a:lnTo>
                  <a:lnTo>
                    <a:pt x="4506" y="1175"/>
                  </a:lnTo>
                  <a:lnTo>
                    <a:pt x="4506" y="1209"/>
                  </a:lnTo>
                  <a:lnTo>
                    <a:pt x="4435" y="1306"/>
                  </a:lnTo>
                  <a:lnTo>
                    <a:pt x="4435" y="1327"/>
                  </a:lnTo>
                  <a:lnTo>
                    <a:pt x="4424" y="1375"/>
                  </a:lnTo>
                  <a:lnTo>
                    <a:pt x="4459" y="1568"/>
                  </a:lnTo>
                  <a:lnTo>
                    <a:pt x="4447" y="1714"/>
                  </a:lnTo>
                  <a:lnTo>
                    <a:pt x="4459" y="1762"/>
                  </a:lnTo>
                  <a:lnTo>
                    <a:pt x="4530" y="1838"/>
                  </a:lnTo>
                  <a:lnTo>
                    <a:pt x="4755" y="1928"/>
                  </a:lnTo>
                  <a:lnTo>
                    <a:pt x="4826" y="2011"/>
                  </a:lnTo>
                  <a:lnTo>
                    <a:pt x="4838" y="2114"/>
                  </a:lnTo>
                  <a:lnTo>
                    <a:pt x="4861" y="2162"/>
                  </a:lnTo>
                  <a:lnTo>
                    <a:pt x="4908" y="2204"/>
                  </a:lnTo>
                  <a:lnTo>
                    <a:pt x="4968" y="2245"/>
                  </a:lnTo>
                  <a:lnTo>
                    <a:pt x="5180" y="2480"/>
                  </a:lnTo>
                  <a:lnTo>
                    <a:pt x="5204" y="2508"/>
                  </a:lnTo>
                  <a:lnTo>
                    <a:pt x="5228" y="2591"/>
                  </a:lnTo>
                  <a:lnTo>
                    <a:pt x="5275" y="2660"/>
                  </a:lnTo>
                  <a:lnTo>
                    <a:pt x="5287" y="2708"/>
                  </a:lnTo>
                  <a:lnTo>
                    <a:pt x="5275" y="2777"/>
                  </a:lnTo>
                  <a:lnTo>
                    <a:pt x="5228" y="2798"/>
                  </a:lnTo>
                  <a:lnTo>
                    <a:pt x="5169" y="2812"/>
                  </a:lnTo>
                  <a:lnTo>
                    <a:pt x="5098" y="2846"/>
                  </a:lnTo>
                  <a:lnTo>
                    <a:pt x="5062" y="2853"/>
                  </a:lnTo>
                  <a:lnTo>
                    <a:pt x="4956" y="2867"/>
                  </a:lnTo>
                  <a:lnTo>
                    <a:pt x="4932" y="2874"/>
                  </a:lnTo>
                  <a:lnTo>
                    <a:pt x="4908" y="2888"/>
                  </a:lnTo>
                  <a:lnTo>
                    <a:pt x="4873" y="2915"/>
                  </a:lnTo>
                  <a:lnTo>
                    <a:pt x="4826" y="2984"/>
                  </a:lnTo>
                  <a:lnTo>
                    <a:pt x="4814" y="2991"/>
                  </a:lnTo>
                  <a:lnTo>
                    <a:pt x="4778" y="2998"/>
                  </a:lnTo>
                  <a:lnTo>
                    <a:pt x="4755" y="3005"/>
                  </a:lnTo>
                  <a:lnTo>
                    <a:pt x="4743" y="3026"/>
                  </a:lnTo>
                  <a:lnTo>
                    <a:pt x="4755" y="3088"/>
                  </a:lnTo>
                  <a:lnTo>
                    <a:pt x="4778" y="3116"/>
                  </a:lnTo>
                  <a:lnTo>
                    <a:pt x="4826" y="3136"/>
                  </a:lnTo>
                  <a:lnTo>
                    <a:pt x="4956" y="3178"/>
                  </a:lnTo>
                  <a:lnTo>
                    <a:pt x="4991" y="3198"/>
                  </a:lnTo>
                  <a:lnTo>
                    <a:pt x="5015" y="3226"/>
                  </a:lnTo>
                  <a:lnTo>
                    <a:pt x="5027" y="3274"/>
                  </a:lnTo>
                  <a:lnTo>
                    <a:pt x="5027" y="3378"/>
                  </a:lnTo>
                  <a:lnTo>
                    <a:pt x="5015" y="3426"/>
                  </a:lnTo>
                  <a:lnTo>
                    <a:pt x="4979" y="3475"/>
                  </a:lnTo>
                  <a:lnTo>
                    <a:pt x="4944" y="3502"/>
                  </a:lnTo>
                  <a:lnTo>
                    <a:pt x="4814" y="3571"/>
                  </a:lnTo>
                  <a:lnTo>
                    <a:pt x="4790" y="3613"/>
                  </a:lnTo>
                  <a:lnTo>
                    <a:pt x="4802" y="3661"/>
                  </a:lnTo>
                  <a:lnTo>
                    <a:pt x="4838" y="3709"/>
                  </a:lnTo>
                  <a:lnTo>
                    <a:pt x="4849" y="3751"/>
                  </a:lnTo>
                  <a:lnTo>
                    <a:pt x="4838" y="3799"/>
                  </a:lnTo>
                  <a:lnTo>
                    <a:pt x="4802" y="3827"/>
                  </a:lnTo>
                  <a:lnTo>
                    <a:pt x="4707" y="3882"/>
                  </a:lnTo>
                  <a:lnTo>
                    <a:pt x="4660" y="3924"/>
                  </a:lnTo>
                  <a:lnTo>
                    <a:pt x="4648" y="3951"/>
                  </a:lnTo>
                  <a:lnTo>
                    <a:pt x="4696" y="4048"/>
                  </a:lnTo>
                  <a:lnTo>
                    <a:pt x="4755" y="4248"/>
                  </a:lnTo>
                  <a:lnTo>
                    <a:pt x="4731" y="4331"/>
                  </a:lnTo>
                  <a:lnTo>
                    <a:pt x="4613" y="4324"/>
                  </a:lnTo>
                  <a:lnTo>
                    <a:pt x="4589" y="4345"/>
                  </a:lnTo>
                  <a:lnTo>
                    <a:pt x="4506" y="4400"/>
                  </a:lnTo>
                  <a:lnTo>
                    <a:pt x="4459" y="4386"/>
                  </a:lnTo>
                  <a:lnTo>
                    <a:pt x="4412" y="4372"/>
                  </a:lnTo>
                  <a:lnTo>
                    <a:pt x="4353" y="4379"/>
                  </a:lnTo>
                  <a:lnTo>
                    <a:pt x="4305" y="4393"/>
                  </a:lnTo>
                  <a:lnTo>
                    <a:pt x="4293" y="4407"/>
                  </a:lnTo>
                  <a:lnTo>
                    <a:pt x="4270" y="4442"/>
                  </a:lnTo>
                  <a:lnTo>
                    <a:pt x="4258" y="4455"/>
                  </a:lnTo>
                  <a:lnTo>
                    <a:pt x="4234" y="4462"/>
                  </a:lnTo>
                  <a:lnTo>
                    <a:pt x="4187" y="4462"/>
                  </a:lnTo>
                  <a:lnTo>
                    <a:pt x="4163" y="4462"/>
                  </a:lnTo>
                  <a:lnTo>
                    <a:pt x="4104" y="4483"/>
                  </a:lnTo>
                  <a:lnTo>
                    <a:pt x="4069" y="4497"/>
                  </a:lnTo>
                  <a:lnTo>
                    <a:pt x="4069" y="4518"/>
                  </a:lnTo>
                  <a:lnTo>
                    <a:pt x="4057" y="4545"/>
                  </a:lnTo>
                  <a:lnTo>
                    <a:pt x="4033" y="4566"/>
                  </a:lnTo>
                  <a:lnTo>
                    <a:pt x="4010" y="4587"/>
                  </a:lnTo>
                  <a:lnTo>
                    <a:pt x="3986" y="4600"/>
                  </a:lnTo>
                  <a:lnTo>
                    <a:pt x="3856" y="4649"/>
                  </a:lnTo>
                  <a:lnTo>
                    <a:pt x="3797" y="4690"/>
                  </a:lnTo>
                  <a:lnTo>
                    <a:pt x="3761" y="4759"/>
                  </a:lnTo>
                  <a:lnTo>
                    <a:pt x="3738" y="4780"/>
                  </a:lnTo>
                  <a:lnTo>
                    <a:pt x="3702" y="4801"/>
                  </a:lnTo>
                  <a:lnTo>
                    <a:pt x="3667" y="4808"/>
                  </a:lnTo>
                  <a:lnTo>
                    <a:pt x="3631" y="4801"/>
                  </a:lnTo>
                  <a:lnTo>
                    <a:pt x="3608" y="4794"/>
                  </a:lnTo>
                  <a:lnTo>
                    <a:pt x="3584" y="4773"/>
                  </a:lnTo>
                  <a:lnTo>
                    <a:pt x="3560" y="4759"/>
                  </a:lnTo>
                  <a:lnTo>
                    <a:pt x="3501" y="4739"/>
                  </a:lnTo>
                  <a:lnTo>
                    <a:pt x="3442" y="4739"/>
                  </a:lnTo>
                  <a:lnTo>
                    <a:pt x="3312" y="4745"/>
                  </a:lnTo>
                  <a:lnTo>
                    <a:pt x="3300" y="4759"/>
                  </a:lnTo>
                  <a:lnTo>
                    <a:pt x="3276" y="4814"/>
                  </a:lnTo>
                  <a:lnTo>
                    <a:pt x="3253" y="4835"/>
                  </a:lnTo>
                  <a:lnTo>
                    <a:pt x="3205" y="4849"/>
                  </a:lnTo>
                  <a:lnTo>
                    <a:pt x="3170" y="4842"/>
                  </a:lnTo>
                  <a:lnTo>
                    <a:pt x="3134" y="4828"/>
                  </a:lnTo>
                  <a:lnTo>
                    <a:pt x="3087" y="4821"/>
                  </a:lnTo>
                  <a:lnTo>
                    <a:pt x="3016" y="4828"/>
                  </a:lnTo>
                  <a:lnTo>
                    <a:pt x="2933" y="4842"/>
                  </a:lnTo>
                  <a:lnTo>
                    <a:pt x="2862" y="4863"/>
                  </a:lnTo>
                  <a:lnTo>
                    <a:pt x="2827" y="4890"/>
                  </a:lnTo>
                  <a:lnTo>
                    <a:pt x="2827" y="4953"/>
                  </a:lnTo>
                  <a:lnTo>
                    <a:pt x="2791" y="4973"/>
                  </a:lnTo>
                  <a:lnTo>
                    <a:pt x="2650" y="4973"/>
                  </a:lnTo>
                  <a:lnTo>
                    <a:pt x="2579" y="5001"/>
                  </a:lnTo>
                  <a:lnTo>
                    <a:pt x="2484" y="5091"/>
                  </a:lnTo>
                  <a:lnTo>
                    <a:pt x="2425" y="5139"/>
                  </a:lnTo>
                  <a:lnTo>
                    <a:pt x="2259" y="5187"/>
                  </a:lnTo>
                  <a:lnTo>
                    <a:pt x="2212" y="5215"/>
                  </a:lnTo>
                  <a:lnTo>
                    <a:pt x="2259" y="5236"/>
                  </a:lnTo>
                  <a:lnTo>
                    <a:pt x="2153" y="5263"/>
                  </a:lnTo>
                  <a:lnTo>
                    <a:pt x="2023" y="5284"/>
                  </a:lnTo>
                  <a:lnTo>
                    <a:pt x="1904" y="5277"/>
                  </a:lnTo>
                  <a:lnTo>
                    <a:pt x="1833" y="5222"/>
                  </a:lnTo>
                  <a:lnTo>
                    <a:pt x="1798" y="5250"/>
                  </a:lnTo>
                  <a:lnTo>
                    <a:pt x="1739" y="5270"/>
                  </a:lnTo>
                  <a:lnTo>
                    <a:pt x="1715" y="5298"/>
                  </a:lnTo>
                  <a:lnTo>
                    <a:pt x="1727" y="5332"/>
                  </a:lnTo>
                  <a:lnTo>
                    <a:pt x="1609" y="5374"/>
                  </a:lnTo>
                  <a:lnTo>
                    <a:pt x="1289" y="5381"/>
                  </a:lnTo>
                  <a:lnTo>
                    <a:pt x="1183" y="5408"/>
                  </a:lnTo>
                  <a:lnTo>
                    <a:pt x="1230" y="5477"/>
                  </a:lnTo>
                  <a:lnTo>
                    <a:pt x="1218" y="5540"/>
                  </a:lnTo>
                  <a:lnTo>
                    <a:pt x="1171" y="5602"/>
                  </a:lnTo>
                  <a:lnTo>
                    <a:pt x="1077" y="5415"/>
                  </a:lnTo>
                  <a:lnTo>
                    <a:pt x="1041" y="5374"/>
                  </a:lnTo>
                  <a:lnTo>
                    <a:pt x="994" y="5312"/>
                  </a:lnTo>
                  <a:lnTo>
                    <a:pt x="911" y="5222"/>
                  </a:lnTo>
                  <a:lnTo>
                    <a:pt x="1006" y="5146"/>
                  </a:lnTo>
                  <a:lnTo>
                    <a:pt x="1112" y="5084"/>
                  </a:lnTo>
                  <a:lnTo>
                    <a:pt x="1159" y="5035"/>
                  </a:lnTo>
                  <a:lnTo>
                    <a:pt x="1183" y="4987"/>
                  </a:lnTo>
                  <a:lnTo>
                    <a:pt x="1183" y="4946"/>
                  </a:lnTo>
                  <a:lnTo>
                    <a:pt x="1207" y="4932"/>
                  </a:lnTo>
                  <a:lnTo>
                    <a:pt x="1230" y="4932"/>
                  </a:lnTo>
                  <a:lnTo>
                    <a:pt x="1266" y="4932"/>
                  </a:lnTo>
                  <a:lnTo>
                    <a:pt x="1301" y="4939"/>
                  </a:lnTo>
                  <a:lnTo>
                    <a:pt x="1443" y="4918"/>
                  </a:lnTo>
                  <a:lnTo>
                    <a:pt x="1490" y="4904"/>
                  </a:lnTo>
                  <a:lnTo>
                    <a:pt x="1514" y="4890"/>
                  </a:lnTo>
                  <a:lnTo>
                    <a:pt x="1526" y="4877"/>
                  </a:lnTo>
                  <a:lnTo>
                    <a:pt x="1526" y="4863"/>
                  </a:lnTo>
                  <a:lnTo>
                    <a:pt x="1526" y="4849"/>
                  </a:lnTo>
                  <a:lnTo>
                    <a:pt x="1526" y="4842"/>
                  </a:lnTo>
                  <a:lnTo>
                    <a:pt x="1514" y="4828"/>
                  </a:lnTo>
                  <a:lnTo>
                    <a:pt x="1490" y="4821"/>
                  </a:lnTo>
                  <a:lnTo>
                    <a:pt x="1490" y="4808"/>
                  </a:lnTo>
                  <a:lnTo>
                    <a:pt x="1479" y="4801"/>
                  </a:lnTo>
                  <a:lnTo>
                    <a:pt x="1490" y="4780"/>
                  </a:lnTo>
                  <a:lnTo>
                    <a:pt x="1490" y="4759"/>
                  </a:lnTo>
                  <a:lnTo>
                    <a:pt x="1502" y="4683"/>
                  </a:lnTo>
                  <a:lnTo>
                    <a:pt x="1514" y="4663"/>
                  </a:lnTo>
                  <a:lnTo>
                    <a:pt x="1538" y="4649"/>
                  </a:lnTo>
                  <a:lnTo>
                    <a:pt x="1573" y="4635"/>
                  </a:lnTo>
                  <a:lnTo>
                    <a:pt x="1609" y="4621"/>
                  </a:lnTo>
                  <a:lnTo>
                    <a:pt x="1644" y="4573"/>
                  </a:lnTo>
                  <a:lnTo>
                    <a:pt x="1680" y="4448"/>
                  </a:lnTo>
                  <a:lnTo>
                    <a:pt x="1739" y="4407"/>
                  </a:lnTo>
                  <a:lnTo>
                    <a:pt x="1822" y="4386"/>
                  </a:lnTo>
                  <a:lnTo>
                    <a:pt x="1987" y="4290"/>
                  </a:lnTo>
                  <a:lnTo>
                    <a:pt x="2188" y="4221"/>
                  </a:lnTo>
                  <a:lnTo>
                    <a:pt x="2082" y="4172"/>
                  </a:lnTo>
                  <a:lnTo>
                    <a:pt x="1893" y="4048"/>
                  </a:lnTo>
                  <a:lnTo>
                    <a:pt x="1833" y="4027"/>
                  </a:lnTo>
                  <a:lnTo>
                    <a:pt x="1774" y="4013"/>
                  </a:lnTo>
                  <a:lnTo>
                    <a:pt x="1692" y="4006"/>
                  </a:lnTo>
                  <a:lnTo>
                    <a:pt x="1656" y="4006"/>
                  </a:lnTo>
                  <a:lnTo>
                    <a:pt x="1632" y="4013"/>
                  </a:lnTo>
                  <a:lnTo>
                    <a:pt x="1585" y="4020"/>
                  </a:lnTo>
                  <a:lnTo>
                    <a:pt x="1526" y="4020"/>
                  </a:lnTo>
                  <a:lnTo>
                    <a:pt x="1490" y="4027"/>
                  </a:lnTo>
                  <a:lnTo>
                    <a:pt x="1443" y="4048"/>
                  </a:lnTo>
                  <a:lnTo>
                    <a:pt x="1408" y="4055"/>
                  </a:lnTo>
                  <a:lnTo>
                    <a:pt x="1266" y="4055"/>
                  </a:lnTo>
                  <a:lnTo>
                    <a:pt x="1242" y="4062"/>
                  </a:lnTo>
                  <a:lnTo>
                    <a:pt x="1195" y="4062"/>
                  </a:lnTo>
                  <a:lnTo>
                    <a:pt x="1159" y="4055"/>
                  </a:lnTo>
                  <a:lnTo>
                    <a:pt x="1006" y="4000"/>
                  </a:lnTo>
                  <a:lnTo>
                    <a:pt x="982" y="3993"/>
                  </a:lnTo>
                  <a:lnTo>
                    <a:pt x="958" y="4000"/>
                  </a:lnTo>
                  <a:lnTo>
                    <a:pt x="935" y="4013"/>
                  </a:lnTo>
                  <a:lnTo>
                    <a:pt x="935" y="4027"/>
                  </a:lnTo>
                  <a:lnTo>
                    <a:pt x="911" y="4041"/>
                  </a:lnTo>
                  <a:lnTo>
                    <a:pt x="840" y="4000"/>
                  </a:lnTo>
                  <a:lnTo>
                    <a:pt x="970" y="3779"/>
                  </a:lnTo>
                  <a:lnTo>
                    <a:pt x="1065" y="3675"/>
                  </a:lnTo>
                  <a:lnTo>
                    <a:pt x="1041" y="3640"/>
                  </a:lnTo>
                  <a:lnTo>
                    <a:pt x="1053" y="3620"/>
                  </a:lnTo>
                  <a:lnTo>
                    <a:pt x="1065" y="3564"/>
                  </a:lnTo>
                  <a:lnTo>
                    <a:pt x="1230" y="3468"/>
                  </a:lnTo>
                  <a:lnTo>
                    <a:pt x="1266" y="3454"/>
                  </a:lnTo>
                  <a:lnTo>
                    <a:pt x="1490" y="3274"/>
                  </a:lnTo>
                  <a:lnTo>
                    <a:pt x="1550" y="3247"/>
                  </a:lnTo>
                  <a:lnTo>
                    <a:pt x="1609" y="3226"/>
                  </a:lnTo>
                  <a:lnTo>
                    <a:pt x="1656" y="3205"/>
                  </a:lnTo>
                  <a:lnTo>
                    <a:pt x="1703" y="3178"/>
                  </a:lnTo>
                  <a:lnTo>
                    <a:pt x="1798" y="3088"/>
                  </a:lnTo>
                  <a:lnTo>
                    <a:pt x="1928" y="2964"/>
                  </a:lnTo>
                  <a:lnTo>
                    <a:pt x="1928" y="2936"/>
                  </a:lnTo>
                  <a:lnTo>
                    <a:pt x="1940" y="2908"/>
                  </a:lnTo>
                  <a:lnTo>
                    <a:pt x="1916" y="2881"/>
                  </a:lnTo>
                  <a:lnTo>
                    <a:pt x="1893" y="2812"/>
                  </a:lnTo>
                  <a:lnTo>
                    <a:pt x="1869" y="2701"/>
                  </a:lnTo>
                  <a:lnTo>
                    <a:pt x="1798" y="2646"/>
                  </a:lnTo>
                  <a:lnTo>
                    <a:pt x="1763" y="2598"/>
                  </a:lnTo>
                  <a:lnTo>
                    <a:pt x="1715" y="2577"/>
                  </a:lnTo>
                  <a:lnTo>
                    <a:pt x="1656" y="2522"/>
                  </a:lnTo>
                  <a:lnTo>
                    <a:pt x="1538" y="2453"/>
                  </a:lnTo>
                  <a:lnTo>
                    <a:pt x="1502" y="2418"/>
                  </a:lnTo>
                  <a:lnTo>
                    <a:pt x="1467" y="2363"/>
                  </a:lnTo>
                  <a:lnTo>
                    <a:pt x="1443" y="2321"/>
                  </a:lnTo>
                  <a:lnTo>
                    <a:pt x="1360" y="2273"/>
                  </a:lnTo>
                  <a:lnTo>
                    <a:pt x="1313" y="2252"/>
                  </a:lnTo>
                  <a:lnTo>
                    <a:pt x="1266" y="2238"/>
                  </a:lnTo>
                  <a:lnTo>
                    <a:pt x="1124" y="2225"/>
                  </a:lnTo>
                  <a:lnTo>
                    <a:pt x="1077" y="2218"/>
                  </a:lnTo>
                  <a:lnTo>
                    <a:pt x="1041" y="2218"/>
                  </a:lnTo>
                  <a:lnTo>
                    <a:pt x="1006" y="2218"/>
                  </a:lnTo>
                  <a:lnTo>
                    <a:pt x="982" y="2225"/>
                  </a:lnTo>
                  <a:lnTo>
                    <a:pt x="935" y="2225"/>
                  </a:lnTo>
                  <a:lnTo>
                    <a:pt x="793" y="2197"/>
                  </a:lnTo>
                  <a:lnTo>
                    <a:pt x="651" y="2142"/>
                  </a:lnTo>
                  <a:lnTo>
                    <a:pt x="603" y="2135"/>
                  </a:lnTo>
                  <a:lnTo>
                    <a:pt x="544" y="2114"/>
                  </a:lnTo>
                  <a:lnTo>
                    <a:pt x="497" y="2080"/>
                  </a:lnTo>
                  <a:lnTo>
                    <a:pt x="450" y="2073"/>
                  </a:lnTo>
                  <a:lnTo>
                    <a:pt x="402" y="2073"/>
                  </a:lnTo>
                  <a:lnTo>
                    <a:pt x="355" y="2066"/>
                  </a:lnTo>
                  <a:lnTo>
                    <a:pt x="320" y="2052"/>
                  </a:lnTo>
                  <a:lnTo>
                    <a:pt x="296" y="2011"/>
                  </a:lnTo>
                  <a:lnTo>
                    <a:pt x="284" y="1997"/>
                  </a:lnTo>
                  <a:lnTo>
                    <a:pt x="260" y="1990"/>
                  </a:lnTo>
                  <a:lnTo>
                    <a:pt x="142" y="1969"/>
                  </a:lnTo>
                  <a:lnTo>
                    <a:pt x="59" y="1941"/>
                  </a:lnTo>
                  <a:lnTo>
                    <a:pt x="36" y="1921"/>
                  </a:lnTo>
                  <a:lnTo>
                    <a:pt x="36" y="1900"/>
                  </a:lnTo>
                  <a:lnTo>
                    <a:pt x="59" y="1886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 flipH="1">
              <a:off x="4408548" y="1157352"/>
              <a:ext cx="591181" cy="448374"/>
            </a:xfrm>
            <a:custGeom>
              <a:avLst/>
              <a:gdLst/>
              <a:ahLst/>
              <a:cxnLst/>
              <a:rect l="l" t="t" r="r" b="b"/>
              <a:pathLst>
                <a:path w="9711" h="4704" extrusionOk="0">
                  <a:moveTo>
                    <a:pt x="24" y="850"/>
                  </a:moveTo>
                  <a:lnTo>
                    <a:pt x="166" y="725"/>
                  </a:lnTo>
                  <a:lnTo>
                    <a:pt x="190" y="663"/>
                  </a:lnTo>
                  <a:lnTo>
                    <a:pt x="426" y="428"/>
                  </a:lnTo>
                  <a:lnTo>
                    <a:pt x="438" y="387"/>
                  </a:lnTo>
                  <a:lnTo>
                    <a:pt x="450" y="373"/>
                  </a:lnTo>
                  <a:lnTo>
                    <a:pt x="474" y="359"/>
                  </a:lnTo>
                  <a:lnTo>
                    <a:pt x="509" y="318"/>
                  </a:lnTo>
                  <a:lnTo>
                    <a:pt x="592" y="283"/>
                  </a:lnTo>
                  <a:lnTo>
                    <a:pt x="710" y="249"/>
                  </a:lnTo>
                  <a:lnTo>
                    <a:pt x="888" y="228"/>
                  </a:lnTo>
                  <a:lnTo>
                    <a:pt x="970" y="214"/>
                  </a:lnTo>
                  <a:lnTo>
                    <a:pt x="1041" y="180"/>
                  </a:lnTo>
                  <a:lnTo>
                    <a:pt x="1077" y="166"/>
                  </a:lnTo>
                  <a:lnTo>
                    <a:pt x="1219" y="173"/>
                  </a:lnTo>
                  <a:lnTo>
                    <a:pt x="1266" y="159"/>
                  </a:lnTo>
                  <a:lnTo>
                    <a:pt x="1290" y="152"/>
                  </a:lnTo>
                  <a:lnTo>
                    <a:pt x="1349" y="124"/>
                  </a:lnTo>
                  <a:lnTo>
                    <a:pt x="1467" y="76"/>
                  </a:lnTo>
                  <a:lnTo>
                    <a:pt x="1538" y="55"/>
                  </a:lnTo>
                  <a:lnTo>
                    <a:pt x="1621" y="48"/>
                  </a:lnTo>
                  <a:lnTo>
                    <a:pt x="1893" y="48"/>
                  </a:lnTo>
                  <a:lnTo>
                    <a:pt x="1976" y="35"/>
                  </a:lnTo>
                  <a:lnTo>
                    <a:pt x="2094" y="7"/>
                  </a:lnTo>
                  <a:lnTo>
                    <a:pt x="2165" y="0"/>
                  </a:lnTo>
                  <a:lnTo>
                    <a:pt x="2248" y="7"/>
                  </a:lnTo>
                  <a:lnTo>
                    <a:pt x="2319" y="35"/>
                  </a:lnTo>
                  <a:lnTo>
                    <a:pt x="2378" y="69"/>
                  </a:lnTo>
                  <a:lnTo>
                    <a:pt x="2413" y="111"/>
                  </a:lnTo>
                  <a:lnTo>
                    <a:pt x="2390" y="124"/>
                  </a:lnTo>
                  <a:lnTo>
                    <a:pt x="2354" y="97"/>
                  </a:lnTo>
                  <a:lnTo>
                    <a:pt x="2259" y="48"/>
                  </a:lnTo>
                  <a:lnTo>
                    <a:pt x="2212" y="28"/>
                  </a:lnTo>
                  <a:lnTo>
                    <a:pt x="2224" y="41"/>
                  </a:lnTo>
                  <a:lnTo>
                    <a:pt x="2236" y="55"/>
                  </a:lnTo>
                  <a:lnTo>
                    <a:pt x="2236" y="90"/>
                  </a:lnTo>
                  <a:lnTo>
                    <a:pt x="2212" y="76"/>
                  </a:lnTo>
                  <a:lnTo>
                    <a:pt x="2189" y="69"/>
                  </a:lnTo>
                  <a:lnTo>
                    <a:pt x="2153" y="62"/>
                  </a:lnTo>
                  <a:lnTo>
                    <a:pt x="2106" y="62"/>
                  </a:lnTo>
                  <a:lnTo>
                    <a:pt x="2141" y="76"/>
                  </a:lnTo>
                  <a:lnTo>
                    <a:pt x="2177" y="97"/>
                  </a:lnTo>
                  <a:lnTo>
                    <a:pt x="2177" y="117"/>
                  </a:lnTo>
                  <a:lnTo>
                    <a:pt x="2141" y="124"/>
                  </a:lnTo>
                  <a:lnTo>
                    <a:pt x="2118" y="117"/>
                  </a:lnTo>
                  <a:lnTo>
                    <a:pt x="2082" y="104"/>
                  </a:lnTo>
                  <a:lnTo>
                    <a:pt x="2047" y="97"/>
                  </a:lnTo>
                  <a:lnTo>
                    <a:pt x="1999" y="90"/>
                  </a:lnTo>
                  <a:lnTo>
                    <a:pt x="2035" y="117"/>
                  </a:lnTo>
                  <a:lnTo>
                    <a:pt x="2082" y="131"/>
                  </a:lnTo>
                  <a:lnTo>
                    <a:pt x="2141" y="138"/>
                  </a:lnTo>
                  <a:lnTo>
                    <a:pt x="2177" y="152"/>
                  </a:lnTo>
                  <a:lnTo>
                    <a:pt x="2200" y="159"/>
                  </a:lnTo>
                  <a:lnTo>
                    <a:pt x="2224" y="166"/>
                  </a:lnTo>
                  <a:lnTo>
                    <a:pt x="2248" y="180"/>
                  </a:lnTo>
                  <a:lnTo>
                    <a:pt x="2224" y="187"/>
                  </a:lnTo>
                  <a:lnTo>
                    <a:pt x="2200" y="193"/>
                  </a:lnTo>
                  <a:lnTo>
                    <a:pt x="2212" y="207"/>
                  </a:lnTo>
                  <a:lnTo>
                    <a:pt x="2224" y="221"/>
                  </a:lnTo>
                  <a:lnTo>
                    <a:pt x="2236" y="235"/>
                  </a:lnTo>
                  <a:lnTo>
                    <a:pt x="2259" y="235"/>
                  </a:lnTo>
                  <a:lnTo>
                    <a:pt x="2283" y="200"/>
                  </a:lnTo>
                  <a:lnTo>
                    <a:pt x="2319" y="187"/>
                  </a:lnTo>
                  <a:lnTo>
                    <a:pt x="2342" y="166"/>
                  </a:lnTo>
                  <a:lnTo>
                    <a:pt x="2319" y="124"/>
                  </a:lnTo>
                  <a:lnTo>
                    <a:pt x="2354" y="124"/>
                  </a:lnTo>
                  <a:lnTo>
                    <a:pt x="2390" y="131"/>
                  </a:lnTo>
                  <a:lnTo>
                    <a:pt x="2425" y="138"/>
                  </a:lnTo>
                  <a:lnTo>
                    <a:pt x="2449" y="152"/>
                  </a:lnTo>
                  <a:lnTo>
                    <a:pt x="2461" y="173"/>
                  </a:lnTo>
                  <a:lnTo>
                    <a:pt x="2449" y="180"/>
                  </a:lnTo>
                  <a:lnTo>
                    <a:pt x="2425" y="180"/>
                  </a:lnTo>
                  <a:lnTo>
                    <a:pt x="2413" y="187"/>
                  </a:lnTo>
                  <a:lnTo>
                    <a:pt x="2425" y="228"/>
                  </a:lnTo>
                  <a:lnTo>
                    <a:pt x="2461" y="256"/>
                  </a:lnTo>
                  <a:lnTo>
                    <a:pt x="2508" y="276"/>
                  </a:lnTo>
                  <a:lnTo>
                    <a:pt x="2579" y="297"/>
                  </a:lnTo>
                  <a:lnTo>
                    <a:pt x="2591" y="297"/>
                  </a:lnTo>
                  <a:lnTo>
                    <a:pt x="2638" y="297"/>
                  </a:lnTo>
                  <a:lnTo>
                    <a:pt x="2662" y="297"/>
                  </a:lnTo>
                  <a:lnTo>
                    <a:pt x="2650" y="311"/>
                  </a:lnTo>
                  <a:lnTo>
                    <a:pt x="2650" y="325"/>
                  </a:lnTo>
                  <a:lnTo>
                    <a:pt x="2650" y="325"/>
                  </a:lnTo>
                  <a:lnTo>
                    <a:pt x="2709" y="338"/>
                  </a:lnTo>
                  <a:lnTo>
                    <a:pt x="2733" y="338"/>
                  </a:lnTo>
                  <a:lnTo>
                    <a:pt x="2756" y="325"/>
                  </a:lnTo>
                  <a:lnTo>
                    <a:pt x="2804" y="297"/>
                  </a:lnTo>
                  <a:lnTo>
                    <a:pt x="2792" y="262"/>
                  </a:lnTo>
                  <a:lnTo>
                    <a:pt x="2744" y="235"/>
                  </a:lnTo>
                  <a:lnTo>
                    <a:pt x="2673" y="214"/>
                  </a:lnTo>
                  <a:lnTo>
                    <a:pt x="2721" y="207"/>
                  </a:lnTo>
                  <a:lnTo>
                    <a:pt x="2756" y="207"/>
                  </a:lnTo>
                  <a:lnTo>
                    <a:pt x="2815" y="235"/>
                  </a:lnTo>
                  <a:lnTo>
                    <a:pt x="2827" y="235"/>
                  </a:lnTo>
                  <a:lnTo>
                    <a:pt x="2898" y="235"/>
                  </a:lnTo>
                  <a:lnTo>
                    <a:pt x="2910" y="242"/>
                  </a:lnTo>
                  <a:lnTo>
                    <a:pt x="2934" y="269"/>
                  </a:lnTo>
                  <a:lnTo>
                    <a:pt x="2945" y="276"/>
                  </a:lnTo>
                  <a:lnTo>
                    <a:pt x="3087" y="352"/>
                  </a:lnTo>
                  <a:lnTo>
                    <a:pt x="3253" y="421"/>
                  </a:lnTo>
                  <a:lnTo>
                    <a:pt x="3229" y="456"/>
                  </a:lnTo>
                  <a:lnTo>
                    <a:pt x="3206" y="456"/>
                  </a:lnTo>
                  <a:lnTo>
                    <a:pt x="3182" y="435"/>
                  </a:lnTo>
                  <a:lnTo>
                    <a:pt x="3147" y="421"/>
                  </a:lnTo>
                  <a:lnTo>
                    <a:pt x="3099" y="421"/>
                  </a:lnTo>
                  <a:lnTo>
                    <a:pt x="3040" y="421"/>
                  </a:lnTo>
                  <a:lnTo>
                    <a:pt x="2993" y="435"/>
                  </a:lnTo>
                  <a:lnTo>
                    <a:pt x="2969" y="449"/>
                  </a:lnTo>
                  <a:lnTo>
                    <a:pt x="2957" y="463"/>
                  </a:lnTo>
                  <a:lnTo>
                    <a:pt x="2910" y="483"/>
                  </a:lnTo>
                  <a:lnTo>
                    <a:pt x="2945" y="504"/>
                  </a:lnTo>
                  <a:lnTo>
                    <a:pt x="2934" y="525"/>
                  </a:lnTo>
                  <a:lnTo>
                    <a:pt x="2898" y="546"/>
                  </a:lnTo>
                  <a:lnTo>
                    <a:pt x="2886" y="566"/>
                  </a:lnTo>
                  <a:lnTo>
                    <a:pt x="2898" y="594"/>
                  </a:lnTo>
                  <a:lnTo>
                    <a:pt x="2945" y="594"/>
                  </a:lnTo>
                  <a:lnTo>
                    <a:pt x="2993" y="594"/>
                  </a:lnTo>
                  <a:lnTo>
                    <a:pt x="3040" y="594"/>
                  </a:lnTo>
                  <a:lnTo>
                    <a:pt x="3076" y="601"/>
                  </a:lnTo>
                  <a:lnTo>
                    <a:pt x="3111" y="622"/>
                  </a:lnTo>
                  <a:lnTo>
                    <a:pt x="3135" y="649"/>
                  </a:lnTo>
                  <a:lnTo>
                    <a:pt x="3147" y="677"/>
                  </a:lnTo>
                  <a:lnTo>
                    <a:pt x="3170" y="684"/>
                  </a:lnTo>
                  <a:lnTo>
                    <a:pt x="3288" y="718"/>
                  </a:lnTo>
                  <a:lnTo>
                    <a:pt x="3348" y="698"/>
                  </a:lnTo>
                  <a:lnTo>
                    <a:pt x="3407" y="642"/>
                  </a:lnTo>
                  <a:lnTo>
                    <a:pt x="3466" y="622"/>
                  </a:lnTo>
                  <a:lnTo>
                    <a:pt x="3312" y="525"/>
                  </a:lnTo>
                  <a:lnTo>
                    <a:pt x="3288" y="483"/>
                  </a:lnTo>
                  <a:lnTo>
                    <a:pt x="3430" y="470"/>
                  </a:lnTo>
                  <a:lnTo>
                    <a:pt x="3821" y="504"/>
                  </a:lnTo>
                  <a:lnTo>
                    <a:pt x="3939" y="483"/>
                  </a:lnTo>
                  <a:lnTo>
                    <a:pt x="4022" y="511"/>
                  </a:lnTo>
                  <a:lnTo>
                    <a:pt x="4057" y="532"/>
                  </a:lnTo>
                  <a:lnTo>
                    <a:pt x="4069" y="559"/>
                  </a:lnTo>
                  <a:lnTo>
                    <a:pt x="4057" y="559"/>
                  </a:lnTo>
                  <a:lnTo>
                    <a:pt x="4022" y="573"/>
                  </a:lnTo>
                  <a:lnTo>
                    <a:pt x="3986" y="594"/>
                  </a:lnTo>
                  <a:lnTo>
                    <a:pt x="3963" y="608"/>
                  </a:lnTo>
                  <a:lnTo>
                    <a:pt x="3951" y="656"/>
                  </a:lnTo>
                  <a:lnTo>
                    <a:pt x="3927" y="780"/>
                  </a:lnTo>
                  <a:lnTo>
                    <a:pt x="3939" y="829"/>
                  </a:lnTo>
                  <a:lnTo>
                    <a:pt x="3963" y="856"/>
                  </a:lnTo>
                  <a:lnTo>
                    <a:pt x="4045" y="919"/>
                  </a:lnTo>
                  <a:lnTo>
                    <a:pt x="4093" y="1001"/>
                  </a:lnTo>
                  <a:lnTo>
                    <a:pt x="4223" y="1126"/>
                  </a:lnTo>
                  <a:lnTo>
                    <a:pt x="4270" y="1209"/>
                  </a:lnTo>
                  <a:lnTo>
                    <a:pt x="4282" y="1222"/>
                  </a:lnTo>
                  <a:lnTo>
                    <a:pt x="4294" y="1250"/>
                  </a:lnTo>
                  <a:lnTo>
                    <a:pt x="4365" y="1292"/>
                  </a:lnTo>
                  <a:lnTo>
                    <a:pt x="4412" y="1326"/>
                  </a:lnTo>
                  <a:lnTo>
                    <a:pt x="4613" y="1374"/>
                  </a:lnTo>
                  <a:lnTo>
                    <a:pt x="4779" y="1443"/>
                  </a:lnTo>
                  <a:lnTo>
                    <a:pt x="4909" y="1464"/>
                  </a:lnTo>
                  <a:lnTo>
                    <a:pt x="5003" y="1513"/>
                  </a:lnTo>
                  <a:lnTo>
                    <a:pt x="5062" y="1533"/>
                  </a:lnTo>
                  <a:lnTo>
                    <a:pt x="5133" y="1540"/>
                  </a:lnTo>
                  <a:lnTo>
                    <a:pt x="5358" y="1547"/>
                  </a:lnTo>
                  <a:lnTo>
                    <a:pt x="5453" y="1568"/>
                  </a:lnTo>
                  <a:lnTo>
                    <a:pt x="5536" y="1595"/>
                  </a:lnTo>
                  <a:lnTo>
                    <a:pt x="5618" y="1623"/>
                  </a:lnTo>
                  <a:lnTo>
                    <a:pt x="5689" y="1609"/>
                  </a:lnTo>
                  <a:lnTo>
                    <a:pt x="5808" y="1658"/>
                  </a:lnTo>
                  <a:lnTo>
                    <a:pt x="5867" y="1671"/>
                  </a:lnTo>
                  <a:lnTo>
                    <a:pt x="6103" y="1706"/>
                  </a:lnTo>
                  <a:lnTo>
                    <a:pt x="6245" y="1734"/>
                  </a:lnTo>
                  <a:lnTo>
                    <a:pt x="6316" y="1754"/>
                  </a:lnTo>
                  <a:lnTo>
                    <a:pt x="6978" y="2079"/>
                  </a:lnTo>
                  <a:lnTo>
                    <a:pt x="7440" y="2217"/>
                  </a:lnTo>
                  <a:lnTo>
                    <a:pt x="7653" y="2341"/>
                  </a:lnTo>
                  <a:lnTo>
                    <a:pt x="7783" y="2376"/>
                  </a:lnTo>
                  <a:lnTo>
                    <a:pt x="7830" y="2397"/>
                  </a:lnTo>
                  <a:lnTo>
                    <a:pt x="7877" y="2438"/>
                  </a:lnTo>
                  <a:lnTo>
                    <a:pt x="7913" y="2459"/>
                  </a:lnTo>
                  <a:lnTo>
                    <a:pt x="7960" y="2466"/>
                  </a:lnTo>
                  <a:lnTo>
                    <a:pt x="7972" y="2473"/>
                  </a:lnTo>
                  <a:lnTo>
                    <a:pt x="8019" y="2528"/>
                  </a:lnTo>
                  <a:lnTo>
                    <a:pt x="8055" y="2548"/>
                  </a:lnTo>
                  <a:lnTo>
                    <a:pt x="8067" y="2562"/>
                  </a:lnTo>
                  <a:lnTo>
                    <a:pt x="8173" y="2590"/>
                  </a:lnTo>
                  <a:lnTo>
                    <a:pt x="8279" y="2645"/>
                  </a:lnTo>
                  <a:lnTo>
                    <a:pt x="8303" y="2659"/>
                  </a:lnTo>
                  <a:lnTo>
                    <a:pt x="8350" y="2673"/>
                  </a:lnTo>
                  <a:lnTo>
                    <a:pt x="8764" y="2714"/>
                  </a:lnTo>
                  <a:lnTo>
                    <a:pt x="9391" y="2714"/>
                  </a:lnTo>
                  <a:lnTo>
                    <a:pt x="9391" y="2721"/>
                  </a:lnTo>
                  <a:lnTo>
                    <a:pt x="9379" y="2776"/>
                  </a:lnTo>
                  <a:lnTo>
                    <a:pt x="9450" y="2908"/>
                  </a:lnTo>
                  <a:lnTo>
                    <a:pt x="9474" y="2928"/>
                  </a:lnTo>
                  <a:lnTo>
                    <a:pt x="9498" y="2935"/>
                  </a:lnTo>
                  <a:lnTo>
                    <a:pt x="9521" y="2942"/>
                  </a:lnTo>
                  <a:lnTo>
                    <a:pt x="9569" y="2984"/>
                  </a:lnTo>
                  <a:lnTo>
                    <a:pt x="9592" y="2990"/>
                  </a:lnTo>
                  <a:lnTo>
                    <a:pt x="9616" y="2997"/>
                  </a:lnTo>
                  <a:lnTo>
                    <a:pt x="9639" y="3004"/>
                  </a:lnTo>
                  <a:lnTo>
                    <a:pt x="9663" y="3011"/>
                  </a:lnTo>
                  <a:lnTo>
                    <a:pt x="9663" y="3025"/>
                  </a:lnTo>
                  <a:lnTo>
                    <a:pt x="9651" y="3060"/>
                  </a:lnTo>
                  <a:lnTo>
                    <a:pt x="9651" y="3087"/>
                  </a:lnTo>
                  <a:lnTo>
                    <a:pt x="9663" y="3115"/>
                  </a:lnTo>
                  <a:lnTo>
                    <a:pt x="9663" y="3232"/>
                  </a:lnTo>
                  <a:lnTo>
                    <a:pt x="9687" y="3267"/>
                  </a:lnTo>
                  <a:lnTo>
                    <a:pt x="9710" y="3322"/>
                  </a:lnTo>
                  <a:lnTo>
                    <a:pt x="9710" y="3343"/>
                  </a:lnTo>
                  <a:lnTo>
                    <a:pt x="9710" y="3363"/>
                  </a:lnTo>
                  <a:lnTo>
                    <a:pt x="9663" y="3405"/>
                  </a:lnTo>
                  <a:lnTo>
                    <a:pt x="9639" y="3432"/>
                  </a:lnTo>
                  <a:lnTo>
                    <a:pt x="9628" y="3529"/>
                  </a:lnTo>
                  <a:lnTo>
                    <a:pt x="9545" y="3695"/>
                  </a:lnTo>
                  <a:lnTo>
                    <a:pt x="8954" y="3647"/>
                  </a:lnTo>
                  <a:lnTo>
                    <a:pt x="8705" y="3653"/>
                  </a:lnTo>
                  <a:lnTo>
                    <a:pt x="8622" y="3660"/>
                  </a:lnTo>
                  <a:lnTo>
                    <a:pt x="8516" y="3667"/>
                  </a:lnTo>
                  <a:lnTo>
                    <a:pt x="8386" y="3681"/>
                  </a:lnTo>
                  <a:lnTo>
                    <a:pt x="8315" y="3681"/>
                  </a:lnTo>
                  <a:lnTo>
                    <a:pt x="8268" y="3702"/>
                  </a:lnTo>
                  <a:lnTo>
                    <a:pt x="8220" y="3736"/>
                  </a:lnTo>
                  <a:lnTo>
                    <a:pt x="8197" y="3778"/>
                  </a:lnTo>
                  <a:lnTo>
                    <a:pt x="8185" y="3833"/>
                  </a:lnTo>
                  <a:lnTo>
                    <a:pt x="8185" y="3861"/>
                  </a:lnTo>
                  <a:lnTo>
                    <a:pt x="8208" y="3888"/>
                  </a:lnTo>
                  <a:lnTo>
                    <a:pt x="8208" y="3916"/>
                  </a:lnTo>
                  <a:lnTo>
                    <a:pt x="8185" y="3950"/>
                  </a:lnTo>
                  <a:lnTo>
                    <a:pt x="8078" y="3971"/>
                  </a:lnTo>
                  <a:lnTo>
                    <a:pt x="7972" y="4006"/>
                  </a:lnTo>
                  <a:lnTo>
                    <a:pt x="7854" y="4020"/>
                  </a:lnTo>
                  <a:lnTo>
                    <a:pt x="7700" y="4075"/>
                  </a:lnTo>
                  <a:lnTo>
                    <a:pt x="7558" y="4151"/>
                  </a:lnTo>
                  <a:lnTo>
                    <a:pt x="7511" y="4185"/>
                  </a:lnTo>
                  <a:lnTo>
                    <a:pt x="7558" y="4220"/>
                  </a:lnTo>
                  <a:lnTo>
                    <a:pt x="7582" y="4247"/>
                  </a:lnTo>
                  <a:lnTo>
                    <a:pt x="7605" y="4303"/>
                  </a:lnTo>
                  <a:lnTo>
                    <a:pt x="7664" y="4337"/>
                  </a:lnTo>
                  <a:lnTo>
                    <a:pt x="7712" y="4420"/>
                  </a:lnTo>
                  <a:lnTo>
                    <a:pt x="7759" y="4434"/>
                  </a:lnTo>
                  <a:lnTo>
                    <a:pt x="7830" y="4517"/>
                  </a:lnTo>
                  <a:lnTo>
                    <a:pt x="7877" y="4531"/>
                  </a:lnTo>
                  <a:lnTo>
                    <a:pt x="7901" y="4551"/>
                  </a:lnTo>
                  <a:lnTo>
                    <a:pt x="7925" y="4579"/>
                  </a:lnTo>
                  <a:lnTo>
                    <a:pt x="7854" y="4593"/>
                  </a:lnTo>
                  <a:lnTo>
                    <a:pt x="7806" y="4620"/>
                  </a:lnTo>
                  <a:lnTo>
                    <a:pt x="7783" y="4655"/>
                  </a:lnTo>
                  <a:lnTo>
                    <a:pt x="7759" y="4696"/>
                  </a:lnTo>
                  <a:lnTo>
                    <a:pt x="7724" y="4703"/>
                  </a:lnTo>
                  <a:lnTo>
                    <a:pt x="7664" y="4696"/>
                  </a:lnTo>
                  <a:lnTo>
                    <a:pt x="7605" y="4676"/>
                  </a:lnTo>
                  <a:lnTo>
                    <a:pt x="7522" y="4669"/>
                  </a:lnTo>
                  <a:lnTo>
                    <a:pt x="7463" y="4683"/>
                  </a:lnTo>
                  <a:lnTo>
                    <a:pt x="7404" y="4696"/>
                  </a:lnTo>
                  <a:lnTo>
                    <a:pt x="7345" y="4703"/>
                  </a:lnTo>
                  <a:lnTo>
                    <a:pt x="7274" y="4703"/>
                  </a:lnTo>
                  <a:lnTo>
                    <a:pt x="7203" y="4696"/>
                  </a:lnTo>
                  <a:lnTo>
                    <a:pt x="7144" y="4689"/>
                  </a:lnTo>
                  <a:lnTo>
                    <a:pt x="7002" y="4655"/>
                  </a:lnTo>
                  <a:lnTo>
                    <a:pt x="6907" y="4641"/>
                  </a:lnTo>
                  <a:lnTo>
                    <a:pt x="6907" y="4641"/>
                  </a:lnTo>
                  <a:lnTo>
                    <a:pt x="6907" y="4634"/>
                  </a:lnTo>
                  <a:lnTo>
                    <a:pt x="6872" y="4586"/>
                  </a:lnTo>
                  <a:lnTo>
                    <a:pt x="6813" y="4538"/>
                  </a:lnTo>
                  <a:lnTo>
                    <a:pt x="6754" y="4503"/>
                  </a:lnTo>
                  <a:lnTo>
                    <a:pt x="6695" y="4462"/>
                  </a:lnTo>
                  <a:lnTo>
                    <a:pt x="6624" y="4344"/>
                  </a:lnTo>
                  <a:lnTo>
                    <a:pt x="6399" y="4178"/>
                  </a:lnTo>
                  <a:lnTo>
                    <a:pt x="6292" y="4082"/>
                  </a:lnTo>
                  <a:lnTo>
                    <a:pt x="6103" y="3771"/>
                  </a:lnTo>
                  <a:lnTo>
                    <a:pt x="6020" y="3674"/>
                  </a:lnTo>
                  <a:lnTo>
                    <a:pt x="5914" y="3605"/>
                  </a:lnTo>
                  <a:lnTo>
                    <a:pt x="5748" y="3536"/>
                  </a:lnTo>
                  <a:lnTo>
                    <a:pt x="5677" y="3495"/>
                  </a:lnTo>
                  <a:lnTo>
                    <a:pt x="5607" y="3439"/>
                  </a:lnTo>
                  <a:lnTo>
                    <a:pt x="5476" y="3253"/>
                  </a:lnTo>
                  <a:lnTo>
                    <a:pt x="5453" y="3225"/>
                  </a:lnTo>
                  <a:lnTo>
                    <a:pt x="5370" y="3177"/>
                  </a:lnTo>
                  <a:lnTo>
                    <a:pt x="5346" y="3156"/>
                  </a:lnTo>
                  <a:lnTo>
                    <a:pt x="5334" y="3136"/>
                  </a:lnTo>
                  <a:lnTo>
                    <a:pt x="5334" y="3087"/>
                  </a:lnTo>
                  <a:lnTo>
                    <a:pt x="5311" y="3066"/>
                  </a:lnTo>
                  <a:lnTo>
                    <a:pt x="5252" y="3039"/>
                  </a:lnTo>
                  <a:lnTo>
                    <a:pt x="5169" y="3032"/>
                  </a:lnTo>
                  <a:lnTo>
                    <a:pt x="5003" y="3032"/>
                  </a:lnTo>
                  <a:lnTo>
                    <a:pt x="4790" y="2984"/>
                  </a:lnTo>
                  <a:lnTo>
                    <a:pt x="4708" y="2977"/>
                  </a:lnTo>
                  <a:lnTo>
                    <a:pt x="4637" y="2977"/>
                  </a:lnTo>
                  <a:lnTo>
                    <a:pt x="4495" y="3004"/>
                  </a:lnTo>
                  <a:lnTo>
                    <a:pt x="4424" y="2990"/>
                  </a:lnTo>
                  <a:lnTo>
                    <a:pt x="4388" y="2963"/>
                  </a:lnTo>
                  <a:lnTo>
                    <a:pt x="4270" y="2839"/>
                  </a:lnTo>
                  <a:lnTo>
                    <a:pt x="4164" y="2714"/>
                  </a:lnTo>
                  <a:lnTo>
                    <a:pt x="4045" y="2590"/>
                  </a:lnTo>
                  <a:lnTo>
                    <a:pt x="3927" y="2466"/>
                  </a:lnTo>
                  <a:lnTo>
                    <a:pt x="3821" y="2341"/>
                  </a:lnTo>
                  <a:lnTo>
                    <a:pt x="3702" y="2217"/>
                  </a:lnTo>
                  <a:lnTo>
                    <a:pt x="3596" y="2093"/>
                  </a:lnTo>
                  <a:lnTo>
                    <a:pt x="3478" y="1961"/>
                  </a:lnTo>
                  <a:lnTo>
                    <a:pt x="3442" y="1920"/>
                  </a:lnTo>
                  <a:lnTo>
                    <a:pt x="3371" y="1865"/>
                  </a:lnTo>
                  <a:lnTo>
                    <a:pt x="3300" y="1837"/>
                  </a:lnTo>
                  <a:lnTo>
                    <a:pt x="3194" y="1823"/>
                  </a:lnTo>
                  <a:lnTo>
                    <a:pt x="2969" y="1789"/>
                  </a:lnTo>
                  <a:lnTo>
                    <a:pt x="2756" y="1754"/>
                  </a:lnTo>
                  <a:lnTo>
                    <a:pt x="2532" y="1720"/>
                  </a:lnTo>
                  <a:lnTo>
                    <a:pt x="2307" y="1685"/>
                  </a:lnTo>
                  <a:lnTo>
                    <a:pt x="2082" y="1651"/>
                  </a:lnTo>
                  <a:lnTo>
                    <a:pt x="1857" y="1616"/>
                  </a:lnTo>
                  <a:lnTo>
                    <a:pt x="1633" y="1582"/>
                  </a:lnTo>
                  <a:lnTo>
                    <a:pt x="1408" y="1547"/>
                  </a:lnTo>
                  <a:lnTo>
                    <a:pt x="1302" y="1533"/>
                  </a:lnTo>
                  <a:lnTo>
                    <a:pt x="1148" y="1492"/>
                  </a:lnTo>
                  <a:lnTo>
                    <a:pt x="1018" y="1430"/>
                  </a:lnTo>
                  <a:lnTo>
                    <a:pt x="959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17" y="1388"/>
                  </a:lnTo>
                  <a:lnTo>
                    <a:pt x="746" y="1271"/>
                  </a:lnTo>
                  <a:lnTo>
                    <a:pt x="734" y="1250"/>
                  </a:lnTo>
                  <a:lnTo>
                    <a:pt x="675" y="1243"/>
                  </a:lnTo>
                  <a:lnTo>
                    <a:pt x="616" y="1229"/>
                  </a:lnTo>
                  <a:lnTo>
                    <a:pt x="556" y="1209"/>
                  </a:lnTo>
                  <a:lnTo>
                    <a:pt x="485" y="1160"/>
                  </a:lnTo>
                  <a:lnTo>
                    <a:pt x="213" y="1077"/>
                  </a:lnTo>
                  <a:lnTo>
                    <a:pt x="119" y="1029"/>
                  </a:lnTo>
                  <a:lnTo>
                    <a:pt x="72" y="995"/>
                  </a:lnTo>
                  <a:lnTo>
                    <a:pt x="24" y="946"/>
                  </a:lnTo>
                  <a:lnTo>
                    <a:pt x="1" y="898"/>
                  </a:lnTo>
                  <a:lnTo>
                    <a:pt x="24" y="850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 flipH="1">
              <a:off x="3722376" y="3026915"/>
              <a:ext cx="489638" cy="471345"/>
            </a:xfrm>
            <a:custGeom>
              <a:avLst/>
              <a:gdLst/>
              <a:ahLst/>
              <a:cxnLst/>
              <a:rect l="l" t="t" r="r" b="b"/>
              <a:pathLst>
                <a:path w="8043" h="4945" extrusionOk="0">
                  <a:moveTo>
                    <a:pt x="142" y="97"/>
                  </a:moveTo>
                  <a:lnTo>
                    <a:pt x="260" y="0"/>
                  </a:lnTo>
                  <a:lnTo>
                    <a:pt x="284" y="35"/>
                  </a:lnTo>
                  <a:lnTo>
                    <a:pt x="521" y="159"/>
                  </a:lnTo>
                  <a:lnTo>
                    <a:pt x="674" y="221"/>
                  </a:lnTo>
                  <a:lnTo>
                    <a:pt x="722" y="249"/>
                  </a:lnTo>
                  <a:lnTo>
                    <a:pt x="757" y="276"/>
                  </a:lnTo>
                  <a:lnTo>
                    <a:pt x="793" y="325"/>
                  </a:lnTo>
                  <a:lnTo>
                    <a:pt x="828" y="345"/>
                  </a:lnTo>
                  <a:lnTo>
                    <a:pt x="852" y="352"/>
                  </a:lnTo>
                  <a:lnTo>
                    <a:pt x="875" y="359"/>
                  </a:lnTo>
                  <a:lnTo>
                    <a:pt x="887" y="366"/>
                  </a:lnTo>
                  <a:lnTo>
                    <a:pt x="911" y="387"/>
                  </a:lnTo>
                  <a:lnTo>
                    <a:pt x="935" y="408"/>
                  </a:lnTo>
                  <a:lnTo>
                    <a:pt x="923" y="435"/>
                  </a:lnTo>
                  <a:lnTo>
                    <a:pt x="911" y="456"/>
                  </a:lnTo>
                  <a:lnTo>
                    <a:pt x="911" y="477"/>
                  </a:lnTo>
                  <a:lnTo>
                    <a:pt x="935" y="490"/>
                  </a:lnTo>
                  <a:lnTo>
                    <a:pt x="970" y="525"/>
                  </a:lnTo>
                  <a:lnTo>
                    <a:pt x="1017" y="532"/>
                  </a:lnTo>
                  <a:lnTo>
                    <a:pt x="1041" y="553"/>
                  </a:lnTo>
                  <a:lnTo>
                    <a:pt x="1065" y="580"/>
                  </a:lnTo>
                  <a:lnTo>
                    <a:pt x="1088" y="629"/>
                  </a:lnTo>
                  <a:lnTo>
                    <a:pt x="1076" y="663"/>
                  </a:lnTo>
                  <a:lnTo>
                    <a:pt x="1065" y="691"/>
                  </a:lnTo>
                  <a:lnTo>
                    <a:pt x="1053" y="711"/>
                  </a:lnTo>
                  <a:lnTo>
                    <a:pt x="1076" y="739"/>
                  </a:lnTo>
                  <a:lnTo>
                    <a:pt x="1159" y="780"/>
                  </a:lnTo>
                  <a:lnTo>
                    <a:pt x="1230" y="836"/>
                  </a:lnTo>
                  <a:lnTo>
                    <a:pt x="1384" y="960"/>
                  </a:lnTo>
                  <a:lnTo>
                    <a:pt x="1585" y="1077"/>
                  </a:lnTo>
                  <a:lnTo>
                    <a:pt x="1798" y="1105"/>
                  </a:lnTo>
                  <a:lnTo>
                    <a:pt x="1987" y="1098"/>
                  </a:lnTo>
                  <a:lnTo>
                    <a:pt x="2165" y="1071"/>
                  </a:lnTo>
                  <a:lnTo>
                    <a:pt x="2188" y="1057"/>
                  </a:lnTo>
                  <a:lnTo>
                    <a:pt x="2212" y="1036"/>
                  </a:lnTo>
                  <a:lnTo>
                    <a:pt x="2200" y="1008"/>
                  </a:lnTo>
                  <a:lnTo>
                    <a:pt x="2176" y="981"/>
                  </a:lnTo>
                  <a:lnTo>
                    <a:pt x="2176" y="953"/>
                  </a:lnTo>
                  <a:lnTo>
                    <a:pt x="2165" y="912"/>
                  </a:lnTo>
                  <a:lnTo>
                    <a:pt x="2153" y="898"/>
                  </a:lnTo>
                  <a:lnTo>
                    <a:pt x="2129" y="877"/>
                  </a:lnTo>
                  <a:lnTo>
                    <a:pt x="2117" y="856"/>
                  </a:lnTo>
                  <a:lnTo>
                    <a:pt x="2105" y="829"/>
                  </a:lnTo>
                  <a:lnTo>
                    <a:pt x="2094" y="780"/>
                  </a:lnTo>
                  <a:lnTo>
                    <a:pt x="2070" y="760"/>
                  </a:lnTo>
                  <a:lnTo>
                    <a:pt x="2448" y="760"/>
                  </a:lnTo>
                  <a:lnTo>
                    <a:pt x="2472" y="760"/>
                  </a:lnTo>
                  <a:lnTo>
                    <a:pt x="2508" y="767"/>
                  </a:lnTo>
                  <a:lnTo>
                    <a:pt x="2531" y="787"/>
                  </a:lnTo>
                  <a:lnTo>
                    <a:pt x="2567" y="794"/>
                  </a:lnTo>
                  <a:lnTo>
                    <a:pt x="2614" y="822"/>
                  </a:lnTo>
                  <a:lnTo>
                    <a:pt x="2614" y="856"/>
                  </a:lnTo>
                  <a:lnTo>
                    <a:pt x="2685" y="843"/>
                  </a:lnTo>
                  <a:lnTo>
                    <a:pt x="2697" y="829"/>
                  </a:lnTo>
                  <a:lnTo>
                    <a:pt x="2709" y="815"/>
                  </a:lnTo>
                  <a:lnTo>
                    <a:pt x="2744" y="808"/>
                  </a:lnTo>
                  <a:lnTo>
                    <a:pt x="2791" y="815"/>
                  </a:lnTo>
                  <a:lnTo>
                    <a:pt x="2839" y="850"/>
                  </a:lnTo>
                  <a:lnTo>
                    <a:pt x="2874" y="870"/>
                  </a:lnTo>
                  <a:lnTo>
                    <a:pt x="2898" y="884"/>
                  </a:lnTo>
                  <a:lnTo>
                    <a:pt x="2921" y="891"/>
                  </a:lnTo>
                  <a:lnTo>
                    <a:pt x="2969" y="870"/>
                  </a:lnTo>
                  <a:lnTo>
                    <a:pt x="3028" y="850"/>
                  </a:lnTo>
                  <a:lnTo>
                    <a:pt x="3099" y="822"/>
                  </a:lnTo>
                  <a:lnTo>
                    <a:pt x="3134" y="808"/>
                  </a:lnTo>
                  <a:lnTo>
                    <a:pt x="3182" y="801"/>
                  </a:lnTo>
                  <a:lnTo>
                    <a:pt x="3288" y="815"/>
                  </a:lnTo>
                  <a:lnTo>
                    <a:pt x="3312" y="822"/>
                  </a:lnTo>
                  <a:lnTo>
                    <a:pt x="3335" y="829"/>
                  </a:lnTo>
                  <a:lnTo>
                    <a:pt x="3359" y="856"/>
                  </a:lnTo>
                  <a:lnTo>
                    <a:pt x="3383" y="870"/>
                  </a:lnTo>
                  <a:lnTo>
                    <a:pt x="3406" y="884"/>
                  </a:lnTo>
                  <a:lnTo>
                    <a:pt x="3489" y="891"/>
                  </a:lnTo>
                  <a:lnTo>
                    <a:pt x="3525" y="905"/>
                  </a:lnTo>
                  <a:lnTo>
                    <a:pt x="3560" y="919"/>
                  </a:lnTo>
                  <a:lnTo>
                    <a:pt x="3596" y="925"/>
                  </a:lnTo>
                  <a:lnTo>
                    <a:pt x="3631" y="925"/>
                  </a:lnTo>
                  <a:lnTo>
                    <a:pt x="3667" y="919"/>
                  </a:lnTo>
                  <a:lnTo>
                    <a:pt x="3714" y="919"/>
                  </a:lnTo>
                  <a:lnTo>
                    <a:pt x="3761" y="925"/>
                  </a:lnTo>
                  <a:lnTo>
                    <a:pt x="3808" y="953"/>
                  </a:lnTo>
                  <a:lnTo>
                    <a:pt x="3891" y="1022"/>
                  </a:lnTo>
                  <a:lnTo>
                    <a:pt x="3998" y="1105"/>
                  </a:lnTo>
                  <a:lnTo>
                    <a:pt x="4104" y="1209"/>
                  </a:lnTo>
                  <a:lnTo>
                    <a:pt x="4187" y="1312"/>
                  </a:lnTo>
                  <a:lnTo>
                    <a:pt x="4211" y="1395"/>
                  </a:lnTo>
                  <a:lnTo>
                    <a:pt x="4305" y="1450"/>
                  </a:lnTo>
                  <a:lnTo>
                    <a:pt x="4329" y="1526"/>
                  </a:lnTo>
                  <a:lnTo>
                    <a:pt x="4400" y="1575"/>
                  </a:lnTo>
                  <a:lnTo>
                    <a:pt x="4778" y="1754"/>
                  </a:lnTo>
                  <a:lnTo>
                    <a:pt x="4920" y="1844"/>
                  </a:lnTo>
                  <a:lnTo>
                    <a:pt x="5003" y="1941"/>
                  </a:lnTo>
                  <a:lnTo>
                    <a:pt x="5038" y="1968"/>
                  </a:lnTo>
                  <a:lnTo>
                    <a:pt x="5086" y="1975"/>
                  </a:lnTo>
                  <a:lnTo>
                    <a:pt x="5192" y="1968"/>
                  </a:lnTo>
                  <a:lnTo>
                    <a:pt x="5500" y="1906"/>
                  </a:lnTo>
                  <a:lnTo>
                    <a:pt x="5571" y="1885"/>
                  </a:lnTo>
                  <a:lnTo>
                    <a:pt x="5618" y="1865"/>
                  </a:lnTo>
                  <a:lnTo>
                    <a:pt x="5653" y="1844"/>
                  </a:lnTo>
                  <a:lnTo>
                    <a:pt x="5713" y="1837"/>
                  </a:lnTo>
                  <a:lnTo>
                    <a:pt x="5760" y="1837"/>
                  </a:lnTo>
                  <a:lnTo>
                    <a:pt x="5866" y="1885"/>
                  </a:lnTo>
                  <a:lnTo>
                    <a:pt x="5843" y="1927"/>
                  </a:lnTo>
                  <a:lnTo>
                    <a:pt x="5441" y="2127"/>
                  </a:lnTo>
                  <a:lnTo>
                    <a:pt x="5346" y="2182"/>
                  </a:lnTo>
                  <a:lnTo>
                    <a:pt x="5240" y="2252"/>
                  </a:lnTo>
                  <a:lnTo>
                    <a:pt x="5192" y="2279"/>
                  </a:lnTo>
                  <a:lnTo>
                    <a:pt x="5133" y="2293"/>
                  </a:lnTo>
                  <a:lnTo>
                    <a:pt x="5062" y="2321"/>
                  </a:lnTo>
                  <a:lnTo>
                    <a:pt x="5015" y="2355"/>
                  </a:lnTo>
                  <a:lnTo>
                    <a:pt x="4968" y="2417"/>
                  </a:lnTo>
                  <a:lnTo>
                    <a:pt x="4920" y="2466"/>
                  </a:lnTo>
                  <a:lnTo>
                    <a:pt x="4991" y="2624"/>
                  </a:lnTo>
                  <a:lnTo>
                    <a:pt x="5074" y="2714"/>
                  </a:lnTo>
                  <a:lnTo>
                    <a:pt x="5074" y="2776"/>
                  </a:lnTo>
                  <a:lnTo>
                    <a:pt x="4968" y="2901"/>
                  </a:lnTo>
                  <a:lnTo>
                    <a:pt x="5062" y="2928"/>
                  </a:lnTo>
                  <a:lnTo>
                    <a:pt x="5109" y="2956"/>
                  </a:lnTo>
                  <a:lnTo>
                    <a:pt x="5157" y="3004"/>
                  </a:lnTo>
                  <a:lnTo>
                    <a:pt x="5287" y="3011"/>
                  </a:lnTo>
                  <a:lnTo>
                    <a:pt x="5358" y="2984"/>
                  </a:lnTo>
                  <a:lnTo>
                    <a:pt x="5488" y="2921"/>
                  </a:lnTo>
                  <a:lnTo>
                    <a:pt x="5618" y="2866"/>
                  </a:lnTo>
                  <a:lnTo>
                    <a:pt x="5677" y="2873"/>
                  </a:lnTo>
                  <a:lnTo>
                    <a:pt x="5760" y="2935"/>
                  </a:lnTo>
                  <a:lnTo>
                    <a:pt x="5855" y="2984"/>
                  </a:lnTo>
                  <a:lnTo>
                    <a:pt x="5937" y="3025"/>
                  </a:lnTo>
                  <a:lnTo>
                    <a:pt x="6221" y="3101"/>
                  </a:lnTo>
                  <a:lnTo>
                    <a:pt x="6339" y="3129"/>
                  </a:lnTo>
                  <a:lnTo>
                    <a:pt x="6647" y="3177"/>
                  </a:lnTo>
                  <a:lnTo>
                    <a:pt x="6742" y="3177"/>
                  </a:lnTo>
                  <a:lnTo>
                    <a:pt x="6813" y="3163"/>
                  </a:lnTo>
                  <a:lnTo>
                    <a:pt x="7025" y="3073"/>
                  </a:lnTo>
                  <a:lnTo>
                    <a:pt x="7085" y="3039"/>
                  </a:lnTo>
                  <a:lnTo>
                    <a:pt x="7203" y="3025"/>
                  </a:lnTo>
                  <a:lnTo>
                    <a:pt x="7250" y="3142"/>
                  </a:lnTo>
                  <a:lnTo>
                    <a:pt x="7108" y="3322"/>
                  </a:lnTo>
                  <a:lnTo>
                    <a:pt x="7120" y="3357"/>
                  </a:lnTo>
                  <a:lnTo>
                    <a:pt x="7144" y="3377"/>
                  </a:lnTo>
                  <a:lnTo>
                    <a:pt x="7155" y="3405"/>
                  </a:lnTo>
                  <a:lnTo>
                    <a:pt x="7215" y="3488"/>
                  </a:lnTo>
                  <a:lnTo>
                    <a:pt x="7262" y="3543"/>
                  </a:lnTo>
                  <a:lnTo>
                    <a:pt x="7309" y="3557"/>
                  </a:lnTo>
                  <a:lnTo>
                    <a:pt x="7357" y="3598"/>
                  </a:lnTo>
                  <a:lnTo>
                    <a:pt x="7368" y="3612"/>
                  </a:lnTo>
                  <a:lnTo>
                    <a:pt x="7357" y="3633"/>
                  </a:lnTo>
                  <a:lnTo>
                    <a:pt x="7345" y="3653"/>
                  </a:lnTo>
                  <a:lnTo>
                    <a:pt x="7345" y="3667"/>
                  </a:lnTo>
                  <a:lnTo>
                    <a:pt x="7357" y="3681"/>
                  </a:lnTo>
                  <a:lnTo>
                    <a:pt x="7380" y="3688"/>
                  </a:lnTo>
                  <a:lnTo>
                    <a:pt x="7439" y="3702"/>
                  </a:lnTo>
                  <a:lnTo>
                    <a:pt x="7487" y="3709"/>
                  </a:lnTo>
                  <a:lnTo>
                    <a:pt x="7569" y="3702"/>
                  </a:lnTo>
                  <a:lnTo>
                    <a:pt x="7629" y="3702"/>
                  </a:lnTo>
                  <a:lnTo>
                    <a:pt x="7688" y="3695"/>
                  </a:lnTo>
                  <a:lnTo>
                    <a:pt x="7735" y="3681"/>
                  </a:lnTo>
                  <a:lnTo>
                    <a:pt x="7806" y="3674"/>
                  </a:lnTo>
                  <a:lnTo>
                    <a:pt x="7853" y="3688"/>
                  </a:lnTo>
                  <a:lnTo>
                    <a:pt x="7912" y="3736"/>
                  </a:lnTo>
                  <a:lnTo>
                    <a:pt x="7912" y="3840"/>
                  </a:lnTo>
                  <a:lnTo>
                    <a:pt x="7901" y="3909"/>
                  </a:lnTo>
                  <a:lnTo>
                    <a:pt x="7912" y="3930"/>
                  </a:lnTo>
                  <a:lnTo>
                    <a:pt x="8019" y="3985"/>
                  </a:lnTo>
                  <a:lnTo>
                    <a:pt x="8043" y="4026"/>
                  </a:lnTo>
                  <a:lnTo>
                    <a:pt x="8043" y="4054"/>
                  </a:lnTo>
                  <a:lnTo>
                    <a:pt x="8031" y="4144"/>
                  </a:lnTo>
                  <a:lnTo>
                    <a:pt x="7960" y="4227"/>
                  </a:lnTo>
                  <a:lnTo>
                    <a:pt x="7676" y="4358"/>
                  </a:lnTo>
                  <a:lnTo>
                    <a:pt x="7487" y="4503"/>
                  </a:lnTo>
                  <a:lnTo>
                    <a:pt x="7309" y="4662"/>
                  </a:lnTo>
                  <a:lnTo>
                    <a:pt x="7215" y="4724"/>
                  </a:lnTo>
                  <a:lnTo>
                    <a:pt x="7073" y="4765"/>
                  </a:lnTo>
                  <a:lnTo>
                    <a:pt x="6895" y="4800"/>
                  </a:lnTo>
                  <a:lnTo>
                    <a:pt x="6789" y="4814"/>
                  </a:lnTo>
                  <a:lnTo>
                    <a:pt x="6730" y="4841"/>
                  </a:lnTo>
                  <a:lnTo>
                    <a:pt x="6588" y="4869"/>
                  </a:lnTo>
                  <a:lnTo>
                    <a:pt x="6446" y="4869"/>
                  </a:lnTo>
                  <a:lnTo>
                    <a:pt x="6304" y="4910"/>
                  </a:lnTo>
                  <a:lnTo>
                    <a:pt x="6067" y="4931"/>
                  </a:lnTo>
                  <a:lnTo>
                    <a:pt x="5866" y="4938"/>
                  </a:lnTo>
                  <a:lnTo>
                    <a:pt x="5772" y="4945"/>
                  </a:lnTo>
                  <a:lnTo>
                    <a:pt x="5677" y="4938"/>
                  </a:lnTo>
                  <a:lnTo>
                    <a:pt x="5594" y="4917"/>
                  </a:lnTo>
                  <a:lnTo>
                    <a:pt x="5535" y="4876"/>
                  </a:lnTo>
                  <a:lnTo>
                    <a:pt x="5464" y="4828"/>
                  </a:lnTo>
                  <a:lnTo>
                    <a:pt x="5393" y="4786"/>
                  </a:lnTo>
                  <a:lnTo>
                    <a:pt x="5204" y="4703"/>
                  </a:lnTo>
                  <a:lnTo>
                    <a:pt x="5145" y="4676"/>
                  </a:lnTo>
                  <a:lnTo>
                    <a:pt x="5098" y="4620"/>
                  </a:lnTo>
                  <a:lnTo>
                    <a:pt x="5015" y="4565"/>
                  </a:lnTo>
                  <a:lnTo>
                    <a:pt x="4766" y="4413"/>
                  </a:lnTo>
                  <a:lnTo>
                    <a:pt x="4577" y="4261"/>
                  </a:lnTo>
                  <a:lnTo>
                    <a:pt x="4329" y="4040"/>
                  </a:lnTo>
                  <a:lnTo>
                    <a:pt x="4033" y="3888"/>
                  </a:lnTo>
                  <a:lnTo>
                    <a:pt x="3749" y="3619"/>
                  </a:lnTo>
                  <a:lnTo>
                    <a:pt x="3631" y="3502"/>
                  </a:lnTo>
                  <a:lnTo>
                    <a:pt x="3536" y="3412"/>
                  </a:lnTo>
                  <a:lnTo>
                    <a:pt x="3465" y="3370"/>
                  </a:lnTo>
                  <a:lnTo>
                    <a:pt x="3276" y="3294"/>
                  </a:lnTo>
                  <a:lnTo>
                    <a:pt x="3241" y="3281"/>
                  </a:lnTo>
                  <a:lnTo>
                    <a:pt x="3099" y="3191"/>
                  </a:lnTo>
                  <a:lnTo>
                    <a:pt x="3052" y="3142"/>
                  </a:lnTo>
                  <a:lnTo>
                    <a:pt x="2992" y="3073"/>
                  </a:lnTo>
                  <a:lnTo>
                    <a:pt x="2874" y="2825"/>
                  </a:lnTo>
                  <a:lnTo>
                    <a:pt x="2815" y="2776"/>
                  </a:lnTo>
                  <a:lnTo>
                    <a:pt x="2768" y="2749"/>
                  </a:lnTo>
                  <a:lnTo>
                    <a:pt x="2720" y="2742"/>
                  </a:lnTo>
                  <a:lnTo>
                    <a:pt x="2685" y="2749"/>
                  </a:lnTo>
                  <a:lnTo>
                    <a:pt x="2567" y="2783"/>
                  </a:lnTo>
                  <a:lnTo>
                    <a:pt x="2531" y="2790"/>
                  </a:lnTo>
                  <a:lnTo>
                    <a:pt x="2401" y="2769"/>
                  </a:lnTo>
                  <a:lnTo>
                    <a:pt x="2070" y="2624"/>
                  </a:lnTo>
                  <a:lnTo>
                    <a:pt x="1940" y="2535"/>
                  </a:lnTo>
                  <a:lnTo>
                    <a:pt x="1916" y="2500"/>
                  </a:lnTo>
                  <a:lnTo>
                    <a:pt x="1940" y="2431"/>
                  </a:lnTo>
                  <a:lnTo>
                    <a:pt x="2034" y="2376"/>
                  </a:lnTo>
                  <a:lnTo>
                    <a:pt x="2117" y="2341"/>
                  </a:lnTo>
                  <a:lnTo>
                    <a:pt x="2153" y="2286"/>
                  </a:lnTo>
                  <a:lnTo>
                    <a:pt x="2129" y="2245"/>
                  </a:lnTo>
                  <a:lnTo>
                    <a:pt x="2082" y="2176"/>
                  </a:lnTo>
                  <a:lnTo>
                    <a:pt x="2011" y="2093"/>
                  </a:lnTo>
                  <a:lnTo>
                    <a:pt x="1845" y="1968"/>
                  </a:lnTo>
                  <a:lnTo>
                    <a:pt x="1691" y="1892"/>
                  </a:lnTo>
                  <a:lnTo>
                    <a:pt x="1632" y="1858"/>
                  </a:lnTo>
                  <a:lnTo>
                    <a:pt x="1609" y="1851"/>
                  </a:lnTo>
                  <a:lnTo>
                    <a:pt x="1538" y="1837"/>
                  </a:lnTo>
                  <a:lnTo>
                    <a:pt x="1538" y="1823"/>
                  </a:lnTo>
                  <a:lnTo>
                    <a:pt x="1431" y="1651"/>
                  </a:lnTo>
                  <a:lnTo>
                    <a:pt x="1301" y="1519"/>
                  </a:lnTo>
                  <a:lnTo>
                    <a:pt x="1266" y="1485"/>
                  </a:lnTo>
                  <a:lnTo>
                    <a:pt x="1171" y="1450"/>
                  </a:lnTo>
                  <a:lnTo>
                    <a:pt x="1065" y="1423"/>
                  </a:lnTo>
                  <a:lnTo>
                    <a:pt x="970" y="1361"/>
                  </a:lnTo>
                  <a:lnTo>
                    <a:pt x="781" y="1292"/>
                  </a:lnTo>
                  <a:lnTo>
                    <a:pt x="710" y="1257"/>
                  </a:lnTo>
                  <a:lnTo>
                    <a:pt x="603" y="1146"/>
                  </a:lnTo>
                  <a:lnTo>
                    <a:pt x="568" y="1077"/>
                  </a:lnTo>
                  <a:lnTo>
                    <a:pt x="544" y="1001"/>
                  </a:lnTo>
                  <a:lnTo>
                    <a:pt x="532" y="815"/>
                  </a:lnTo>
                  <a:lnTo>
                    <a:pt x="509" y="725"/>
                  </a:lnTo>
                  <a:lnTo>
                    <a:pt x="461" y="642"/>
                  </a:lnTo>
                  <a:lnTo>
                    <a:pt x="178" y="421"/>
                  </a:lnTo>
                  <a:lnTo>
                    <a:pt x="95" y="338"/>
                  </a:lnTo>
                  <a:lnTo>
                    <a:pt x="12" y="221"/>
                  </a:lnTo>
                  <a:lnTo>
                    <a:pt x="0" y="152"/>
                  </a:lnTo>
                  <a:lnTo>
                    <a:pt x="142" y="97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 flipH="1">
              <a:off x="4402772" y="3211831"/>
              <a:ext cx="856181" cy="476683"/>
            </a:xfrm>
            <a:custGeom>
              <a:avLst/>
              <a:gdLst/>
              <a:ahLst/>
              <a:cxnLst/>
              <a:rect l="l" t="t" r="r" b="b"/>
              <a:pathLst>
                <a:path w="14064" h="5001" extrusionOk="0">
                  <a:moveTo>
                    <a:pt x="1" y="1534"/>
                  </a:moveTo>
                  <a:lnTo>
                    <a:pt x="25" y="1513"/>
                  </a:lnTo>
                  <a:lnTo>
                    <a:pt x="95" y="1465"/>
                  </a:lnTo>
                  <a:lnTo>
                    <a:pt x="166" y="1403"/>
                  </a:lnTo>
                  <a:lnTo>
                    <a:pt x="226" y="1382"/>
                  </a:lnTo>
                  <a:lnTo>
                    <a:pt x="261" y="1382"/>
                  </a:lnTo>
                  <a:lnTo>
                    <a:pt x="308" y="1396"/>
                  </a:lnTo>
                  <a:lnTo>
                    <a:pt x="368" y="1410"/>
                  </a:lnTo>
                  <a:lnTo>
                    <a:pt x="486" y="1410"/>
                  </a:lnTo>
                  <a:lnTo>
                    <a:pt x="533" y="1410"/>
                  </a:lnTo>
                  <a:lnTo>
                    <a:pt x="545" y="1423"/>
                  </a:lnTo>
                  <a:lnTo>
                    <a:pt x="545" y="1437"/>
                  </a:lnTo>
                  <a:lnTo>
                    <a:pt x="569" y="1437"/>
                  </a:lnTo>
                  <a:lnTo>
                    <a:pt x="604" y="1437"/>
                  </a:lnTo>
                  <a:lnTo>
                    <a:pt x="640" y="1437"/>
                  </a:lnTo>
                  <a:lnTo>
                    <a:pt x="746" y="1458"/>
                  </a:lnTo>
                  <a:lnTo>
                    <a:pt x="841" y="1458"/>
                  </a:lnTo>
                  <a:lnTo>
                    <a:pt x="876" y="1451"/>
                  </a:lnTo>
                  <a:lnTo>
                    <a:pt x="900" y="1437"/>
                  </a:lnTo>
                  <a:lnTo>
                    <a:pt x="935" y="1430"/>
                  </a:lnTo>
                  <a:lnTo>
                    <a:pt x="983" y="1430"/>
                  </a:lnTo>
                  <a:lnTo>
                    <a:pt x="1042" y="1444"/>
                  </a:lnTo>
                  <a:lnTo>
                    <a:pt x="1113" y="1444"/>
                  </a:lnTo>
                  <a:lnTo>
                    <a:pt x="1136" y="1451"/>
                  </a:lnTo>
                  <a:lnTo>
                    <a:pt x="1148" y="1465"/>
                  </a:lnTo>
                  <a:lnTo>
                    <a:pt x="1136" y="1486"/>
                  </a:lnTo>
                  <a:lnTo>
                    <a:pt x="1148" y="1506"/>
                  </a:lnTo>
                  <a:lnTo>
                    <a:pt x="1184" y="1513"/>
                  </a:lnTo>
                  <a:lnTo>
                    <a:pt x="1243" y="1499"/>
                  </a:lnTo>
                  <a:lnTo>
                    <a:pt x="1325" y="1472"/>
                  </a:lnTo>
                  <a:lnTo>
                    <a:pt x="1373" y="1472"/>
                  </a:lnTo>
                  <a:lnTo>
                    <a:pt x="1586" y="1430"/>
                  </a:lnTo>
                  <a:lnTo>
                    <a:pt x="1633" y="1430"/>
                  </a:lnTo>
                  <a:lnTo>
                    <a:pt x="1692" y="1437"/>
                  </a:lnTo>
                  <a:lnTo>
                    <a:pt x="1739" y="1451"/>
                  </a:lnTo>
                  <a:lnTo>
                    <a:pt x="1763" y="1465"/>
                  </a:lnTo>
                  <a:lnTo>
                    <a:pt x="1905" y="1472"/>
                  </a:lnTo>
                  <a:lnTo>
                    <a:pt x="1917" y="1430"/>
                  </a:lnTo>
                  <a:lnTo>
                    <a:pt x="1940" y="1403"/>
                  </a:lnTo>
                  <a:lnTo>
                    <a:pt x="1988" y="1396"/>
                  </a:lnTo>
                  <a:lnTo>
                    <a:pt x="2011" y="1396"/>
                  </a:lnTo>
                  <a:lnTo>
                    <a:pt x="2082" y="1382"/>
                  </a:lnTo>
                  <a:lnTo>
                    <a:pt x="2283" y="1347"/>
                  </a:lnTo>
                  <a:lnTo>
                    <a:pt x="2354" y="1320"/>
                  </a:lnTo>
                  <a:lnTo>
                    <a:pt x="2402" y="1292"/>
                  </a:lnTo>
                  <a:lnTo>
                    <a:pt x="2449" y="1223"/>
                  </a:lnTo>
                  <a:lnTo>
                    <a:pt x="2603" y="1044"/>
                  </a:lnTo>
                  <a:lnTo>
                    <a:pt x="2792" y="885"/>
                  </a:lnTo>
                  <a:lnTo>
                    <a:pt x="2875" y="836"/>
                  </a:lnTo>
                  <a:lnTo>
                    <a:pt x="2958" y="809"/>
                  </a:lnTo>
                  <a:lnTo>
                    <a:pt x="3052" y="795"/>
                  </a:lnTo>
                  <a:lnTo>
                    <a:pt x="3241" y="740"/>
                  </a:lnTo>
                  <a:lnTo>
                    <a:pt x="3466" y="698"/>
                  </a:lnTo>
                  <a:lnTo>
                    <a:pt x="3502" y="678"/>
                  </a:lnTo>
                  <a:lnTo>
                    <a:pt x="3490" y="657"/>
                  </a:lnTo>
                  <a:lnTo>
                    <a:pt x="3443" y="636"/>
                  </a:lnTo>
                  <a:lnTo>
                    <a:pt x="1929" y="270"/>
                  </a:lnTo>
                  <a:lnTo>
                    <a:pt x="2283" y="139"/>
                  </a:lnTo>
                  <a:lnTo>
                    <a:pt x="2354" y="132"/>
                  </a:lnTo>
                  <a:lnTo>
                    <a:pt x="2437" y="132"/>
                  </a:lnTo>
                  <a:lnTo>
                    <a:pt x="2473" y="160"/>
                  </a:lnTo>
                  <a:lnTo>
                    <a:pt x="2508" y="160"/>
                  </a:lnTo>
                  <a:lnTo>
                    <a:pt x="2603" y="97"/>
                  </a:lnTo>
                  <a:lnTo>
                    <a:pt x="2638" y="77"/>
                  </a:lnTo>
                  <a:lnTo>
                    <a:pt x="2674" y="77"/>
                  </a:lnTo>
                  <a:lnTo>
                    <a:pt x="2686" y="91"/>
                  </a:lnTo>
                  <a:lnTo>
                    <a:pt x="2686" y="111"/>
                  </a:lnTo>
                  <a:lnTo>
                    <a:pt x="2662" y="139"/>
                  </a:lnTo>
                  <a:lnTo>
                    <a:pt x="2650" y="160"/>
                  </a:lnTo>
                  <a:lnTo>
                    <a:pt x="2650" y="180"/>
                  </a:lnTo>
                  <a:lnTo>
                    <a:pt x="2674" y="201"/>
                  </a:lnTo>
                  <a:lnTo>
                    <a:pt x="2828" y="277"/>
                  </a:lnTo>
                  <a:lnTo>
                    <a:pt x="2851" y="270"/>
                  </a:lnTo>
                  <a:lnTo>
                    <a:pt x="2863" y="249"/>
                  </a:lnTo>
                  <a:lnTo>
                    <a:pt x="2863" y="222"/>
                  </a:lnTo>
                  <a:lnTo>
                    <a:pt x="2887" y="201"/>
                  </a:lnTo>
                  <a:lnTo>
                    <a:pt x="2910" y="201"/>
                  </a:lnTo>
                  <a:lnTo>
                    <a:pt x="2958" y="208"/>
                  </a:lnTo>
                  <a:lnTo>
                    <a:pt x="3005" y="229"/>
                  </a:lnTo>
                  <a:lnTo>
                    <a:pt x="3064" y="242"/>
                  </a:lnTo>
                  <a:lnTo>
                    <a:pt x="3123" y="249"/>
                  </a:lnTo>
                  <a:lnTo>
                    <a:pt x="3159" y="242"/>
                  </a:lnTo>
                  <a:lnTo>
                    <a:pt x="3206" y="194"/>
                  </a:lnTo>
                  <a:lnTo>
                    <a:pt x="3265" y="173"/>
                  </a:lnTo>
                  <a:lnTo>
                    <a:pt x="3324" y="173"/>
                  </a:lnTo>
                  <a:lnTo>
                    <a:pt x="3419" y="201"/>
                  </a:lnTo>
                  <a:lnTo>
                    <a:pt x="3431" y="187"/>
                  </a:lnTo>
                  <a:lnTo>
                    <a:pt x="3419" y="160"/>
                  </a:lnTo>
                  <a:lnTo>
                    <a:pt x="3431" y="132"/>
                  </a:lnTo>
                  <a:lnTo>
                    <a:pt x="3478" y="104"/>
                  </a:lnTo>
                  <a:lnTo>
                    <a:pt x="3513" y="104"/>
                  </a:lnTo>
                  <a:lnTo>
                    <a:pt x="3537" y="132"/>
                  </a:lnTo>
                  <a:lnTo>
                    <a:pt x="3537" y="160"/>
                  </a:lnTo>
                  <a:lnTo>
                    <a:pt x="3549" y="173"/>
                  </a:lnTo>
                  <a:lnTo>
                    <a:pt x="3584" y="160"/>
                  </a:lnTo>
                  <a:lnTo>
                    <a:pt x="3632" y="118"/>
                  </a:lnTo>
                  <a:lnTo>
                    <a:pt x="3703" y="91"/>
                  </a:lnTo>
                  <a:lnTo>
                    <a:pt x="3726" y="91"/>
                  </a:lnTo>
                  <a:lnTo>
                    <a:pt x="3738" y="111"/>
                  </a:lnTo>
                  <a:lnTo>
                    <a:pt x="3726" y="153"/>
                  </a:lnTo>
                  <a:lnTo>
                    <a:pt x="3726" y="180"/>
                  </a:lnTo>
                  <a:lnTo>
                    <a:pt x="3738" y="201"/>
                  </a:lnTo>
                  <a:lnTo>
                    <a:pt x="3774" y="208"/>
                  </a:lnTo>
                  <a:lnTo>
                    <a:pt x="3785" y="194"/>
                  </a:lnTo>
                  <a:lnTo>
                    <a:pt x="3797" y="173"/>
                  </a:lnTo>
                  <a:lnTo>
                    <a:pt x="3785" y="153"/>
                  </a:lnTo>
                  <a:lnTo>
                    <a:pt x="3785" y="132"/>
                  </a:lnTo>
                  <a:lnTo>
                    <a:pt x="3797" y="111"/>
                  </a:lnTo>
                  <a:lnTo>
                    <a:pt x="3868" y="97"/>
                  </a:lnTo>
                  <a:lnTo>
                    <a:pt x="3927" y="97"/>
                  </a:lnTo>
                  <a:lnTo>
                    <a:pt x="3998" y="70"/>
                  </a:lnTo>
                  <a:lnTo>
                    <a:pt x="4093" y="84"/>
                  </a:lnTo>
                  <a:lnTo>
                    <a:pt x="4164" y="91"/>
                  </a:lnTo>
                  <a:lnTo>
                    <a:pt x="4247" y="70"/>
                  </a:lnTo>
                  <a:lnTo>
                    <a:pt x="4270" y="63"/>
                  </a:lnTo>
                  <a:lnTo>
                    <a:pt x="4294" y="77"/>
                  </a:lnTo>
                  <a:lnTo>
                    <a:pt x="4330" y="91"/>
                  </a:lnTo>
                  <a:lnTo>
                    <a:pt x="4377" y="84"/>
                  </a:lnTo>
                  <a:lnTo>
                    <a:pt x="4412" y="63"/>
                  </a:lnTo>
                  <a:lnTo>
                    <a:pt x="4460" y="49"/>
                  </a:lnTo>
                  <a:lnTo>
                    <a:pt x="4495" y="49"/>
                  </a:lnTo>
                  <a:lnTo>
                    <a:pt x="4625" y="104"/>
                  </a:lnTo>
                  <a:lnTo>
                    <a:pt x="4673" y="111"/>
                  </a:lnTo>
                  <a:lnTo>
                    <a:pt x="4708" y="111"/>
                  </a:lnTo>
                  <a:lnTo>
                    <a:pt x="4755" y="97"/>
                  </a:lnTo>
                  <a:lnTo>
                    <a:pt x="4791" y="91"/>
                  </a:lnTo>
                  <a:lnTo>
                    <a:pt x="4862" y="91"/>
                  </a:lnTo>
                  <a:lnTo>
                    <a:pt x="4885" y="77"/>
                  </a:lnTo>
                  <a:lnTo>
                    <a:pt x="4921" y="49"/>
                  </a:lnTo>
                  <a:lnTo>
                    <a:pt x="4933" y="15"/>
                  </a:lnTo>
                  <a:lnTo>
                    <a:pt x="4968" y="1"/>
                  </a:lnTo>
                  <a:lnTo>
                    <a:pt x="5004" y="1"/>
                  </a:lnTo>
                  <a:lnTo>
                    <a:pt x="5027" y="21"/>
                  </a:lnTo>
                  <a:lnTo>
                    <a:pt x="5051" y="77"/>
                  </a:lnTo>
                  <a:lnTo>
                    <a:pt x="5075" y="97"/>
                  </a:lnTo>
                  <a:lnTo>
                    <a:pt x="5110" y="104"/>
                  </a:lnTo>
                  <a:lnTo>
                    <a:pt x="5146" y="84"/>
                  </a:lnTo>
                  <a:lnTo>
                    <a:pt x="5169" y="70"/>
                  </a:lnTo>
                  <a:lnTo>
                    <a:pt x="5205" y="63"/>
                  </a:lnTo>
                  <a:lnTo>
                    <a:pt x="5228" y="84"/>
                  </a:lnTo>
                  <a:lnTo>
                    <a:pt x="5240" y="104"/>
                  </a:lnTo>
                  <a:lnTo>
                    <a:pt x="5264" y="125"/>
                  </a:lnTo>
                  <a:lnTo>
                    <a:pt x="5311" y="132"/>
                  </a:lnTo>
                  <a:lnTo>
                    <a:pt x="5382" y="111"/>
                  </a:lnTo>
                  <a:lnTo>
                    <a:pt x="5512" y="63"/>
                  </a:lnTo>
                  <a:lnTo>
                    <a:pt x="5536" y="63"/>
                  </a:lnTo>
                  <a:lnTo>
                    <a:pt x="5583" y="111"/>
                  </a:lnTo>
                  <a:lnTo>
                    <a:pt x="5630" y="118"/>
                  </a:lnTo>
                  <a:lnTo>
                    <a:pt x="5725" y="104"/>
                  </a:lnTo>
                  <a:lnTo>
                    <a:pt x="5796" y="91"/>
                  </a:lnTo>
                  <a:lnTo>
                    <a:pt x="5891" y="104"/>
                  </a:lnTo>
                  <a:lnTo>
                    <a:pt x="5950" y="104"/>
                  </a:lnTo>
                  <a:lnTo>
                    <a:pt x="5985" y="111"/>
                  </a:lnTo>
                  <a:lnTo>
                    <a:pt x="6021" y="132"/>
                  </a:lnTo>
                  <a:lnTo>
                    <a:pt x="6056" y="153"/>
                  </a:lnTo>
                  <a:lnTo>
                    <a:pt x="6222" y="201"/>
                  </a:lnTo>
                  <a:lnTo>
                    <a:pt x="6305" y="194"/>
                  </a:lnTo>
                  <a:lnTo>
                    <a:pt x="6328" y="166"/>
                  </a:lnTo>
                  <a:lnTo>
                    <a:pt x="6316" y="104"/>
                  </a:lnTo>
                  <a:lnTo>
                    <a:pt x="6328" y="91"/>
                  </a:lnTo>
                  <a:lnTo>
                    <a:pt x="6352" y="97"/>
                  </a:lnTo>
                  <a:lnTo>
                    <a:pt x="6376" y="111"/>
                  </a:lnTo>
                  <a:lnTo>
                    <a:pt x="6411" y="132"/>
                  </a:lnTo>
                  <a:lnTo>
                    <a:pt x="6458" y="146"/>
                  </a:lnTo>
                  <a:lnTo>
                    <a:pt x="6506" y="132"/>
                  </a:lnTo>
                  <a:lnTo>
                    <a:pt x="6659" y="56"/>
                  </a:lnTo>
                  <a:lnTo>
                    <a:pt x="6683" y="49"/>
                  </a:lnTo>
                  <a:lnTo>
                    <a:pt x="6707" y="63"/>
                  </a:lnTo>
                  <a:lnTo>
                    <a:pt x="6695" y="132"/>
                  </a:lnTo>
                  <a:lnTo>
                    <a:pt x="6719" y="173"/>
                  </a:lnTo>
                  <a:lnTo>
                    <a:pt x="6742" y="194"/>
                  </a:lnTo>
                  <a:lnTo>
                    <a:pt x="6790" y="187"/>
                  </a:lnTo>
                  <a:lnTo>
                    <a:pt x="6813" y="118"/>
                  </a:lnTo>
                  <a:lnTo>
                    <a:pt x="6837" y="97"/>
                  </a:lnTo>
                  <a:lnTo>
                    <a:pt x="6872" y="97"/>
                  </a:lnTo>
                  <a:lnTo>
                    <a:pt x="6920" y="118"/>
                  </a:lnTo>
                  <a:lnTo>
                    <a:pt x="6967" y="139"/>
                  </a:lnTo>
                  <a:lnTo>
                    <a:pt x="7050" y="166"/>
                  </a:lnTo>
                  <a:lnTo>
                    <a:pt x="7369" y="201"/>
                  </a:lnTo>
                  <a:lnTo>
                    <a:pt x="7440" y="208"/>
                  </a:lnTo>
                  <a:lnTo>
                    <a:pt x="7452" y="208"/>
                  </a:lnTo>
                  <a:lnTo>
                    <a:pt x="7464" y="222"/>
                  </a:lnTo>
                  <a:lnTo>
                    <a:pt x="7487" y="222"/>
                  </a:lnTo>
                  <a:lnTo>
                    <a:pt x="7535" y="229"/>
                  </a:lnTo>
                  <a:lnTo>
                    <a:pt x="7594" y="236"/>
                  </a:lnTo>
                  <a:lnTo>
                    <a:pt x="7641" y="236"/>
                  </a:lnTo>
                  <a:lnTo>
                    <a:pt x="7677" y="208"/>
                  </a:lnTo>
                  <a:lnTo>
                    <a:pt x="7688" y="215"/>
                  </a:lnTo>
                  <a:lnTo>
                    <a:pt x="7736" y="194"/>
                  </a:lnTo>
                  <a:lnTo>
                    <a:pt x="7878" y="187"/>
                  </a:lnTo>
                  <a:lnTo>
                    <a:pt x="7972" y="173"/>
                  </a:lnTo>
                  <a:lnTo>
                    <a:pt x="8020" y="146"/>
                  </a:lnTo>
                  <a:lnTo>
                    <a:pt x="8079" y="97"/>
                  </a:lnTo>
                  <a:lnTo>
                    <a:pt x="8126" y="84"/>
                  </a:lnTo>
                  <a:lnTo>
                    <a:pt x="8209" y="97"/>
                  </a:lnTo>
                  <a:lnTo>
                    <a:pt x="8351" y="111"/>
                  </a:lnTo>
                  <a:lnTo>
                    <a:pt x="8398" y="125"/>
                  </a:lnTo>
                  <a:lnTo>
                    <a:pt x="8422" y="160"/>
                  </a:lnTo>
                  <a:lnTo>
                    <a:pt x="8422" y="201"/>
                  </a:lnTo>
                  <a:lnTo>
                    <a:pt x="8398" y="242"/>
                  </a:lnTo>
                  <a:lnTo>
                    <a:pt x="8410" y="298"/>
                  </a:lnTo>
                  <a:lnTo>
                    <a:pt x="8410" y="291"/>
                  </a:lnTo>
                  <a:lnTo>
                    <a:pt x="8457" y="291"/>
                  </a:lnTo>
                  <a:lnTo>
                    <a:pt x="8504" y="298"/>
                  </a:lnTo>
                  <a:lnTo>
                    <a:pt x="8564" y="312"/>
                  </a:lnTo>
                  <a:lnTo>
                    <a:pt x="8611" y="332"/>
                  </a:lnTo>
                  <a:lnTo>
                    <a:pt x="8623" y="353"/>
                  </a:lnTo>
                  <a:lnTo>
                    <a:pt x="8611" y="374"/>
                  </a:lnTo>
                  <a:lnTo>
                    <a:pt x="8611" y="422"/>
                  </a:lnTo>
                  <a:lnTo>
                    <a:pt x="8635" y="463"/>
                  </a:lnTo>
                  <a:lnTo>
                    <a:pt x="8646" y="450"/>
                  </a:lnTo>
                  <a:lnTo>
                    <a:pt x="8694" y="374"/>
                  </a:lnTo>
                  <a:lnTo>
                    <a:pt x="8753" y="339"/>
                  </a:lnTo>
                  <a:lnTo>
                    <a:pt x="8788" y="346"/>
                  </a:lnTo>
                  <a:lnTo>
                    <a:pt x="8824" y="374"/>
                  </a:lnTo>
                  <a:lnTo>
                    <a:pt x="8847" y="422"/>
                  </a:lnTo>
                  <a:lnTo>
                    <a:pt x="9001" y="367"/>
                  </a:lnTo>
                  <a:lnTo>
                    <a:pt x="9072" y="374"/>
                  </a:lnTo>
                  <a:lnTo>
                    <a:pt x="9214" y="450"/>
                  </a:lnTo>
                  <a:lnTo>
                    <a:pt x="9273" y="470"/>
                  </a:lnTo>
                  <a:lnTo>
                    <a:pt x="9344" y="477"/>
                  </a:lnTo>
                  <a:lnTo>
                    <a:pt x="9474" y="484"/>
                  </a:lnTo>
                  <a:lnTo>
                    <a:pt x="9510" y="491"/>
                  </a:lnTo>
                  <a:lnTo>
                    <a:pt x="9604" y="533"/>
                  </a:lnTo>
                  <a:lnTo>
                    <a:pt x="9628" y="533"/>
                  </a:lnTo>
                  <a:lnTo>
                    <a:pt x="9652" y="533"/>
                  </a:lnTo>
                  <a:lnTo>
                    <a:pt x="9687" y="526"/>
                  </a:lnTo>
                  <a:lnTo>
                    <a:pt x="9723" y="526"/>
                  </a:lnTo>
                  <a:lnTo>
                    <a:pt x="9758" y="512"/>
                  </a:lnTo>
                  <a:lnTo>
                    <a:pt x="9782" y="512"/>
                  </a:lnTo>
                  <a:lnTo>
                    <a:pt x="9794" y="533"/>
                  </a:lnTo>
                  <a:lnTo>
                    <a:pt x="9782" y="546"/>
                  </a:lnTo>
                  <a:lnTo>
                    <a:pt x="9758" y="560"/>
                  </a:lnTo>
                  <a:lnTo>
                    <a:pt x="9734" y="567"/>
                  </a:lnTo>
                  <a:lnTo>
                    <a:pt x="9711" y="574"/>
                  </a:lnTo>
                  <a:lnTo>
                    <a:pt x="9711" y="588"/>
                  </a:lnTo>
                  <a:lnTo>
                    <a:pt x="9805" y="588"/>
                  </a:lnTo>
                  <a:lnTo>
                    <a:pt x="9853" y="615"/>
                  </a:lnTo>
                  <a:lnTo>
                    <a:pt x="9865" y="664"/>
                  </a:lnTo>
                  <a:lnTo>
                    <a:pt x="9865" y="726"/>
                  </a:lnTo>
                  <a:lnTo>
                    <a:pt x="9912" y="719"/>
                  </a:lnTo>
                  <a:lnTo>
                    <a:pt x="9924" y="712"/>
                  </a:lnTo>
                  <a:lnTo>
                    <a:pt x="9900" y="712"/>
                  </a:lnTo>
                  <a:lnTo>
                    <a:pt x="9959" y="650"/>
                  </a:lnTo>
                  <a:lnTo>
                    <a:pt x="9995" y="636"/>
                  </a:lnTo>
                  <a:lnTo>
                    <a:pt x="10054" y="664"/>
                  </a:lnTo>
                  <a:lnTo>
                    <a:pt x="10077" y="760"/>
                  </a:lnTo>
                  <a:lnTo>
                    <a:pt x="10113" y="767"/>
                  </a:lnTo>
                  <a:lnTo>
                    <a:pt x="10148" y="754"/>
                  </a:lnTo>
                  <a:lnTo>
                    <a:pt x="10160" y="740"/>
                  </a:lnTo>
                  <a:lnTo>
                    <a:pt x="10184" y="664"/>
                  </a:lnTo>
                  <a:lnTo>
                    <a:pt x="10231" y="650"/>
                  </a:lnTo>
                  <a:lnTo>
                    <a:pt x="10349" y="664"/>
                  </a:lnTo>
                  <a:lnTo>
                    <a:pt x="10397" y="691"/>
                  </a:lnTo>
                  <a:lnTo>
                    <a:pt x="10432" y="740"/>
                  </a:lnTo>
                  <a:lnTo>
                    <a:pt x="10480" y="774"/>
                  </a:lnTo>
                  <a:lnTo>
                    <a:pt x="10574" y="760"/>
                  </a:lnTo>
                  <a:lnTo>
                    <a:pt x="10610" y="726"/>
                  </a:lnTo>
                  <a:lnTo>
                    <a:pt x="10645" y="712"/>
                  </a:lnTo>
                  <a:lnTo>
                    <a:pt x="10681" y="678"/>
                  </a:lnTo>
                  <a:lnTo>
                    <a:pt x="10728" y="678"/>
                  </a:lnTo>
                  <a:lnTo>
                    <a:pt x="10799" y="691"/>
                  </a:lnTo>
                  <a:lnTo>
                    <a:pt x="11130" y="795"/>
                  </a:lnTo>
                  <a:lnTo>
                    <a:pt x="11165" y="829"/>
                  </a:lnTo>
                  <a:lnTo>
                    <a:pt x="11177" y="850"/>
                  </a:lnTo>
                  <a:lnTo>
                    <a:pt x="11248" y="871"/>
                  </a:lnTo>
                  <a:lnTo>
                    <a:pt x="11272" y="912"/>
                  </a:lnTo>
                  <a:lnTo>
                    <a:pt x="11248" y="919"/>
                  </a:lnTo>
                  <a:lnTo>
                    <a:pt x="11225" y="933"/>
                  </a:lnTo>
                  <a:lnTo>
                    <a:pt x="11213" y="954"/>
                  </a:lnTo>
                  <a:lnTo>
                    <a:pt x="11225" y="975"/>
                  </a:lnTo>
                  <a:lnTo>
                    <a:pt x="11307" y="988"/>
                  </a:lnTo>
                  <a:lnTo>
                    <a:pt x="11343" y="1002"/>
                  </a:lnTo>
                  <a:lnTo>
                    <a:pt x="11367" y="1030"/>
                  </a:lnTo>
                  <a:lnTo>
                    <a:pt x="11437" y="1050"/>
                  </a:lnTo>
                  <a:lnTo>
                    <a:pt x="11508" y="1085"/>
                  </a:lnTo>
                  <a:lnTo>
                    <a:pt x="11568" y="1106"/>
                  </a:lnTo>
                  <a:lnTo>
                    <a:pt x="11603" y="1099"/>
                  </a:lnTo>
                  <a:lnTo>
                    <a:pt x="11627" y="1085"/>
                  </a:lnTo>
                  <a:lnTo>
                    <a:pt x="11662" y="1085"/>
                  </a:lnTo>
                  <a:lnTo>
                    <a:pt x="11721" y="1099"/>
                  </a:lnTo>
                  <a:lnTo>
                    <a:pt x="11792" y="1133"/>
                  </a:lnTo>
                  <a:lnTo>
                    <a:pt x="11851" y="1161"/>
                  </a:lnTo>
                  <a:lnTo>
                    <a:pt x="11875" y="1168"/>
                  </a:lnTo>
                  <a:lnTo>
                    <a:pt x="11911" y="1154"/>
                  </a:lnTo>
                  <a:lnTo>
                    <a:pt x="11934" y="1147"/>
                  </a:lnTo>
                  <a:lnTo>
                    <a:pt x="11958" y="1140"/>
                  </a:lnTo>
                  <a:lnTo>
                    <a:pt x="11982" y="1154"/>
                  </a:lnTo>
                  <a:lnTo>
                    <a:pt x="11982" y="1189"/>
                  </a:lnTo>
                  <a:lnTo>
                    <a:pt x="12005" y="1202"/>
                  </a:lnTo>
                  <a:lnTo>
                    <a:pt x="12041" y="1216"/>
                  </a:lnTo>
                  <a:lnTo>
                    <a:pt x="12076" y="1216"/>
                  </a:lnTo>
                  <a:lnTo>
                    <a:pt x="12100" y="1202"/>
                  </a:lnTo>
                  <a:lnTo>
                    <a:pt x="12112" y="1182"/>
                  </a:lnTo>
                  <a:lnTo>
                    <a:pt x="12123" y="1168"/>
                  </a:lnTo>
                  <a:lnTo>
                    <a:pt x="12147" y="1161"/>
                  </a:lnTo>
                  <a:lnTo>
                    <a:pt x="12242" y="1168"/>
                  </a:lnTo>
                  <a:lnTo>
                    <a:pt x="12313" y="1154"/>
                  </a:lnTo>
                  <a:lnTo>
                    <a:pt x="12431" y="1189"/>
                  </a:lnTo>
                  <a:lnTo>
                    <a:pt x="12431" y="1202"/>
                  </a:lnTo>
                  <a:lnTo>
                    <a:pt x="12407" y="1223"/>
                  </a:lnTo>
                  <a:lnTo>
                    <a:pt x="12407" y="1237"/>
                  </a:lnTo>
                  <a:lnTo>
                    <a:pt x="12443" y="1251"/>
                  </a:lnTo>
                  <a:lnTo>
                    <a:pt x="12537" y="1258"/>
                  </a:lnTo>
                  <a:lnTo>
                    <a:pt x="12608" y="1265"/>
                  </a:lnTo>
                  <a:lnTo>
                    <a:pt x="12703" y="1244"/>
                  </a:lnTo>
                  <a:lnTo>
                    <a:pt x="12727" y="1251"/>
                  </a:lnTo>
                  <a:lnTo>
                    <a:pt x="12750" y="1265"/>
                  </a:lnTo>
                  <a:lnTo>
                    <a:pt x="12774" y="1285"/>
                  </a:lnTo>
                  <a:lnTo>
                    <a:pt x="12798" y="1285"/>
                  </a:lnTo>
                  <a:lnTo>
                    <a:pt x="12821" y="1271"/>
                  </a:lnTo>
                  <a:lnTo>
                    <a:pt x="12809" y="1244"/>
                  </a:lnTo>
                  <a:lnTo>
                    <a:pt x="12833" y="1230"/>
                  </a:lnTo>
                  <a:lnTo>
                    <a:pt x="12880" y="1230"/>
                  </a:lnTo>
                  <a:lnTo>
                    <a:pt x="12892" y="1251"/>
                  </a:lnTo>
                  <a:lnTo>
                    <a:pt x="12916" y="1271"/>
                  </a:lnTo>
                  <a:lnTo>
                    <a:pt x="12928" y="1285"/>
                  </a:lnTo>
                  <a:lnTo>
                    <a:pt x="12951" y="1285"/>
                  </a:lnTo>
                  <a:lnTo>
                    <a:pt x="12963" y="1265"/>
                  </a:lnTo>
                  <a:lnTo>
                    <a:pt x="12999" y="1251"/>
                  </a:lnTo>
                  <a:lnTo>
                    <a:pt x="13058" y="1251"/>
                  </a:lnTo>
                  <a:lnTo>
                    <a:pt x="13093" y="1271"/>
                  </a:lnTo>
                  <a:lnTo>
                    <a:pt x="13117" y="1285"/>
                  </a:lnTo>
                  <a:lnTo>
                    <a:pt x="13141" y="1278"/>
                  </a:lnTo>
                  <a:lnTo>
                    <a:pt x="13152" y="1265"/>
                  </a:lnTo>
                  <a:lnTo>
                    <a:pt x="13152" y="1237"/>
                  </a:lnTo>
                  <a:lnTo>
                    <a:pt x="13141" y="1209"/>
                  </a:lnTo>
                  <a:lnTo>
                    <a:pt x="13188" y="1161"/>
                  </a:lnTo>
                  <a:lnTo>
                    <a:pt x="13212" y="1230"/>
                  </a:lnTo>
                  <a:lnTo>
                    <a:pt x="13223" y="1244"/>
                  </a:lnTo>
                  <a:lnTo>
                    <a:pt x="13247" y="1244"/>
                  </a:lnTo>
                  <a:lnTo>
                    <a:pt x="13282" y="1230"/>
                  </a:lnTo>
                  <a:lnTo>
                    <a:pt x="13306" y="1223"/>
                  </a:lnTo>
                  <a:lnTo>
                    <a:pt x="13436" y="1237"/>
                  </a:lnTo>
                  <a:lnTo>
                    <a:pt x="13460" y="1223"/>
                  </a:lnTo>
                  <a:lnTo>
                    <a:pt x="13495" y="1182"/>
                  </a:lnTo>
                  <a:lnTo>
                    <a:pt x="13519" y="1168"/>
                  </a:lnTo>
                  <a:lnTo>
                    <a:pt x="13543" y="1168"/>
                  </a:lnTo>
                  <a:lnTo>
                    <a:pt x="13649" y="1209"/>
                  </a:lnTo>
                  <a:lnTo>
                    <a:pt x="13696" y="1216"/>
                  </a:lnTo>
                  <a:lnTo>
                    <a:pt x="13720" y="1209"/>
                  </a:lnTo>
                  <a:lnTo>
                    <a:pt x="13744" y="1196"/>
                  </a:lnTo>
                  <a:lnTo>
                    <a:pt x="13744" y="1175"/>
                  </a:lnTo>
                  <a:lnTo>
                    <a:pt x="13756" y="1161"/>
                  </a:lnTo>
                  <a:lnTo>
                    <a:pt x="13767" y="1161"/>
                  </a:lnTo>
                  <a:lnTo>
                    <a:pt x="13803" y="1168"/>
                  </a:lnTo>
                  <a:lnTo>
                    <a:pt x="13850" y="1182"/>
                  </a:lnTo>
                  <a:lnTo>
                    <a:pt x="13886" y="1202"/>
                  </a:lnTo>
                  <a:lnTo>
                    <a:pt x="13886" y="1230"/>
                  </a:lnTo>
                  <a:lnTo>
                    <a:pt x="13874" y="1244"/>
                  </a:lnTo>
                  <a:lnTo>
                    <a:pt x="13874" y="1265"/>
                  </a:lnTo>
                  <a:lnTo>
                    <a:pt x="13897" y="1278"/>
                  </a:lnTo>
                  <a:lnTo>
                    <a:pt x="13933" y="1306"/>
                  </a:lnTo>
                  <a:lnTo>
                    <a:pt x="13957" y="1347"/>
                  </a:lnTo>
                  <a:lnTo>
                    <a:pt x="13992" y="1368"/>
                  </a:lnTo>
                  <a:lnTo>
                    <a:pt x="14004" y="1458"/>
                  </a:lnTo>
                  <a:lnTo>
                    <a:pt x="14004" y="1741"/>
                  </a:lnTo>
                  <a:lnTo>
                    <a:pt x="14016" y="2819"/>
                  </a:lnTo>
                  <a:lnTo>
                    <a:pt x="14063" y="2860"/>
                  </a:lnTo>
                  <a:lnTo>
                    <a:pt x="14039" y="2922"/>
                  </a:lnTo>
                  <a:lnTo>
                    <a:pt x="14028" y="2950"/>
                  </a:lnTo>
                  <a:lnTo>
                    <a:pt x="13637" y="3281"/>
                  </a:lnTo>
                  <a:lnTo>
                    <a:pt x="13578" y="3316"/>
                  </a:lnTo>
                  <a:lnTo>
                    <a:pt x="13389" y="3406"/>
                  </a:lnTo>
                  <a:lnTo>
                    <a:pt x="13330" y="3440"/>
                  </a:lnTo>
                  <a:lnTo>
                    <a:pt x="13271" y="3502"/>
                  </a:lnTo>
                  <a:lnTo>
                    <a:pt x="13223" y="3544"/>
                  </a:lnTo>
                  <a:lnTo>
                    <a:pt x="13176" y="3578"/>
                  </a:lnTo>
                  <a:lnTo>
                    <a:pt x="13141" y="3654"/>
                  </a:lnTo>
                  <a:lnTo>
                    <a:pt x="13129" y="3682"/>
                  </a:lnTo>
                  <a:lnTo>
                    <a:pt x="13129" y="3730"/>
                  </a:lnTo>
                  <a:lnTo>
                    <a:pt x="13117" y="3785"/>
                  </a:lnTo>
                  <a:lnTo>
                    <a:pt x="12916" y="3917"/>
                  </a:lnTo>
                  <a:lnTo>
                    <a:pt x="12537" y="4110"/>
                  </a:lnTo>
                  <a:lnTo>
                    <a:pt x="12431" y="4193"/>
                  </a:lnTo>
                  <a:lnTo>
                    <a:pt x="12289" y="4214"/>
                  </a:lnTo>
                  <a:lnTo>
                    <a:pt x="12242" y="4234"/>
                  </a:lnTo>
                  <a:lnTo>
                    <a:pt x="12218" y="4262"/>
                  </a:lnTo>
                  <a:lnTo>
                    <a:pt x="12194" y="4290"/>
                  </a:lnTo>
                  <a:lnTo>
                    <a:pt x="12159" y="4324"/>
                  </a:lnTo>
                  <a:lnTo>
                    <a:pt x="12088" y="4352"/>
                  </a:lnTo>
                  <a:lnTo>
                    <a:pt x="12005" y="4386"/>
                  </a:lnTo>
                  <a:lnTo>
                    <a:pt x="11804" y="4421"/>
                  </a:lnTo>
                  <a:lnTo>
                    <a:pt x="11721" y="4421"/>
                  </a:lnTo>
                  <a:lnTo>
                    <a:pt x="11674" y="4414"/>
                  </a:lnTo>
                  <a:lnTo>
                    <a:pt x="11615" y="4407"/>
                  </a:lnTo>
                  <a:lnTo>
                    <a:pt x="11568" y="4386"/>
                  </a:lnTo>
                  <a:lnTo>
                    <a:pt x="11532" y="4372"/>
                  </a:lnTo>
                  <a:lnTo>
                    <a:pt x="11473" y="4317"/>
                  </a:lnTo>
                  <a:lnTo>
                    <a:pt x="11390" y="4283"/>
                  </a:lnTo>
                  <a:lnTo>
                    <a:pt x="11307" y="4227"/>
                  </a:lnTo>
                  <a:lnTo>
                    <a:pt x="11248" y="4200"/>
                  </a:lnTo>
                  <a:lnTo>
                    <a:pt x="11130" y="4165"/>
                  </a:lnTo>
                  <a:lnTo>
                    <a:pt x="11083" y="4151"/>
                  </a:lnTo>
                  <a:lnTo>
                    <a:pt x="11059" y="4124"/>
                  </a:lnTo>
                  <a:lnTo>
                    <a:pt x="11035" y="4089"/>
                  </a:lnTo>
                  <a:lnTo>
                    <a:pt x="11035" y="4069"/>
                  </a:lnTo>
                  <a:lnTo>
                    <a:pt x="11059" y="4020"/>
                  </a:lnTo>
                  <a:lnTo>
                    <a:pt x="11047" y="3999"/>
                  </a:lnTo>
                  <a:lnTo>
                    <a:pt x="11012" y="3958"/>
                  </a:lnTo>
                  <a:lnTo>
                    <a:pt x="11000" y="3924"/>
                  </a:lnTo>
                  <a:lnTo>
                    <a:pt x="10988" y="3903"/>
                  </a:lnTo>
                  <a:lnTo>
                    <a:pt x="10941" y="3861"/>
                  </a:lnTo>
                  <a:lnTo>
                    <a:pt x="10917" y="3854"/>
                  </a:lnTo>
                  <a:lnTo>
                    <a:pt x="10882" y="3854"/>
                  </a:lnTo>
                  <a:lnTo>
                    <a:pt x="10846" y="3848"/>
                  </a:lnTo>
                  <a:lnTo>
                    <a:pt x="10834" y="3834"/>
                  </a:lnTo>
                  <a:lnTo>
                    <a:pt x="10822" y="3820"/>
                  </a:lnTo>
                  <a:lnTo>
                    <a:pt x="10787" y="3813"/>
                  </a:lnTo>
                  <a:lnTo>
                    <a:pt x="10740" y="3820"/>
                  </a:lnTo>
                  <a:lnTo>
                    <a:pt x="10681" y="3841"/>
                  </a:lnTo>
                  <a:lnTo>
                    <a:pt x="10633" y="3882"/>
                  </a:lnTo>
                  <a:lnTo>
                    <a:pt x="10574" y="3910"/>
                  </a:lnTo>
                  <a:lnTo>
                    <a:pt x="10491" y="3834"/>
                  </a:lnTo>
                  <a:lnTo>
                    <a:pt x="10491" y="3813"/>
                  </a:lnTo>
                  <a:lnTo>
                    <a:pt x="10397" y="3806"/>
                  </a:lnTo>
                  <a:lnTo>
                    <a:pt x="10349" y="3799"/>
                  </a:lnTo>
                  <a:lnTo>
                    <a:pt x="10231" y="3827"/>
                  </a:lnTo>
                  <a:lnTo>
                    <a:pt x="10172" y="3848"/>
                  </a:lnTo>
                  <a:lnTo>
                    <a:pt x="10066" y="3903"/>
                  </a:lnTo>
                  <a:lnTo>
                    <a:pt x="9746" y="4020"/>
                  </a:lnTo>
                  <a:lnTo>
                    <a:pt x="9652" y="4041"/>
                  </a:lnTo>
                  <a:lnTo>
                    <a:pt x="9522" y="4048"/>
                  </a:lnTo>
                  <a:lnTo>
                    <a:pt x="9474" y="4062"/>
                  </a:lnTo>
                  <a:lnTo>
                    <a:pt x="9297" y="4158"/>
                  </a:lnTo>
                  <a:lnTo>
                    <a:pt x="9261" y="4193"/>
                  </a:lnTo>
                  <a:lnTo>
                    <a:pt x="9250" y="4234"/>
                  </a:lnTo>
                  <a:lnTo>
                    <a:pt x="9238" y="4303"/>
                  </a:lnTo>
                  <a:lnTo>
                    <a:pt x="9226" y="4338"/>
                  </a:lnTo>
                  <a:lnTo>
                    <a:pt x="9202" y="4372"/>
                  </a:lnTo>
                  <a:lnTo>
                    <a:pt x="9155" y="4386"/>
                  </a:lnTo>
                  <a:lnTo>
                    <a:pt x="9108" y="4393"/>
                  </a:lnTo>
                  <a:lnTo>
                    <a:pt x="9048" y="4400"/>
                  </a:lnTo>
                  <a:lnTo>
                    <a:pt x="9025" y="4442"/>
                  </a:lnTo>
                  <a:lnTo>
                    <a:pt x="9013" y="4511"/>
                  </a:lnTo>
                  <a:lnTo>
                    <a:pt x="8989" y="4524"/>
                  </a:lnTo>
                  <a:lnTo>
                    <a:pt x="8954" y="4538"/>
                  </a:lnTo>
                  <a:lnTo>
                    <a:pt x="8918" y="4531"/>
                  </a:lnTo>
                  <a:lnTo>
                    <a:pt x="8883" y="4511"/>
                  </a:lnTo>
                  <a:lnTo>
                    <a:pt x="8859" y="4511"/>
                  </a:lnTo>
                  <a:lnTo>
                    <a:pt x="8836" y="4559"/>
                  </a:lnTo>
                  <a:lnTo>
                    <a:pt x="8836" y="4593"/>
                  </a:lnTo>
                  <a:lnTo>
                    <a:pt x="8847" y="4635"/>
                  </a:lnTo>
                  <a:lnTo>
                    <a:pt x="8859" y="4669"/>
                  </a:lnTo>
                  <a:lnTo>
                    <a:pt x="8824" y="4690"/>
                  </a:lnTo>
                  <a:lnTo>
                    <a:pt x="8705" y="4711"/>
                  </a:lnTo>
                  <a:lnTo>
                    <a:pt x="8670" y="4732"/>
                  </a:lnTo>
                  <a:lnTo>
                    <a:pt x="8599" y="4821"/>
                  </a:lnTo>
                  <a:lnTo>
                    <a:pt x="8575" y="4842"/>
                  </a:lnTo>
                  <a:lnTo>
                    <a:pt x="8315" y="4849"/>
                  </a:lnTo>
                  <a:lnTo>
                    <a:pt x="8244" y="4863"/>
                  </a:lnTo>
                  <a:lnTo>
                    <a:pt x="8079" y="4897"/>
                  </a:lnTo>
                  <a:lnTo>
                    <a:pt x="8043" y="4911"/>
                  </a:lnTo>
                  <a:lnTo>
                    <a:pt x="8020" y="4932"/>
                  </a:lnTo>
                  <a:lnTo>
                    <a:pt x="8008" y="4959"/>
                  </a:lnTo>
                  <a:lnTo>
                    <a:pt x="7996" y="4980"/>
                  </a:lnTo>
                  <a:lnTo>
                    <a:pt x="7960" y="4994"/>
                  </a:lnTo>
                  <a:lnTo>
                    <a:pt x="7807" y="5001"/>
                  </a:lnTo>
                  <a:lnTo>
                    <a:pt x="7085" y="4566"/>
                  </a:lnTo>
                  <a:lnTo>
                    <a:pt x="6967" y="4511"/>
                  </a:lnTo>
                  <a:lnTo>
                    <a:pt x="6849" y="4442"/>
                  </a:lnTo>
                  <a:lnTo>
                    <a:pt x="6825" y="4407"/>
                  </a:lnTo>
                  <a:lnTo>
                    <a:pt x="6790" y="4372"/>
                  </a:lnTo>
                  <a:lnTo>
                    <a:pt x="6730" y="4317"/>
                  </a:lnTo>
                  <a:lnTo>
                    <a:pt x="6683" y="4290"/>
                  </a:lnTo>
                  <a:lnTo>
                    <a:pt x="6612" y="4283"/>
                  </a:lnTo>
                  <a:lnTo>
                    <a:pt x="6553" y="4290"/>
                  </a:lnTo>
                  <a:lnTo>
                    <a:pt x="6506" y="4296"/>
                  </a:lnTo>
                  <a:lnTo>
                    <a:pt x="6458" y="4303"/>
                  </a:lnTo>
                  <a:lnTo>
                    <a:pt x="6411" y="4296"/>
                  </a:lnTo>
                  <a:lnTo>
                    <a:pt x="6245" y="4186"/>
                  </a:lnTo>
                  <a:lnTo>
                    <a:pt x="6175" y="4158"/>
                  </a:lnTo>
                  <a:lnTo>
                    <a:pt x="6139" y="4124"/>
                  </a:lnTo>
                  <a:lnTo>
                    <a:pt x="6092" y="4069"/>
                  </a:lnTo>
                  <a:lnTo>
                    <a:pt x="6080" y="4048"/>
                  </a:lnTo>
                  <a:lnTo>
                    <a:pt x="6080" y="4027"/>
                  </a:lnTo>
                  <a:lnTo>
                    <a:pt x="6080" y="3999"/>
                  </a:lnTo>
                  <a:lnTo>
                    <a:pt x="6068" y="3979"/>
                  </a:lnTo>
                  <a:lnTo>
                    <a:pt x="6044" y="3972"/>
                  </a:lnTo>
                  <a:lnTo>
                    <a:pt x="5985" y="3972"/>
                  </a:lnTo>
                  <a:lnTo>
                    <a:pt x="5973" y="3958"/>
                  </a:lnTo>
                  <a:lnTo>
                    <a:pt x="5985" y="3937"/>
                  </a:lnTo>
                  <a:lnTo>
                    <a:pt x="5973" y="3910"/>
                  </a:lnTo>
                  <a:lnTo>
                    <a:pt x="5962" y="3896"/>
                  </a:lnTo>
                  <a:lnTo>
                    <a:pt x="5938" y="3889"/>
                  </a:lnTo>
                  <a:lnTo>
                    <a:pt x="5914" y="3903"/>
                  </a:lnTo>
                  <a:lnTo>
                    <a:pt x="5903" y="3917"/>
                  </a:lnTo>
                  <a:lnTo>
                    <a:pt x="5903" y="3951"/>
                  </a:lnTo>
                  <a:lnTo>
                    <a:pt x="5891" y="3972"/>
                  </a:lnTo>
                  <a:lnTo>
                    <a:pt x="5867" y="3993"/>
                  </a:lnTo>
                  <a:lnTo>
                    <a:pt x="5820" y="3999"/>
                  </a:lnTo>
                  <a:lnTo>
                    <a:pt x="5772" y="3999"/>
                  </a:lnTo>
                  <a:lnTo>
                    <a:pt x="5761" y="3979"/>
                  </a:lnTo>
                  <a:lnTo>
                    <a:pt x="5784" y="3951"/>
                  </a:lnTo>
                  <a:lnTo>
                    <a:pt x="5820" y="3924"/>
                  </a:lnTo>
                  <a:lnTo>
                    <a:pt x="5843" y="3889"/>
                  </a:lnTo>
                  <a:lnTo>
                    <a:pt x="5891" y="3848"/>
                  </a:lnTo>
                  <a:lnTo>
                    <a:pt x="5903" y="3827"/>
                  </a:lnTo>
                  <a:lnTo>
                    <a:pt x="5962" y="3772"/>
                  </a:lnTo>
                  <a:lnTo>
                    <a:pt x="5950" y="3744"/>
                  </a:lnTo>
                  <a:lnTo>
                    <a:pt x="5962" y="3689"/>
                  </a:lnTo>
                  <a:lnTo>
                    <a:pt x="5962" y="3668"/>
                  </a:lnTo>
                  <a:lnTo>
                    <a:pt x="5950" y="3647"/>
                  </a:lnTo>
                  <a:lnTo>
                    <a:pt x="5914" y="3627"/>
                  </a:lnTo>
                  <a:lnTo>
                    <a:pt x="5737" y="3385"/>
                  </a:lnTo>
                  <a:lnTo>
                    <a:pt x="5713" y="3323"/>
                  </a:lnTo>
                  <a:lnTo>
                    <a:pt x="5690" y="3267"/>
                  </a:lnTo>
                  <a:lnTo>
                    <a:pt x="5642" y="3219"/>
                  </a:lnTo>
                  <a:lnTo>
                    <a:pt x="5560" y="3109"/>
                  </a:lnTo>
                  <a:lnTo>
                    <a:pt x="5536" y="3033"/>
                  </a:lnTo>
                  <a:lnTo>
                    <a:pt x="5500" y="2991"/>
                  </a:lnTo>
                  <a:lnTo>
                    <a:pt x="5394" y="2915"/>
                  </a:lnTo>
                  <a:lnTo>
                    <a:pt x="5370" y="2867"/>
                  </a:lnTo>
                  <a:lnTo>
                    <a:pt x="5358" y="2805"/>
                  </a:lnTo>
                  <a:lnTo>
                    <a:pt x="5335" y="2618"/>
                  </a:lnTo>
                  <a:lnTo>
                    <a:pt x="5276" y="2611"/>
                  </a:lnTo>
                  <a:lnTo>
                    <a:pt x="5169" y="2660"/>
                  </a:lnTo>
                  <a:lnTo>
                    <a:pt x="5039" y="2687"/>
                  </a:lnTo>
                  <a:lnTo>
                    <a:pt x="4968" y="2736"/>
                  </a:lnTo>
                  <a:lnTo>
                    <a:pt x="4921" y="2743"/>
                  </a:lnTo>
                  <a:lnTo>
                    <a:pt x="4850" y="2749"/>
                  </a:lnTo>
                  <a:lnTo>
                    <a:pt x="4791" y="2722"/>
                  </a:lnTo>
                  <a:lnTo>
                    <a:pt x="4708" y="2687"/>
                  </a:lnTo>
                  <a:lnTo>
                    <a:pt x="4637" y="2646"/>
                  </a:lnTo>
                  <a:lnTo>
                    <a:pt x="4460" y="2563"/>
                  </a:lnTo>
                  <a:lnTo>
                    <a:pt x="4140" y="2466"/>
                  </a:lnTo>
                  <a:lnTo>
                    <a:pt x="3951" y="2425"/>
                  </a:lnTo>
                  <a:lnTo>
                    <a:pt x="3821" y="2383"/>
                  </a:lnTo>
                  <a:lnTo>
                    <a:pt x="3726" y="2349"/>
                  </a:lnTo>
                  <a:lnTo>
                    <a:pt x="3573" y="2259"/>
                  </a:lnTo>
                  <a:lnTo>
                    <a:pt x="3513" y="2211"/>
                  </a:lnTo>
                  <a:lnTo>
                    <a:pt x="3478" y="2204"/>
                  </a:lnTo>
                  <a:lnTo>
                    <a:pt x="3454" y="2204"/>
                  </a:lnTo>
                  <a:lnTo>
                    <a:pt x="3419" y="2211"/>
                  </a:lnTo>
                  <a:lnTo>
                    <a:pt x="3064" y="2204"/>
                  </a:lnTo>
                  <a:lnTo>
                    <a:pt x="2922" y="2211"/>
                  </a:lnTo>
                  <a:lnTo>
                    <a:pt x="2875" y="2204"/>
                  </a:lnTo>
                  <a:lnTo>
                    <a:pt x="2828" y="2211"/>
                  </a:lnTo>
                  <a:lnTo>
                    <a:pt x="2792" y="2218"/>
                  </a:lnTo>
                  <a:lnTo>
                    <a:pt x="2745" y="2231"/>
                  </a:lnTo>
                  <a:lnTo>
                    <a:pt x="2709" y="2238"/>
                  </a:lnTo>
                  <a:lnTo>
                    <a:pt x="2650" y="2245"/>
                  </a:lnTo>
                  <a:lnTo>
                    <a:pt x="2591" y="2238"/>
                  </a:lnTo>
                  <a:lnTo>
                    <a:pt x="2532" y="2231"/>
                  </a:lnTo>
                  <a:lnTo>
                    <a:pt x="2414" y="2197"/>
                  </a:lnTo>
                  <a:lnTo>
                    <a:pt x="2153" y="2162"/>
                  </a:lnTo>
                  <a:lnTo>
                    <a:pt x="2082" y="2149"/>
                  </a:lnTo>
                  <a:lnTo>
                    <a:pt x="1929" y="2128"/>
                  </a:lnTo>
                  <a:lnTo>
                    <a:pt x="1881" y="2114"/>
                  </a:lnTo>
                  <a:lnTo>
                    <a:pt x="1846" y="2100"/>
                  </a:lnTo>
                  <a:lnTo>
                    <a:pt x="1787" y="2066"/>
                  </a:lnTo>
                  <a:lnTo>
                    <a:pt x="1728" y="2045"/>
                  </a:lnTo>
                  <a:lnTo>
                    <a:pt x="1574" y="2031"/>
                  </a:lnTo>
                  <a:lnTo>
                    <a:pt x="1503" y="2031"/>
                  </a:lnTo>
                  <a:lnTo>
                    <a:pt x="1467" y="2024"/>
                  </a:lnTo>
                  <a:lnTo>
                    <a:pt x="1396" y="2024"/>
                  </a:lnTo>
                  <a:lnTo>
                    <a:pt x="1325" y="2017"/>
                  </a:lnTo>
                  <a:lnTo>
                    <a:pt x="1184" y="1990"/>
                  </a:lnTo>
                  <a:lnTo>
                    <a:pt x="1018" y="1969"/>
                  </a:lnTo>
                  <a:lnTo>
                    <a:pt x="793" y="1948"/>
                  </a:lnTo>
                  <a:lnTo>
                    <a:pt x="722" y="1935"/>
                  </a:lnTo>
                  <a:lnTo>
                    <a:pt x="675" y="1914"/>
                  </a:lnTo>
                  <a:lnTo>
                    <a:pt x="592" y="1865"/>
                  </a:lnTo>
                  <a:lnTo>
                    <a:pt x="427" y="1796"/>
                  </a:lnTo>
                  <a:lnTo>
                    <a:pt x="415" y="1748"/>
                  </a:lnTo>
                  <a:lnTo>
                    <a:pt x="308" y="1693"/>
                  </a:lnTo>
                  <a:lnTo>
                    <a:pt x="155" y="1638"/>
                  </a:lnTo>
                  <a:lnTo>
                    <a:pt x="119" y="1617"/>
                  </a:lnTo>
                  <a:lnTo>
                    <a:pt x="25" y="1582"/>
                  </a:lnTo>
                  <a:lnTo>
                    <a:pt x="1" y="1548"/>
                  </a:lnTo>
                  <a:lnTo>
                    <a:pt x="1" y="1534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 flipH="1">
              <a:off x="5045781" y="2970296"/>
              <a:ext cx="938914" cy="610318"/>
            </a:xfrm>
            <a:custGeom>
              <a:avLst/>
              <a:gdLst/>
              <a:ahLst/>
              <a:cxnLst/>
              <a:rect l="l" t="t" r="r" b="b"/>
              <a:pathLst>
                <a:path w="15423" h="6403" extrusionOk="0">
                  <a:moveTo>
                    <a:pt x="83" y="6195"/>
                  </a:moveTo>
                  <a:lnTo>
                    <a:pt x="107" y="6140"/>
                  </a:lnTo>
                  <a:lnTo>
                    <a:pt x="36" y="6057"/>
                  </a:lnTo>
                  <a:lnTo>
                    <a:pt x="36" y="6009"/>
                  </a:lnTo>
                  <a:lnTo>
                    <a:pt x="71" y="5953"/>
                  </a:lnTo>
                  <a:lnTo>
                    <a:pt x="107" y="5905"/>
                  </a:lnTo>
                  <a:lnTo>
                    <a:pt x="142" y="5884"/>
                  </a:lnTo>
                  <a:lnTo>
                    <a:pt x="190" y="5864"/>
                  </a:lnTo>
                  <a:lnTo>
                    <a:pt x="225" y="5836"/>
                  </a:lnTo>
                  <a:lnTo>
                    <a:pt x="237" y="5808"/>
                  </a:lnTo>
                  <a:lnTo>
                    <a:pt x="213" y="5719"/>
                  </a:lnTo>
                  <a:lnTo>
                    <a:pt x="225" y="5670"/>
                  </a:lnTo>
                  <a:lnTo>
                    <a:pt x="261" y="5622"/>
                  </a:lnTo>
                  <a:lnTo>
                    <a:pt x="343" y="5539"/>
                  </a:lnTo>
                  <a:lnTo>
                    <a:pt x="379" y="5491"/>
                  </a:lnTo>
                  <a:lnTo>
                    <a:pt x="402" y="5449"/>
                  </a:lnTo>
                  <a:lnTo>
                    <a:pt x="402" y="5353"/>
                  </a:lnTo>
                  <a:lnTo>
                    <a:pt x="414" y="5304"/>
                  </a:lnTo>
                  <a:lnTo>
                    <a:pt x="734" y="4793"/>
                  </a:lnTo>
                  <a:lnTo>
                    <a:pt x="805" y="4717"/>
                  </a:lnTo>
                  <a:lnTo>
                    <a:pt x="816" y="4690"/>
                  </a:lnTo>
                  <a:lnTo>
                    <a:pt x="828" y="4676"/>
                  </a:lnTo>
                  <a:lnTo>
                    <a:pt x="899" y="4648"/>
                  </a:lnTo>
                  <a:lnTo>
                    <a:pt x="935" y="4614"/>
                  </a:lnTo>
                  <a:lnTo>
                    <a:pt x="958" y="4600"/>
                  </a:lnTo>
                  <a:lnTo>
                    <a:pt x="994" y="4579"/>
                  </a:lnTo>
                  <a:lnTo>
                    <a:pt x="994" y="4544"/>
                  </a:lnTo>
                  <a:lnTo>
                    <a:pt x="935" y="4503"/>
                  </a:lnTo>
                  <a:lnTo>
                    <a:pt x="923" y="4482"/>
                  </a:lnTo>
                  <a:lnTo>
                    <a:pt x="911" y="4448"/>
                  </a:lnTo>
                  <a:lnTo>
                    <a:pt x="923" y="4323"/>
                  </a:lnTo>
                  <a:lnTo>
                    <a:pt x="946" y="4289"/>
                  </a:lnTo>
                  <a:lnTo>
                    <a:pt x="1006" y="4268"/>
                  </a:lnTo>
                  <a:lnTo>
                    <a:pt x="1077" y="4261"/>
                  </a:lnTo>
                  <a:lnTo>
                    <a:pt x="1124" y="4241"/>
                  </a:lnTo>
                  <a:lnTo>
                    <a:pt x="1159" y="4213"/>
                  </a:lnTo>
                  <a:lnTo>
                    <a:pt x="1230" y="4116"/>
                  </a:lnTo>
                  <a:lnTo>
                    <a:pt x="1254" y="4047"/>
                  </a:lnTo>
                  <a:lnTo>
                    <a:pt x="1313" y="3964"/>
                  </a:lnTo>
                  <a:lnTo>
                    <a:pt x="1313" y="3923"/>
                  </a:lnTo>
                  <a:lnTo>
                    <a:pt x="1266" y="3888"/>
                  </a:lnTo>
                  <a:lnTo>
                    <a:pt x="1195" y="3847"/>
                  </a:lnTo>
                  <a:lnTo>
                    <a:pt x="1148" y="3805"/>
                  </a:lnTo>
                  <a:lnTo>
                    <a:pt x="1171" y="3757"/>
                  </a:lnTo>
                  <a:lnTo>
                    <a:pt x="1195" y="3736"/>
                  </a:lnTo>
                  <a:lnTo>
                    <a:pt x="1195" y="3695"/>
                  </a:lnTo>
                  <a:lnTo>
                    <a:pt x="1207" y="3674"/>
                  </a:lnTo>
                  <a:lnTo>
                    <a:pt x="1242" y="3660"/>
                  </a:lnTo>
                  <a:lnTo>
                    <a:pt x="1372" y="3612"/>
                  </a:lnTo>
                  <a:lnTo>
                    <a:pt x="1502" y="3584"/>
                  </a:lnTo>
                  <a:lnTo>
                    <a:pt x="1538" y="3571"/>
                  </a:lnTo>
                  <a:lnTo>
                    <a:pt x="1609" y="3529"/>
                  </a:lnTo>
                  <a:lnTo>
                    <a:pt x="1656" y="3515"/>
                  </a:lnTo>
                  <a:lnTo>
                    <a:pt x="1692" y="3509"/>
                  </a:lnTo>
                  <a:lnTo>
                    <a:pt x="1727" y="3495"/>
                  </a:lnTo>
                  <a:lnTo>
                    <a:pt x="1751" y="3467"/>
                  </a:lnTo>
                  <a:lnTo>
                    <a:pt x="1763" y="3439"/>
                  </a:lnTo>
                  <a:lnTo>
                    <a:pt x="1786" y="3412"/>
                  </a:lnTo>
                  <a:lnTo>
                    <a:pt x="1822" y="3398"/>
                  </a:lnTo>
                  <a:lnTo>
                    <a:pt x="1904" y="3370"/>
                  </a:lnTo>
                  <a:lnTo>
                    <a:pt x="1940" y="3357"/>
                  </a:lnTo>
                  <a:lnTo>
                    <a:pt x="1964" y="3329"/>
                  </a:lnTo>
                  <a:lnTo>
                    <a:pt x="1987" y="3308"/>
                  </a:lnTo>
                  <a:lnTo>
                    <a:pt x="2011" y="3288"/>
                  </a:lnTo>
                  <a:lnTo>
                    <a:pt x="2058" y="3281"/>
                  </a:lnTo>
                  <a:lnTo>
                    <a:pt x="2082" y="3267"/>
                  </a:lnTo>
                  <a:lnTo>
                    <a:pt x="2141" y="3225"/>
                  </a:lnTo>
                  <a:lnTo>
                    <a:pt x="2153" y="3205"/>
                  </a:lnTo>
                  <a:lnTo>
                    <a:pt x="2165" y="3191"/>
                  </a:lnTo>
                  <a:lnTo>
                    <a:pt x="2247" y="3170"/>
                  </a:lnTo>
                  <a:lnTo>
                    <a:pt x="2283" y="3156"/>
                  </a:lnTo>
                  <a:lnTo>
                    <a:pt x="2295" y="3136"/>
                  </a:lnTo>
                  <a:lnTo>
                    <a:pt x="2318" y="3094"/>
                  </a:lnTo>
                  <a:lnTo>
                    <a:pt x="2342" y="3080"/>
                  </a:lnTo>
                  <a:lnTo>
                    <a:pt x="2389" y="3046"/>
                  </a:lnTo>
                  <a:lnTo>
                    <a:pt x="2460" y="3032"/>
                  </a:lnTo>
                  <a:lnTo>
                    <a:pt x="2638" y="3032"/>
                  </a:lnTo>
                  <a:lnTo>
                    <a:pt x="2685" y="3011"/>
                  </a:lnTo>
                  <a:lnTo>
                    <a:pt x="2709" y="2963"/>
                  </a:lnTo>
                  <a:lnTo>
                    <a:pt x="2721" y="2859"/>
                  </a:lnTo>
                  <a:lnTo>
                    <a:pt x="2756" y="2825"/>
                  </a:lnTo>
                  <a:lnTo>
                    <a:pt x="2803" y="2770"/>
                  </a:lnTo>
                  <a:lnTo>
                    <a:pt x="2874" y="2742"/>
                  </a:lnTo>
                  <a:lnTo>
                    <a:pt x="2945" y="2749"/>
                  </a:lnTo>
                  <a:lnTo>
                    <a:pt x="3028" y="2763"/>
                  </a:lnTo>
                  <a:lnTo>
                    <a:pt x="3123" y="2756"/>
                  </a:lnTo>
                  <a:lnTo>
                    <a:pt x="3276" y="2707"/>
                  </a:lnTo>
                  <a:lnTo>
                    <a:pt x="3324" y="2680"/>
                  </a:lnTo>
                  <a:lnTo>
                    <a:pt x="3347" y="2673"/>
                  </a:lnTo>
                  <a:lnTo>
                    <a:pt x="3430" y="2694"/>
                  </a:lnTo>
                  <a:lnTo>
                    <a:pt x="3466" y="2700"/>
                  </a:lnTo>
                  <a:lnTo>
                    <a:pt x="3548" y="2694"/>
                  </a:lnTo>
                  <a:lnTo>
                    <a:pt x="3631" y="2707"/>
                  </a:lnTo>
                  <a:lnTo>
                    <a:pt x="3667" y="2735"/>
                  </a:lnTo>
                  <a:lnTo>
                    <a:pt x="3702" y="2763"/>
                  </a:lnTo>
                  <a:lnTo>
                    <a:pt x="3749" y="2790"/>
                  </a:lnTo>
                  <a:lnTo>
                    <a:pt x="3749" y="2638"/>
                  </a:lnTo>
                  <a:lnTo>
                    <a:pt x="3690" y="2576"/>
                  </a:lnTo>
                  <a:lnTo>
                    <a:pt x="3596" y="2521"/>
                  </a:lnTo>
                  <a:lnTo>
                    <a:pt x="3430" y="2438"/>
                  </a:lnTo>
                  <a:lnTo>
                    <a:pt x="3265" y="2348"/>
                  </a:lnTo>
                  <a:lnTo>
                    <a:pt x="3099" y="2258"/>
                  </a:lnTo>
                  <a:lnTo>
                    <a:pt x="2933" y="2169"/>
                  </a:lnTo>
                  <a:lnTo>
                    <a:pt x="2768" y="2079"/>
                  </a:lnTo>
                  <a:lnTo>
                    <a:pt x="2614" y="1996"/>
                  </a:lnTo>
                  <a:lnTo>
                    <a:pt x="2449" y="1906"/>
                  </a:lnTo>
                  <a:lnTo>
                    <a:pt x="2283" y="1816"/>
                  </a:lnTo>
                  <a:lnTo>
                    <a:pt x="2212" y="1775"/>
                  </a:lnTo>
                  <a:lnTo>
                    <a:pt x="2165" y="1761"/>
                  </a:lnTo>
                  <a:lnTo>
                    <a:pt x="2082" y="1754"/>
                  </a:lnTo>
                  <a:lnTo>
                    <a:pt x="2046" y="1747"/>
                  </a:lnTo>
                  <a:lnTo>
                    <a:pt x="1999" y="1727"/>
                  </a:lnTo>
                  <a:lnTo>
                    <a:pt x="1763" y="1554"/>
                  </a:lnTo>
                  <a:lnTo>
                    <a:pt x="1668" y="1464"/>
                  </a:lnTo>
                  <a:lnTo>
                    <a:pt x="1644" y="1368"/>
                  </a:lnTo>
                  <a:lnTo>
                    <a:pt x="1774" y="1292"/>
                  </a:lnTo>
                  <a:lnTo>
                    <a:pt x="1916" y="1257"/>
                  </a:lnTo>
                  <a:lnTo>
                    <a:pt x="1975" y="1236"/>
                  </a:lnTo>
                  <a:lnTo>
                    <a:pt x="2023" y="1195"/>
                  </a:lnTo>
                  <a:lnTo>
                    <a:pt x="2283" y="801"/>
                  </a:lnTo>
                  <a:lnTo>
                    <a:pt x="2389" y="718"/>
                  </a:lnTo>
                  <a:lnTo>
                    <a:pt x="2531" y="677"/>
                  </a:lnTo>
                  <a:lnTo>
                    <a:pt x="2614" y="684"/>
                  </a:lnTo>
                  <a:lnTo>
                    <a:pt x="2685" y="691"/>
                  </a:lnTo>
                  <a:lnTo>
                    <a:pt x="2756" y="691"/>
                  </a:lnTo>
                  <a:lnTo>
                    <a:pt x="2827" y="663"/>
                  </a:lnTo>
                  <a:lnTo>
                    <a:pt x="2898" y="622"/>
                  </a:lnTo>
                  <a:lnTo>
                    <a:pt x="2922" y="566"/>
                  </a:lnTo>
                  <a:lnTo>
                    <a:pt x="2945" y="456"/>
                  </a:lnTo>
                  <a:lnTo>
                    <a:pt x="2981" y="401"/>
                  </a:lnTo>
                  <a:lnTo>
                    <a:pt x="3134" y="249"/>
                  </a:lnTo>
                  <a:lnTo>
                    <a:pt x="3146" y="200"/>
                  </a:lnTo>
                  <a:lnTo>
                    <a:pt x="3158" y="62"/>
                  </a:lnTo>
                  <a:lnTo>
                    <a:pt x="3194" y="7"/>
                  </a:lnTo>
                  <a:lnTo>
                    <a:pt x="3217" y="0"/>
                  </a:lnTo>
                  <a:lnTo>
                    <a:pt x="3217" y="0"/>
                  </a:lnTo>
                  <a:lnTo>
                    <a:pt x="3229" y="0"/>
                  </a:lnTo>
                  <a:lnTo>
                    <a:pt x="3288" y="14"/>
                  </a:lnTo>
                  <a:lnTo>
                    <a:pt x="3347" y="42"/>
                  </a:lnTo>
                  <a:lnTo>
                    <a:pt x="3525" y="187"/>
                  </a:lnTo>
                  <a:lnTo>
                    <a:pt x="3690" y="256"/>
                  </a:lnTo>
                  <a:lnTo>
                    <a:pt x="3832" y="263"/>
                  </a:lnTo>
                  <a:lnTo>
                    <a:pt x="3974" y="228"/>
                  </a:lnTo>
                  <a:lnTo>
                    <a:pt x="4116" y="180"/>
                  </a:lnTo>
                  <a:lnTo>
                    <a:pt x="4211" y="214"/>
                  </a:lnTo>
                  <a:lnTo>
                    <a:pt x="4258" y="235"/>
                  </a:lnTo>
                  <a:lnTo>
                    <a:pt x="4305" y="228"/>
                  </a:lnTo>
                  <a:lnTo>
                    <a:pt x="4329" y="200"/>
                  </a:lnTo>
                  <a:lnTo>
                    <a:pt x="4341" y="124"/>
                  </a:lnTo>
                  <a:lnTo>
                    <a:pt x="4353" y="90"/>
                  </a:lnTo>
                  <a:lnTo>
                    <a:pt x="4435" y="173"/>
                  </a:lnTo>
                  <a:lnTo>
                    <a:pt x="4495" y="187"/>
                  </a:lnTo>
                  <a:lnTo>
                    <a:pt x="4566" y="152"/>
                  </a:lnTo>
                  <a:lnTo>
                    <a:pt x="4625" y="97"/>
                  </a:lnTo>
                  <a:lnTo>
                    <a:pt x="4660" y="76"/>
                  </a:lnTo>
                  <a:lnTo>
                    <a:pt x="4707" y="83"/>
                  </a:lnTo>
                  <a:lnTo>
                    <a:pt x="4743" y="111"/>
                  </a:lnTo>
                  <a:lnTo>
                    <a:pt x="4778" y="166"/>
                  </a:lnTo>
                  <a:lnTo>
                    <a:pt x="4814" y="187"/>
                  </a:lnTo>
                  <a:lnTo>
                    <a:pt x="4897" y="249"/>
                  </a:lnTo>
                  <a:lnTo>
                    <a:pt x="4956" y="263"/>
                  </a:lnTo>
                  <a:lnTo>
                    <a:pt x="5003" y="263"/>
                  </a:lnTo>
                  <a:lnTo>
                    <a:pt x="5027" y="242"/>
                  </a:lnTo>
                  <a:lnTo>
                    <a:pt x="5015" y="221"/>
                  </a:lnTo>
                  <a:lnTo>
                    <a:pt x="4991" y="200"/>
                  </a:lnTo>
                  <a:lnTo>
                    <a:pt x="4979" y="173"/>
                  </a:lnTo>
                  <a:lnTo>
                    <a:pt x="5027" y="145"/>
                  </a:lnTo>
                  <a:lnTo>
                    <a:pt x="5110" y="166"/>
                  </a:lnTo>
                  <a:lnTo>
                    <a:pt x="5263" y="214"/>
                  </a:lnTo>
                  <a:lnTo>
                    <a:pt x="5299" y="180"/>
                  </a:lnTo>
                  <a:lnTo>
                    <a:pt x="5299" y="131"/>
                  </a:lnTo>
                  <a:lnTo>
                    <a:pt x="5322" y="83"/>
                  </a:lnTo>
                  <a:lnTo>
                    <a:pt x="5417" y="62"/>
                  </a:lnTo>
                  <a:lnTo>
                    <a:pt x="5583" y="42"/>
                  </a:lnTo>
                  <a:lnTo>
                    <a:pt x="5665" y="42"/>
                  </a:lnTo>
                  <a:lnTo>
                    <a:pt x="5713" y="62"/>
                  </a:lnTo>
                  <a:lnTo>
                    <a:pt x="5713" y="97"/>
                  </a:lnTo>
                  <a:lnTo>
                    <a:pt x="5665" y="131"/>
                  </a:lnTo>
                  <a:lnTo>
                    <a:pt x="5642" y="159"/>
                  </a:lnTo>
                  <a:lnTo>
                    <a:pt x="5689" y="187"/>
                  </a:lnTo>
                  <a:lnTo>
                    <a:pt x="5713" y="221"/>
                  </a:lnTo>
                  <a:lnTo>
                    <a:pt x="5725" y="256"/>
                  </a:lnTo>
                  <a:lnTo>
                    <a:pt x="5760" y="269"/>
                  </a:lnTo>
                  <a:lnTo>
                    <a:pt x="5926" y="276"/>
                  </a:lnTo>
                  <a:lnTo>
                    <a:pt x="6008" y="283"/>
                  </a:lnTo>
                  <a:lnTo>
                    <a:pt x="6032" y="311"/>
                  </a:lnTo>
                  <a:lnTo>
                    <a:pt x="6020" y="339"/>
                  </a:lnTo>
                  <a:lnTo>
                    <a:pt x="5985" y="373"/>
                  </a:lnTo>
                  <a:lnTo>
                    <a:pt x="6008" y="366"/>
                  </a:lnTo>
                  <a:lnTo>
                    <a:pt x="6056" y="380"/>
                  </a:lnTo>
                  <a:lnTo>
                    <a:pt x="6091" y="394"/>
                  </a:lnTo>
                  <a:lnTo>
                    <a:pt x="6115" y="421"/>
                  </a:lnTo>
                  <a:lnTo>
                    <a:pt x="6139" y="421"/>
                  </a:lnTo>
                  <a:lnTo>
                    <a:pt x="6174" y="428"/>
                  </a:lnTo>
                  <a:lnTo>
                    <a:pt x="6233" y="435"/>
                  </a:lnTo>
                  <a:lnTo>
                    <a:pt x="6292" y="463"/>
                  </a:lnTo>
                  <a:lnTo>
                    <a:pt x="6340" y="497"/>
                  </a:lnTo>
                  <a:lnTo>
                    <a:pt x="6363" y="532"/>
                  </a:lnTo>
                  <a:lnTo>
                    <a:pt x="6387" y="546"/>
                  </a:lnTo>
                  <a:lnTo>
                    <a:pt x="6434" y="532"/>
                  </a:lnTo>
                  <a:lnTo>
                    <a:pt x="6470" y="518"/>
                  </a:lnTo>
                  <a:lnTo>
                    <a:pt x="6517" y="518"/>
                  </a:lnTo>
                  <a:lnTo>
                    <a:pt x="6552" y="532"/>
                  </a:lnTo>
                  <a:lnTo>
                    <a:pt x="6588" y="553"/>
                  </a:lnTo>
                  <a:lnTo>
                    <a:pt x="6647" y="566"/>
                  </a:lnTo>
                  <a:lnTo>
                    <a:pt x="6765" y="573"/>
                  </a:lnTo>
                  <a:lnTo>
                    <a:pt x="6824" y="566"/>
                  </a:lnTo>
                  <a:lnTo>
                    <a:pt x="6884" y="546"/>
                  </a:lnTo>
                  <a:lnTo>
                    <a:pt x="6931" y="539"/>
                  </a:lnTo>
                  <a:lnTo>
                    <a:pt x="7014" y="580"/>
                  </a:lnTo>
                  <a:lnTo>
                    <a:pt x="7096" y="587"/>
                  </a:lnTo>
                  <a:lnTo>
                    <a:pt x="7132" y="594"/>
                  </a:lnTo>
                  <a:lnTo>
                    <a:pt x="7132" y="622"/>
                  </a:lnTo>
                  <a:lnTo>
                    <a:pt x="7132" y="649"/>
                  </a:lnTo>
                  <a:lnTo>
                    <a:pt x="7144" y="677"/>
                  </a:lnTo>
                  <a:lnTo>
                    <a:pt x="7191" y="684"/>
                  </a:lnTo>
                  <a:lnTo>
                    <a:pt x="7238" y="684"/>
                  </a:lnTo>
                  <a:lnTo>
                    <a:pt x="7309" y="677"/>
                  </a:lnTo>
                  <a:lnTo>
                    <a:pt x="7357" y="670"/>
                  </a:lnTo>
                  <a:lnTo>
                    <a:pt x="7404" y="698"/>
                  </a:lnTo>
                  <a:lnTo>
                    <a:pt x="7380" y="739"/>
                  </a:lnTo>
                  <a:lnTo>
                    <a:pt x="7380" y="781"/>
                  </a:lnTo>
                  <a:lnTo>
                    <a:pt x="7463" y="781"/>
                  </a:lnTo>
                  <a:lnTo>
                    <a:pt x="7510" y="753"/>
                  </a:lnTo>
                  <a:lnTo>
                    <a:pt x="7546" y="732"/>
                  </a:lnTo>
                  <a:lnTo>
                    <a:pt x="7593" y="739"/>
                  </a:lnTo>
                  <a:lnTo>
                    <a:pt x="7723" y="781"/>
                  </a:lnTo>
                  <a:lnTo>
                    <a:pt x="7771" y="781"/>
                  </a:lnTo>
                  <a:lnTo>
                    <a:pt x="7782" y="781"/>
                  </a:lnTo>
                  <a:lnTo>
                    <a:pt x="7806" y="774"/>
                  </a:lnTo>
                  <a:lnTo>
                    <a:pt x="7806" y="767"/>
                  </a:lnTo>
                  <a:lnTo>
                    <a:pt x="7806" y="753"/>
                  </a:lnTo>
                  <a:lnTo>
                    <a:pt x="7818" y="746"/>
                  </a:lnTo>
                  <a:lnTo>
                    <a:pt x="7842" y="739"/>
                  </a:lnTo>
                  <a:lnTo>
                    <a:pt x="7865" y="739"/>
                  </a:lnTo>
                  <a:lnTo>
                    <a:pt x="7889" y="739"/>
                  </a:lnTo>
                  <a:lnTo>
                    <a:pt x="7913" y="746"/>
                  </a:lnTo>
                  <a:lnTo>
                    <a:pt x="7936" y="781"/>
                  </a:lnTo>
                  <a:lnTo>
                    <a:pt x="7936" y="870"/>
                  </a:lnTo>
                  <a:lnTo>
                    <a:pt x="7984" y="891"/>
                  </a:lnTo>
                  <a:lnTo>
                    <a:pt x="8232" y="870"/>
                  </a:lnTo>
                  <a:lnTo>
                    <a:pt x="8279" y="856"/>
                  </a:lnTo>
                  <a:lnTo>
                    <a:pt x="8326" y="877"/>
                  </a:lnTo>
                  <a:lnTo>
                    <a:pt x="8374" y="932"/>
                  </a:lnTo>
                  <a:lnTo>
                    <a:pt x="8409" y="946"/>
                  </a:lnTo>
                  <a:lnTo>
                    <a:pt x="8468" y="960"/>
                  </a:lnTo>
                  <a:lnTo>
                    <a:pt x="8504" y="946"/>
                  </a:lnTo>
                  <a:lnTo>
                    <a:pt x="8516" y="926"/>
                  </a:lnTo>
                  <a:lnTo>
                    <a:pt x="8539" y="919"/>
                  </a:lnTo>
                  <a:lnTo>
                    <a:pt x="8528" y="856"/>
                  </a:lnTo>
                  <a:lnTo>
                    <a:pt x="8551" y="856"/>
                  </a:lnTo>
                  <a:lnTo>
                    <a:pt x="8587" y="836"/>
                  </a:lnTo>
                  <a:lnTo>
                    <a:pt x="8622" y="822"/>
                  </a:lnTo>
                  <a:lnTo>
                    <a:pt x="8658" y="815"/>
                  </a:lnTo>
                  <a:lnTo>
                    <a:pt x="8705" y="822"/>
                  </a:lnTo>
                  <a:lnTo>
                    <a:pt x="8800" y="863"/>
                  </a:lnTo>
                  <a:lnTo>
                    <a:pt x="8823" y="863"/>
                  </a:lnTo>
                  <a:lnTo>
                    <a:pt x="8835" y="856"/>
                  </a:lnTo>
                  <a:lnTo>
                    <a:pt x="8835" y="829"/>
                  </a:lnTo>
                  <a:lnTo>
                    <a:pt x="8835" y="815"/>
                  </a:lnTo>
                  <a:lnTo>
                    <a:pt x="8859" y="801"/>
                  </a:lnTo>
                  <a:lnTo>
                    <a:pt x="8918" y="787"/>
                  </a:lnTo>
                  <a:lnTo>
                    <a:pt x="8965" y="760"/>
                  </a:lnTo>
                  <a:lnTo>
                    <a:pt x="9001" y="753"/>
                  </a:lnTo>
                  <a:lnTo>
                    <a:pt x="9036" y="753"/>
                  </a:lnTo>
                  <a:lnTo>
                    <a:pt x="9083" y="753"/>
                  </a:lnTo>
                  <a:lnTo>
                    <a:pt x="9107" y="739"/>
                  </a:lnTo>
                  <a:lnTo>
                    <a:pt x="9143" y="705"/>
                  </a:lnTo>
                  <a:lnTo>
                    <a:pt x="9190" y="691"/>
                  </a:lnTo>
                  <a:lnTo>
                    <a:pt x="9237" y="698"/>
                  </a:lnTo>
                  <a:lnTo>
                    <a:pt x="9273" y="725"/>
                  </a:lnTo>
                  <a:lnTo>
                    <a:pt x="9273" y="760"/>
                  </a:lnTo>
                  <a:lnTo>
                    <a:pt x="9308" y="760"/>
                  </a:lnTo>
                  <a:lnTo>
                    <a:pt x="9367" y="732"/>
                  </a:lnTo>
                  <a:lnTo>
                    <a:pt x="9450" y="725"/>
                  </a:lnTo>
                  <a:lnTo>
                    <a:pt x="9592" y="760"/>
                  </a:lnTo>
                  <a:lnTo>
                    <a:pt x="9675" y="767"/>
                  </a:lnTo>
                  <a:lnTo>
                    <a:pt x="9734" y="781"/>
                  </a:lnTo>
                  <a:lnTo>
                    <a:pt x="9769" y="787"/>
                  </a:lnTo>
                  <a:lnTo>
                    <a:pt x="9805" y="781"/>
                  </a:lnTo>
                  <a:lnTo>
                    <a:pt x="9840" y="753"/>
                  </a:lnTo>
                  <a:lnTo>
                    <a:pt x="9876" y="732"/>
                  </a:lnTo>
                  <a:lnTo>
                    <a:pt x="9935" y="725"/>
                  </a:lnTo>
                  <a:lnTo>
                    <a:pt x="10006" y="732"/>
                  </a:lnTo>
                  <a:lnTo>
                    <a:pt x="10124" y="767"/>
                  </a:lnTo>
                  <a:lnTo>
                    <a:pt x="10207" y="774"/>
                  </a:lnTo>
                  <a:lnTo>
                    <a:pt x="10302" y="774"/>
                  </a:lnTo>
                  <a:lnTo>
                    <a:pt x="10361" y="774"/>
                  </a:lnTo>
                  <a:lnTo>
                    <a:pt x="10432" y="774"/>
                  </a:lnTo>
                  <a:lnTo>
                    <a:pt x="10467" y="787"/>
                  </a:lnTo>
                  <a:lnTo>
                    <a:pt x="10479" y="808"/>
                  </a:lnTo>
                  <a:lnTo>
                    <a:pt x="10455" y="829"/>
                  </a:lnTo>
                  <a:lnTo>
                    <a:pt x="10444" y="850"/>
                  </a:lnTo>
                  <a:lnTo>
                    <a:pt x="10455" y="939"/>
                  </a:lnTo>
                  <a:lnTo>
                    <a:pt x="10526" y="974"/>
                  </a:lnTo>
                  <a:lnTo>
                    <a:pt x="10574" y="974"/>
                  </a:lnTo>
                  <a:lnTo>
                    <a:pt x="10597" y="995"/>
                  </a:lnTo>
                  <a:lnTo>
                    <a:pt x="10621" y="1112"/>
                  </a:lnTo>
                  <a:lnTo>
                    <a:pt x="10645" y="1133"/>
                  </a:lnTo>
                  <a:lnTo>
                    <a:pt x="10680" y="1119"/>
                  </a:lnTo>
                  <a:lnTo>
                    <a:pt x="10739" y="1084"/>
                  </a:lnTo>
                  <a:lnTo>
                    <a:pt x="10822" y="1050"/>
                  </a:lnTo>
                  <a:lnTo>
                    <a:pt x="10881" y="1050"/>
                  </a:lnTo>
                  <a:lnTo>
                    <a:pt x="10952" y="1064"/>
                  </a:lnTo>
                  <a:lnTo>
                    <a:pt x="11047" y="1071"/>
                  </a:lnTo>
                  <a:lnTo>
                    <a:pt x="11307" y="1071"/>
                  </a:lnTo>
                  <a:lnTo>
                    <a:pt x="11366" y="1071"/>
                  </a:lnTo>
                  <a:lnTo>
                    <a:pt x="11413" y="1119"/>
                  </a:lnTo>
                  <a:lnTo>
                    <a:pt x="11437" y="1133"/>
                  </a:lnTo>
                  <a:lnTo>
                    <a:pt x="11449" y="1126"/>
                  </a:lnTo>
                  <a:lnTo>
                    <a:pt x="11461" y="1112"/>
                  </a:lnTo>
                  <a:lnTo>
                    <a:pt x="11484" y="1091"/>
                  </a:lnTo>
                  <a:lnTo>
                    <a:pt x="11508" y="1064"/>
                  </a:lnTo>
                  <a:lnTo>
                    <a:pt x="11543" y="1057"/>
                  </a:lnTo>
                  <a:lnTo>
                    <a:pt x="11614" y="1064"/>
                  </a:lnTo>
                  <a:lnTo>
                    <a:pt x="11662" y="1077"/>
                  </a:lnTo>
                  <a:lnTo>
                    <a:pt x="11697" y="1105"/>
                  </a:lnTo>
                  <a:lnTo>
                    <a:pt x="11804" y="1195"/>
                  </a:lnTo>
                  <a:lnTo>
                    <a:pt x="11839" y="1188"/>
                  </a:lnTo>
                  <a:lnTo>
                    <a:pt x="11886" y="1181"/>
                  </a:lnTo>
                  <a:lnTo>
                    <a:pt x="11934" y="1167"/>
                  </a:lnTo>
                  <a:lnTo>
                    <a:pt x="11946" y="1153"/>
                  </a:lnTo>
                  <a:lnTo>
                    <a:pt x="11981" y="1140"/>
                  </a:lnTo>
                  <a:lnTo>
                    <a:pt x="12076" y="1133"/>
                  </a:lnTo>
                  <a:lnTo>
                    <a:pt x="12182" y="1140"/>
                  </a:lnTo>
                  <a:lnTo>
                    <a:pt x="12265" y="1147"/>
                  </a:lnTo>
                  <a:lnTo>
                    <a:pt x="12241" y="1174"/>
                  </a:lnTo>
                  <a:lnTo>
                    <a:pt x="12158" y="1236"/>
                  </a:lnTo>
                  <a:lnTo>
                    <a:pt x="12170" y="1278"/>
                  </a:lnTo>
                  <a:lnTo>
                    <a:pt x="12206" y="1374"/>
                  </a:lnTo>
                  <a:lnTo>
                    <a:pt x="12253" y="1395"/>
                  </a:lnTo>
                  <a:lnTo>
                    <a:pt x="12407" y="1388"/>
                  </a:lnTo>
                  <a:lnTo>
                    <a:pt x="12407" y="1444"/>
                  </a:lnTo>
                  <a:lnTo>
                    <a:pt x="12419" y="1457"/>
                  </a:lnTo>
                  <a:lnTo>
                    <a:pt x="12442" y="1485"/>
                  </a:lnTo>
                  <a:lnTo>
                    <a:pt x="12466" y="1513"/>
                  </a:lnTo>
                  <a:lnTo>
                    <a:pt x="12525" y="1547"/>
                  </a:lnTo>
                  <a:lnTo>
                    <a:pt x="12513" y="1575"/>
                  </a:lnTo>
                  <a:lnTo>
                    <a:pt x="12490" y="1602"/>
                  </a:lnTo>
                  <a:lnTo>
                    <a:pt x="12430" y="1630"/>
                  </a:lnTo>
                  <a:lnTo>
                    <a:pt x="12395" y="1658"/>
                  </a:lnTo>
                  <a:lnTo>
                    <a:pt x="12383" y="1671"/>
                  </a:lnTo>
                  <a:lnTo>
                    <a:pt x="12395" y="1685"/>
                  </a:lnTo>
                  <a:lnTo>
                    <a:pt x="12419" y="1685"/>
                  </a:lnTo>
                  <a:lnTo>
                    <a:pt x="12454" y="1692"/>
                  </a:lnTo>
                  <a:lnTo>
                    <a:pt x="12490" y="1706"/>
                  </a:lnTo>
                  <a:lnTo>
                    <a:pt x="12490" y="1747"/>
                  </a:lnTo>
                  <a:lnTo>
                    <a:pt x="12430" y="1810"/>
                  </a:lnTo>
                  <a:lnTo>
                    <a:pt x="12419" y="1837"/>
                  </a:lnTo>
                  <a:lnTo>
                    <a:pt x="12442" y="1865"/>
                  </a:lnTo>
                  <a:lnTo>
                    <a:pt x="12478" y="1879"/>
                  </a:lnTo>
                  <a:lnTo>
                    <a:pt x="12501" y="1872"/>
                  </a:lnTo>
                  <a:lnTo>
                    <a:pt x="12513" y="1851"/>
                  </a:lnTo>
                  <a:lnTo>
                    <a:pt x="12525" y="1830"/>
                  </a:lnTo>
                  <a:lnTo>
                    <a:pt x="12537" y="1816"/>
                  </a:lnTo>
                  <a:lnTo>
                    <a:pt x="12561" y="1810"/>
                  </a:lnTo>
                  <a:lnTo>
                    <a:pt x="12572" y="1823"/>
                  </a:lnTo>
                  <a:lnTo>
                    <a:pt x="12572" y="1851"/>
                  </a:lnTo>
                  <a:lnTo>
                    <a:pt x="12561" y="1879"/>
                  </a:lnTo>
                  <a:lnTo>
                    <a:pt x="12572" y="1906"/>
                  </a:lnTo>
                  <a:lnTo>
                    <a:pt x="12620" y="1920"/>
                  </a:lnTo>
                  <a:lnTo>
                    <a:pt x="12655" y="1913"/>
                  </a:lnTo>
                  <a:lnTo>
                    <a:pt x="12702" y="1886"/>
                  </a:lnTo>
                  <a:lnTo>
                    <a:pt x="12726" y="1886"/>
                  </a:lnTo>
                  <a:lnTo>
                    <a:pt x="12738" y="1892"/>
                  </a:lnTo>
                  <a:lnTo>
                    <a:pt x="12750" y="1913"/>
                  </a:lnTo>
                  <a:lnTo>
                    <a:pt x="12844" y="1941"/>
                  </a:lnTo>
                  <a:lnTo>
                    <a:pt x="12892" y="1968"/>
                  </a:lnTo>
                  <a:lnTo>
                    <a:pt x="12974" y="2024"/>
                  </a:lnTo>
                  <a:lnTo>
                    <a:pt x="13045" y="2093"/>
                  </a:lnTo>
                  <a:lnTo>
                    <a:pt x="13081" y="2107"/>
                  </a:lnTo>
                  <a:lnTo>
                    <a:pt x="13105" y="2120"/>
                  </a:lnTo>
                  <a:lnTo>
                    <a:pt x="13128" y="2134"/>
                  </a:lnTo>
                  <a:lnTo>
                    <a:pt x="13105" y="2148"/>
                  </a:lnTo>
                  <a:lnTo>
                    <a:pt x="13081" y="2155"/>
                  </a:lnTo>
                  <a:lnTo>
                    <a:pt x="13022" y="2155"/>
                  </a:lnTo>
                  <a:lnTo>
                    <a:pt x="12986" y="2162"/>
                  </a:lnTo>
                  <a:lnTo>
                    <a:pt x="12951" y="2183"/>
                  </a:lnTo>
                  <a:lnTo>
                    <a:pt x="12951" y="2203"/>
                  </a:lnTo>
                  <a:lnTo>
                    <a:pt x="12963" y="2224"/>
                  </a:lnTo>
                  <a:lnTo>
                    <a:pt x="12998" y="2231"/>
                  </a:lnTo>
                  <a:lnTo>
                    <a:pt x="13045" y="2245"/>
                  </a:lnTo>
                  <a:lnTo>
                    <a:pt x="13057" y="2252"/>
                  </a:lnTo>
                  <a:lnTo>
                    <a:pt x="13045" y="2279"/>
                  </a:lnTo>
                  <a:lnTo>
                    <a:pt x="13022" y="2314"/>
                  </a:lnTo>
                  <a:lnTo>
                    <a:pt x="12998" y="2355"/>
                  </a:lnTo>
                  <a:lnTo>
                    <a:pt x="12998" y="2410"/>
                  </a:lnTo>
                  <a:lnTo>
                    <a:pt x="13022" y="2452"/>
                  </a:lnTo>
                  <a:lnTo>
                    <a:pt x="13223" y="2521"/>
                  </a:lnTo>
                  <a:lnTo>
                    <a:pt x="13246" y="2549"/>
                  </a:lnTo>
                  <a:lnTo>
                    <a:pt x="13258" y="2576"/>
                  </a:lnTo>
                  <a:lnTo>
                    <a:pt x="13270" y="2604"/>
                  </a:lnTo>
                  <a:lnTo>
                    <a:pt x="13317" y="2631"/>
                  </a:lnTo>
                  <a:lnTo>
                    <a:pt x="13412" y="2666"/>
                  </a:lnTo>
                  <a:lnTo>
                    <a:pt x="13731" y="2742"/>
                  </a:lnTo>
                  <a:lnTo>
                    <a:pt x="13850" y="2804"/>
                  </a:lnTo>
                  <a:lnTo>
                    <a:pt x="15364" y="3170"/>
                  </a:lnTo>
                  <a:lnTo>
                    <a:pt x="15411" y="3191"/>
                  </a:lnTo>
                  <a:lnTo>
                    <a:pt x="15423" y="3212"/>
                  </a:lnTo>
                  <a:lnTo>
                    <a:pt x="15387" y="3232"/>
                  </a:lnTo>
                  <a:lnTo>
                    <a:pt x="15162" y="3274"/>
                  </a:lnTo>
                  <a:lnTo>
                    <a:pt x="14973" y="3329"/>
                  </a:lnTo>
                  <a:lnTo>
                    <a:pt x="14879" y="3343"/>
                  </a:lnTo>
                  <a:lnTo>
                    <a:pt x="14796" y="3370"/>
                  </a:lnTo>
                  <a:lnTo>
                    <a:pt x="14713" y="3419"/>
                  </a:lnTo>
                  <a:lnTo>
                    <a:pt x="14524" y="3578"/>
                  </a:lnTo>
                  <a:lnTo>
                    <a:pt x="14370" y="3757"/>
                  </a:lnTo>
                  <a:lnTo>
                    <a:pt x="14323" y="3826"/>
                  </a:lnTo>
                  <a:lnTo>
                    <a:pt x="14275" y="3854"/>
                  </a:lnTo>
                  <a:lnTo>
                    <a:pt x="14204" y="3881"/>
                  </a:lnTo>
                  <a:lnTo>
                    <a:pt x="14003" y="3916"/>
                  </a:lnTo>
                  <a:lnTo>
                    <a:pt x="13932" y="3930"/>
                  </a:lnTo>
                  <a:lnTo>
                    <a:pt x="13909" y="3930"/>
                  </a:lnTo>
                  <a:lnTo>
                    <a:pt x="13861" y="3937"/>
                  </a:lnTo>
                  <a:lnTo>
                    <a:pt x="13838" y="3964"/>
                  </a:lnTo>
                  <a:lnTo>
                    <a:pt x="13826" y="4006"/>
                  </a:lnTo>
                  <a:lnTo>
                    <a:pt x="13684" y="3999"/>
                  </a:lnTo>
                  <a:lnTo>
                    <a:pt x="13660" y="3985"/>
                  </a:lnTo>
                  <a:lnTo>
                    <a:pt x="13613" y="3971"/>
                  </a:lnTo>
                  <a:lnTo>
                    <a:pt x="13554" y="3964"/>
                  </a:lnTo>
                  <a:lnTo>
                    <a:pt x="13507" y="3964"/>
                  </a:lnTo>
                  <a:lnTo>
                    <a:pt x="13294" y="4006"/>
                  </a:lnTo>
                  <a:lnTo>
                    <a:pt x="13246" y="4006"/>
                  </a:lnTo>
                  <a:lnTo>
                    <a:pt x="13164" y="4033"/>
                  </a:lnTo>
                  <a:lnTo>
                    <a:pt x="13105" y="4047"/>
                  </a:lnTo>
                  <a:lnTo>
                    <a:pt x="13069" y="4040"/>
                  </a:lnTo>
                  <a:lnTo>
                    <a:pt x="13057" y="4020"/>
                  </a:lnTo>
                  <a:lnTo>
                    <a:pt x="13069" y="3999"/>
                  </a:lnTo>
                  <a:lnTo>
                    <a:pt x="13057" y="3985"/>
                  </a:lnTo>
                  <a:lnTo>
                    <a:pt x="13034" y="3978"/>
                  </a:lnTo>
                  <a:lnTo>
                    <a:pt x="12963" y="3978"/>
                  </a:lnTo>
                  <a:lnTo>
                    <a:pt x="12904" y="3964"/>
                  </a:lnTo>
                  <a:lnTo>
                    <a:pt x="12856" y="3964"/>
                  </a:lnTo>
                  <a:lnTo>
                    <a:pt x="12821" y="3971"/>
                  </a:lnTo>
                  <a:lnTo>
                    <a:pt x="12797" y="3985"/>
                  </a:lnTo>
                  <a:lnTo>
                    <a:pt x="12762" y="3992"/>
                  </a:lnTo>
                  <a:lnTo>
                    <a:pt x="12667" y="3992"/>
                  </a:lnTo>
                  <a:lnTo>
                    <a:pt x="12561" y="3971"/>
                  </a:lnTo>
                  <a:lnTo>
                    <a:pt x="12525" y="3971"/>
                  </a:lnTo>
                  <a:lnTo>
                    <a:pt x="12490" y="3971"/>
                  </a:lnTo>
                  <a:lnTo>
                    <a:pt x="12466" y="3971"/>
                  </a:lnTo>
                  <a:lnTo>
                    <a:pt x="12466" y="3957"/>
                  </a:lnTo>
                  <a:lnTo>
                    <a:pt x="12454" y="3944"/>
                  </a:lnTo>
                  <a:lnTo>
                    <a:pt x="12407" y="3944"/>
                  </a:lnTo>
                  <a:lnTo>
                    <a:pt x="12289" y="3944"/>
                  </a:lnTo>
                  <a:lnTo>
                    <a:pt x="12229" y="3930"/>
                  </a:lnTo>
                  <a:lnTo>
                    <a:pt x="12182" y="3916"/>
                  </a:lnTo>
                  <a:lnTo>
                    <a:pt x="12147" y="3916"/>
                  </a:lnTo>
                  <a:lnTo>
                    <a:pt x="12087" y="3937"/>
                  </a:lnTo>
                  <a:lnTo>
                    <a:pt x="12016" y="3999"/>
                  </a:lnTo>
                  <a:lnTo>
                    <a:pt x="11946" y="4047"/>
                  </a:lnTo>
                  <a:lnTo>
                    <a:pt x="11922" y="4068"/>
                  </a:lnTo>
                  <a:lnTo>
                    <a:pt x="11922" y="4082"/>
                  </a:lnTo>
                  <a:lnTo>
                    <a:pt x="11946" y="4116"/>
                  </a:lnTo>
                  <a:lnTo>
                    <a:pt x="12040" y="4151"/>
                  </a:lnTo>
                  <a:lnTo>
                    <a:pt x="12076" y="4172"/>
                  </a:lnTo>
                  <a:lnTo>
                    <a:pt x="12229" y="4227"/>
                  </a:lnTo>
                  <a:lnTo>
                    <a:pt x="12336" y="4282"/>
                  </a:lnTo>
                  <a:lnTo>
                    <a:pt x="12348" y="4330"/>
                  </a:lnTo>
                  <a:lnTo>
                    <a:pt x="12359" y="4427"/>
                  </a:lnTo>
                  <a:lnTo>
                    <a:pt x="12395" y="4538"/>
                  </a:lnTo>
                  <a:lnTo>
                    <a:pt x="12561" y="4772"/>
                  </a:lnTo>
                  <a:lnTo>
                    <a:pt x="12572" y="4814"/>
                  </a:lnTo>
                  <a:lnTo>
                    <a:pt x="12549" y="4848"/>
                  </a:lnTo>
                  <a:lnTo>
                    <a:pt x="12135" y="5042"/>
                  </a:lnTo>
                  <a:lnTo>
                    <a:pt x="11946" y="5104"/>
                  </a:lnTo>
                  <a:lnTo>
                    <a:pt x="11827" y="5125"/>
                  </a:lnTo>
                  <a:lnTo>
                    <a:pt x="11650" y="5132"/>
                  </a:lnTo>
                  <a:lnTo>
                    <a:pt x="11472" y="5166"/>
                  </a:lnTo>
                  <a:lnTo>
                    <a:pt x="11354" y="5201"/>
                  </a:lnTo>
                  <a:lnTo>
                    <a:pt x="11342" y="5207"/>
                  </a:lnTo>
                  <a:lnTo>
                    <a:pt x="11342" y="5207"/>
                  </a:lnTo>
                  <a:lnTo>
                    <a:pt x="11212" y="5207"/>
                  </a:lnTo>
                  <a:lnTo>
                    <a:pt x="11141" y="5194"/>
                  </a:lnTo>
                  <a:lnTo>
                    <a:pt x="10976" y="5145"/>
                  </a:lnTo>
                  <a:lnTo>
                    <a:pt x="10905" y="5138"/>
                  </a:lnTo>
                  <a:lnTo>
                    <a:pt x="10846" y="5138"/>
                  </a:lnTo>
                  <a:lnTo>
                    <a:pt x="10763" y="5145"/>
                  </a:lnTo>
                  <a:lnTo>
                    <a:pt x="10609" y="5138"/>
                  </a:lnTo>
                  <a:lnTo>
                    <a:pt x="10337" y="5069"/>
                  </a:lnTo>
                  <a:lnTo>
                    <a:pt x="10195" y="5062"/>
                  </a:lnTo>
                  <a:lnTo>
                    <a:pt x="9911" y="5097"/>
                  </a:lnTo>
                  <a:lnTo>
                    <a:pt x="9627" y="5166"/>
                  </a:lnTo>
                  <a:lnTo>
                    <a:pt x="9474" y="5180"/>
                  </a:lnTo>
                  <a:lnTo>
                    <a:pt x="9284" y="5180"/>
                  </a:lnTo>
                  <a:lnTo>
                    <a:pt x="8811" y="5180"/>
                  </a:lnTo>
                  <a:lnTo>
                    <a:pt x="8125" y="5180"/>
                  </a:lnTo>
                  <a:lnTo>
                    <a:pt x="7345" y="5180"/>
                  </a:lnTo>
                  <a:lnTo>
                    <a:pt x="6564" y="5180"/>
                  </a:lnTo>
                  <a:lnTo>
                    <a:pt x="5878" y="5180"/>
                  </a:lnTo>
                  <a:lnTo>
                    <a:pt x="5393" y="5180"/>
                  </a:lnTo>
                  <a:lnTo>
                    <a:pt x="5216" y="5180"/>
                  </a:lnTo>
                  <a:lnTo>
                    <a:pt x="4932" y="5180"/>
                  </a:lnTo>
                  <a:lnTo>
                    <a:pt x="4991" y="5159"/>
                  </a:lnTo>
                  <a:lnTo>
                    <a:pt x="5027" y="5145"/>
                  </a:lnTo>
                  <a:lnTo>
                    <a:pt x="5039" y="5132"/>
                  </a:lnTo>
                  <a:lnTo>
                    <a:pt x="5027" y="5104"/>
                  </a:lnTo>
                  <a:lnTo>
                    <a:pt x="5039" y="5083"/>
                  </a:lnTo>
                  <a:lnTo>
                    <a:pt x="5074" y="5069"/>
                  </a:lnTo>
                  <a:lnTo>
                    <a:pt x="5216" y="5069"/>
                  </a:lnTo>
                  <a:lnTo>
                    <a:pt x="5228" y="5028"/>
                  </a:lnTo>
                  <a:lnTo>
                    <a:pt x="5216" y="4980"/>
                  </a:lnTo>
                  <a:lnTo>
                    <a:pt x="5251" y="4952"/>
                  </a:lnTo>
                  <a:lnTo>
                    <a:pt x="5346" y="4945"/>
                  </a:lnTo>
                  <a:lnTo>
                    <a:pt x="5370" y="4938"/>
                  </a:lnTo>
                  <a:lnTo>
                    <a:pt x="5299" y="4869"/>
                  </a:lnTo>
                  <a:lnTo>
                    <a:pt x="5074" y="4538"/>
                  </a:lnTo>
                  <a:lnTo>
                    <a:pt x="5039" y="4524"/>
                  </a:lnTo>
                  <a:lnTo>
                    <a:pt x="5015" y="4538"/>
                  </a:lnTo>
                  <a:lnTo>
                    <a:pt x="5015" y="4579"/>
                  </a:lnTo>
                  <a:lnTo>
                    <a:pt x="5015" y="4600"/>
                  </a:lnTo>
                  <a:lnTo>
                    <a:pt x="4979" y="4614"/>
                  </a:lnTo>
                  <a:lnTo>
                    <a:pt x="4956" y="4620"/>
                  </a:lnTo>
                  <a:lnTo>
                    <a:pt x="4873" y="4634"/>
                  </a:lnTo>
                  <a:lnTo>
                    <a:pt x="4790" y="4655"/>
                  </a:lnTo>
                  <a:lnTo>
                    <a:pt x="4731" y="4683"/>
                  </a:lnTo>
                  <a:lnTo>
                    <a:pt x="4696" y="4724"/>
                  </a:lnTo>
                  <a:lnTo>
                    <a:pt x="4601" y="4869"/>
                  </a:lnTo>
                  <a:lnTo>
                    <a:pt x="4530" y="4966"/>
                  </a:lnTo>
                  <a:lnTo>
                    <a:pt x="4424" y="5049"/>
                  </a:lnTo>
                  <a:lnTo>
                    <a:pt x="4294" y="5111"/>
                  </a:lnTo>
                  <a:lnTo>
                    <a:pt x="4175" y="5138"/>
                  </a:lnTo>
                  <a:lnTo>
                    <a:pt x="4033" y="5132"/>
                  </a:lnTo>
                  <a:lnTo>
                    <a:pt x="3891" y="5111"/>
                  </a:lnTo>
                  <a:lnTo>
                    <a:pt x="3773" y="5090"/>
                  </a:lnTo>
                  <a:lnTo>
                    <a:pt x="3619" y="5035"/>
                  </a:lnTo>
                  <a:lnTo>
                    <a:pt x="3501" y="4973"/>
                  </a:lnTo>
                  <a:lnTo>
                    <a:pt x="3040" y="4614"/>
                  </a:lnTo>
                  <a:lnTo>
                    <a:pt x="2744" y="4434"/>
                  </a:lnTo>
                  <a:lnTo>
                    <a:pt x="2602" y="4393"/>
                  </a:lnTo>
                  <a:lnTo>
                    <a:pt x="2496" y="4337"/>
                  </a:lnTo>
                  <a:lnTo>
                    <a:pt x="2437" y="4317"/>
                  </a:lnTo>
                  <a:lnTo>
                    <a:pt x="2295" y="4303"/>
                  </a:lnTo>
                  <a:lnTo>
                    <a:pt x="2259" y="4296"/>
                  </a:lnTo>
                  <a:lnTo>
                    <a:pt x="2200" y="4254"/>
                  </a:lnTo>
                  <a:lnTo>
                    <a:pt x="2165" y="4241"/>
                  </a:lnTo>
                  <a:lnTo>
                    <a:pt x="2106" y="4247"/>
                  </a:lnTo>
                  <a:lnTo>
                    <a:pt x="1940" y="4282"/>
                  </a:lnTo>
                  <a:lnTo>
                    <a:pt x="1881" y="4296"/>
                  </a:lnTo>
                  <a:lnTo>
                    <a:pt x="1786" y="4351"/>
                  </a:lnTo>
                  <a:lnTo>
                    <a:pt x="1703" y="4434"/>
                  </a:lnTo>
                  <a:lnTo>
                    <a:pt x="1585" y="4614"/>
                  </a:lnTo>
                  <a:lnTo>
                    <a:pt x="1491" y="4703"/>
                  </a:lnTo>
                  <a:lnTo>
                    <a:pt x="1077" y="5028"/>
                  </a:lnTo>
                  <a:lnTo>
                    <a:pt x="935" y="5201"/>
                  </a:lnTo>
                  <a:lnTo>
                    <a:pt x="805" y="5435"/>
                  </a:lnTo>
                  <a:lnTo>
                    <a:pt x="769" y="5580"/>
                  </a:lnTo>
                  <a:lnTo>
                    <a:pt x="864" y="6223"/>
                  </a:lnTo>
                  <a:lnTo>
                    <a:pt x="840" y="6340"/>
                  </a:lnTo>
                  <a:lnTo>
                    <a:pt x="816" y="6395"/>
                  </a:lnTo>
                  <a:lnTo>
                    <a:pt x="734" y="6402"/>
                  </a:lnTo>
                  <a:lnTo>
                    <a:pt x="402" y="6347"/>
                  </a:lnTo>
                  <a:lnTo>
                    <a:pt x="154" y="6306"/>
                  </a:lnTo>
                  <a:lnTo>
                    <a:pt x="0" y="6292"/>
                  </a:lnTo>
                  <a:lnTo>
                    <a:pt x="83" y="6195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 flipH="1">
              <a:off x="4119793" y="2588453"/>
              <a:ext cx="427786" cy="452949"/>
            </a:xfrm>
            <a:custGeom>
              <a:avLst/>
              <a:gdLst/>
              <a:ahLst/>
              <a:cxnLst/>
              <a:rect l="l" t="t" r="r" b="b"/>
              <a:pathLst>
                <a:path w="7027" h="4752" extrusionOk="0">
                  <a:moveTo>
                    <a:pt x="60" y="2452"/>
                  </a:moveTo>
                  <a:lnTo>
                    <a:pt x="84" y="2459"/>
                  </a:lnTo>
                  <a:lnTo>
                    <a:pt x="95" y="2473"/>
                  </a:lnTo>
                  <a:lnTo>
                    <a:pt x="84" y="2487"/>
                  </a:lnTo>
                  <a:lnTo>
                    <a:pt x="84" y="2501"/>
                  </a:lnTo>
                  <a:lnTo>
                    <a:pt x="95" y="2507"/>
                  </a:lnTo>
                  <a:lnTo>
                    <a:pt x="143" y="2556"/>
                  </a:lnTo>
                  <a:lnTo>
                    <a:pt x="155" y="2576"/>
                  </a:lnTo>
                  <a:lnTo>
                    <a:pt x="190" y="2590"/>
                  </a:lnTo>
                  <a:lnTo>
                    <a:pt x="237" y="2604"/>
                  </a:lnTo>
                  <a:lnTo>
                    <a:pt x="391" y="2611"/>
                  </a:lnTo>
                  <a:lnTo>
                    <a:pt x="545" y="2576"/>
                  </a:lnTo>
                  <a:lnTo>
                    <a:pt x="640" y="2576"/>
                  </a:lnTo>
                  <a:lnTo>
                    <a:pt x="663" y="2535"/>
                  </a:lnTo>
                  <a:lnTo>
                    <a:pt x="675" y="2473"/>
                  </a:lnTo>
                  <a:lnTo>
                    <a:pt x="710" y="2459"/>
                  </a:lnTo>
                  <a:lnTo>
                    <a:pt x="746" y="2452"/>
                  </a:lnTo>
                  <a:lnTo>
                    <a:pt x="781" y="2452"/>
                  </a:lnTo>
                  <a:lnTo>
                    <a:pt x="817" y="2452"/>
                  </a:lnTo>
                  <a:lnTo>
                    <a:pt x="888" y="2466"/>
                  </a:lnTo>
                  <a:lnTo>
                    <a:pt x="935" y="2459"/>
                  </a:lnTo>
                  <a:lnTo>
                    <a:pt x="959" y="2438"/>
                  </a:lnTo>
                  <a:lnTo>
                    <a:pt x="982" y="2418"/>
                  </a:lnTo>
                  <a:lnTo>
                    <a:pt x="1053" y="2342"/>
                  </a:lnTo>
                  <a:lnTo>
                    <a:pt x="1207" y="2307"/>
                  </a:lnTo>
                  <a:lnTo>
                    <a:pt x="1219" y="2293"/>
                  </a:lnTo>
                  <a:lnTo>
                    <a:pt x="1195" y="2259"/>
                  </a:lnTo>
                  <a:lnTo>
                    <a:pt x="1231" y="2231"/>
                  </a:lnTo>
                  <a:lnTo>
                    <a:pt x="1278" y="2197"/>
                  </a:lnTo>
                  <a:lnTo>
                    <a:pt x="1337" y="2141"/>
                  </a:lnTo>
                  <a:lnTo>
                    <a:pt x="1373" y="2128"/>
                  </a:lnTo>
                  <a:lnTo>
                    <a:pt x="1491" y="2107"/>
                  </a:lnTo>
                  <a:lnTo>
                    <a:pt x="1799" y="2107"/>
                  </a:lnTo>
                  <a:lnTo>
                    <a:pt x="1881" y="2038"/>
                  </a:lnTo>
                  <a:lnTo>
                    <a:pt x="1881" y="2003"/>
                  </a:lnTo>
                  <a:lnTo>
                    <a:pt x="1763" y="1872"/>
                  </a:lnTo>
                  <a:lnTo>
                    <a:pt x="1775" y="1803"/>
                  </a:lnTo>
                  <a:lnTo>
                    <a:pt x="1633" y="1734"/>
                  </a:lnTo>
                  <a:lnTo>
                    <a:pt x="1621" y="1706"/>
                  </a:lnTo>
                  <a:lnTo>
                    <a:pt x="1680" y="1644"/>
                  </a:lnTo>
                  <a:lnTo>
                    <a:pt x="1692" y="1596"/>
                  </a:lnTo>
                  <a:lnTo>
                    <a:pt x="1668" y="1561"/>
                  </a:lnTo>
                  <a:lnTo>
                    <a:pt x="1680" y="1534"/>
                  </a:lnTo>
                  <a:lnTo>
                    <a:pt x="1775" y="1444"/>
                  </a:lnTo>
                  <a:lnTo>
                    <a:pt x="1810" y="1382"/>
                  </a:lnTo>
                  <a:lnTo>
                    <a:pt x="1799" y="1320"/>
                  </a:lnTo>
                  <a:lnTo>
                    <a:pt x="1858" y="1264"/>
                  </a:lnTo>
                  <a:lnTo>
                    <a:pt x="1870" y="1250"/>
                  </a:lnTo>
                  <a:lnTo>
                    <a:pt x="1940" y="1216"/>
                  </a:lnTo>
                  <a:lnTo>
                    <a:pt x="2035" y="1174"/>
                  </a:lnTo>
                  <a:lnTo>
                    <a:pt x="2059" y="1147"/>
                  </a:lnTo>
                  <a:lnTo>
                    <a:pt x="2071" y="1112"/>
                  </a:lnTo>
                  <a:lnTo>
                    <a:pt x="2071" y="1092"/>
                  </a:lnTo>
                  <a:lnTo>
                    <a:pt x="2047" y="1057"/>
                  </a:lnTo>
                  <a:lnTo>
                    <a:pt x="2023" y="1029"/>
                  </a:lnTo>
                  <a:lnTo>
                    <a:pt x="2059" y="1009"/>
                  </a:lnTo>
                  <a:lnTo>
                    <a:pt x="2059" y="988"/>
                  </a:lnTo>
                  <a:lnTo>
                    <a:pt x="2059" y="988"/>
                  </a:lnTo>
                  <a:lnTo>
                    <a:pt x="2094" y="974"/>
                  </a:lnTo>
                  <a:lnTo>
                    <a:pt x="2248" y="891"/>
                  </a:lnTo>
                  <a:lnTo>
                    <a:pt x="2295" y="843"/>
                  </a:lnTo>
                  <a:lnTo>
                    <a:pt x="2295" y="822"/>
                  </a:lnTo>
                  <a:lnTo>
                    <a:pt x="2319" y="815"/>
                  </a:lnTo>
                  <a:lnTo>
                    <a:pt x="2354" y="822"/>
                  </a:lnTo>
                  <a:lnTo>
                    <a:pt x="2402" y="822"/>
                  </a:lnTo>
                  <a:lnTo>
                    <a:pt x="2461" y="808"/>
                  </a:lnTo>
                  <a:lnTo>
                    <a:pt x="2544" y="760"/>
                  </a:lnTo>
                  <a:lnTo>
                    <a:pt x="2626" y="774"/>
                  </a:lnTo>
                  <a:lnTo>
                    <a:pt x="2827" y="719"/>
                  </a:lnTo>
                  <a:lnTo>
                    <a:pt x="2827" y="601"/>
                  </a:lnTo>
                  <a:lnTo>
                    <a:pt x="2851" y="587"/>
                  </a:lnTo>
                  <a:lnTo>
                    <a:pt x="2875" y="587"/>
                  </a:lnTo>
                  <a:lnTo>
                    <a:pt x="2910" y="594"/>
                  </a:lnTo>
                  <a:lnTo>
                    <a:pt x="2946" y="601"/>
                  </a:lnTo>
                  <a:lnTo>
                    <a:pt x="3029" y="650"/>
                  </a:lnTo>
                  <a:lnTo>
                    <a:pt x="3241" y="774"/>
                  </a:lnTo>
                  <a:lnTo>
                    <a:pt x="3241" y="815"/>
                  </a:lnTo>
                  <a:lnTo>
                    <a:pt x="3265" y="864"/>
                  </a:lnTo>
                  <a:lnTo>
                    <a:pt x="3372" y="884"/>
                  </a:lnTo>
                  <a:lnTo>
                    <a:pt x="3620" y="1016"/>
                  </a:lnTo>
                  <a:lnTo>
                    <a:pt x="3797" y="960"/>
                  </a:lnTo>
                  <a:lnTo>
                    <a:pt x="3856" y="953"/>
                  </a:lnTo>
                  <a:lnTo>
                    <a:pt x="3916" y="933"/>
                  </a:lnTo>
                  <a:lnTo>
                    <a:pt x="3963" y="912"/>
                  </a:lnTo>
                  <a:lnTo>
                    <a:pt x="3998" y="878"/>
                  </a:lnTo>
                  <a:lnTo>
                    <a:pt x="3998" y="836"/>
                  </a:lnTo>
                  <a:lnTo>
                    <a:pt x="4188" y="836"/>
                  </a:lnTo>
                  <a:lnTo>
                    <a:pt x="4223" y="829"/>
                  </a:lnTo>
                  <a:lnTo>
                    <a:pt x="4294" y="808"/>
                  </a:lnTo>
                  <a:lnTo>
                    <a:pt x="4424" y="767"/>
                  </a:lnTo>
                  <a:lnTo>
                    <a:pt x="4507" y="767"/>
                  </a:lnTo>
                  <a:lnTo>
                    <a:pt x="4554" y="767"/>
                  </a:lnTo>
                  <a:lnTo>
                    <a:pt x="4578" y="753"/>
                  </a:lnTo>
                  <a:lnTo>
                    <a:pt x="4578" y="732"/>
                  </a:lnTo>
                  <a:lnTo>
                    <a:pt x="4578" y="698"/>
                  </a:lnTo>
                  <a:lnTo>
                    <a:pt x="4578" y="677"/>
                  </a:lnTo>
                  <a:lnTo>
                    <a:pt x="4602" y="636"/>
                  </a:lnTo>
                  <a:lnTo>
                    <a:pt x="4767" y="539"/>
                  </a:lnTo>
                  <a:lnTo>
                    <a:pt x="4814" y="477"/>
                  </a:lnTo>
                  <a:lnTo>
                    <a:pt x="4826" y="456"/>
                  </a:lnTo>
                  <a:lnTo>
                    <a:pt x="4814" y="429"/>
                  </a:lnTo>
                  <a:lnTo>
                    <a:pt x="4767" y="380"/>
                  </a:lnTo>
                  <a:lnTo>
                    <a:pt x="4732" y="353"/>
                  </a:lnTo>
                  <a:lnTo>
                    <a:pt x="4720" y="325"/>
                  </a:lnTo>
                  <a:lnTo>
                    <a:pt x="4732" y="304"/>
                  </a:lnTo>
                  <a:lnTo>
                    <a:pt x="4755" y="284"/>
                  </a:lnTo>
                  <a:lnTo>
                    <a:pt x="4779" y="249"/>
                  </a:lnTo>
                  <a:lnTo>
                    <a:pt x="4779" y="208"/>
                  </a:lnTo>
                  <a:lnTo>
                    <a:pt x="4779" y="180"/>
                  </a:lnTo>
                  <a:lnTo>
                    <a:pt x="4779" y="166"/>
                  </a:lnTo>
                  <a:lnTo>
                    <a:pt x="4814" y="139"/>
                  </a:lnTo>
                  <a:lnTo>
                    <a:pt x="4814" y="118"/>
                  </a:lnTo>
                  <a:lnTo>
                    <a:pt x="4814" y="97"/>
                  </a:lnTo>
                  <a:lnTo>
                    <a:pt x="4814" y="83"/>
                  </a:lnTo>
                  <a:lnTo>
                    <a:pt x="4814" y="76"/>
                  </a:lnTo>
                  <a:lnTo>
                    <a:pt x="4826" y="69"/>
                  </a:lnTo>
                  <a:lnTo>
                    <a:pt x="4838" y="69"/>
                  </a:lnTo>
                  <a:lnTo>
                    <a:pt x="4862" y="63"/>
                  </a:lnTo>
                  <a:lnTo>
                    <a:pt x="4874" y="56"/>
                  </a:lnTo>
                  <a:lnTo>
                    <a:pt x="4874" y="42"/>
                  </a:lnTo>
                  <a:lnTo>
                    <a:pt x="4885" y="35"/>
                  </a:lnTo>
                  <a:lnTo>
                    <a:pt x="4897" y="21"/>
                  </a:lnTo>
                  <a:lnTo>
                    <a:pt x="4921" y="0"/>
                  </a:lnTo>
                  <a:lnTo>
                    <a:pt x="4945" y="0"/>
                  </a:lnTo>
                  <a:lnTo>
                    <a:pt x="5004" y="21"/>
                  </a:lnTo>
                  <a:lnTo>
                    <a:pt x="5122" y="83"/>
                  </a:lnTo>
                  <a:lnTo>
                    <a:pt x="5181" y="104"/>
                  </a:lnTo>
                  <a:lnTo>
                    <a:pt x="5217" y="118"/>
                  </a:lnTo>
                  <a:lnTo>
                    <a:pt x="5311" y="132"/>
                  </a:lnTo>
                  <a:lnTo>
                    <a:pt x="5489" y="111"/>
                  </a:lnTo>
                  <a:lnTo>
                    <a:pt x="5536" y="104"/>
                  </a:lnTo>
                  <a:lnTo>
                    <a:pt x="5595" y="90"/>
                  </a:lnTo>
                  <a:lnTo>
                    <a:pt x="5666" y="83"/>
                  </a:lnTo>
                  <a:lnTo>
                    <a:pt x="5690" y="83"/>
                  </a:lnTo>
                  <a:lnTo>
                    <a:pt x="5737" y="104"/>
                  </a:lnTo>
                  <a:lnTo>
                    <a:pt x="5820" y="132"/>
                  </a:lnTo>
                  <a:lnTo>
                    <a:pt x="6033" y="152"/>
                  </a:lnTo>
                  <a:lnTo>
                    <a:pt x="6092" y="166"/>
                  </a:lnTo>
                  <a:lnTo>
                    <a:pt x="6092" y="242"/>
                  </a:lnTo>
                  <a:lnTo>
                    <a:pt x="6092" y="256"/>
                  </a:lnTo>
                  <a:lnTo>
                    <a:pt x="6080" y="263"/>
                  </a:lnTo>
                  <a:lnTo>
                    <a:pt x="6068" y="270"/>
                  </a:lnTo>
                  <a:lnTo>
                    <a:pt x="6033" y="277"/>
                  </a:lnTo>
                  <a:lnTo>
                    <a:pt x="6044" y="290"/>
                  </a:lnTo>
                  <a:lnTo>
                    <a:pt x="6056" y="304"/>
                  </a:lnTo>
                  <a:lnTo>
                    <a:pt x="6080" y="332"/>
                  </a:lnTo>
                  <a:lnTo>
                    <a:pt x="6104" y="353"/>
                  </a:lnTo>
                  <a:lnTo>
                    <a:pt x="6115" y="373"/>
                  </a:lnTo>
                  <a:lnTo>
                    <a:pt x="6080" y="380"/>
                  </a:lnTo>
                  <a:lnTo>
                    <a:pt x="6056" y="408"/>
                  </a:lnTo>
                  <a:lnTo>
                    <a:pt x="6080" y="470"/>
                  </a:lnTo>
                  <a:lnTo>
                    <a:pt x="6151" y="567"/>
                  </a:lnTo>
                  <a:lnTo>
                    <a:pt x="6092" y="581"/>
                  </a:lnTo>
                  <a:lnTo>
                    <a:pt x="6068" y="594"/>
                  </a:lnTo>
                  <a:lnTo>
                    <a:pt x="6092" y="608"/>
                  </a:lnTo>
                  <a:lnTo>
                    <a:pt x="6163" y="615"/>
                  </a:lnTo>
                  <a:lnTo>
                    <a:pt x="6210" y="622"/>
                  </a:lnTo>
                  <a:lnTo>
                    <a:pt x="6222" y="643"/>
                  </a:lnTo>
                  <a:lnTo>
                    <a:pt x="6198" y="670"/>
                  </a:lnTo>
                  <a:lnTo>
                    <a:pt x="6151" y="677"/>
                  </a:lnTo>
                  <a:lnTo>
                    <a:pt x="6175" y="712"/>
                  </a:lnTo>
                  <a:lnTo>
                    <a:pt x="6175" y="753"/>
                  </a:lnTo>
                  <a:lnTo>
                    <a:pt x="6163" y="795"/>
                  </a:lnTo>
                  <a:lnTo>
                    <a:pt x="6151" y="829"/>
                  </a:lnTo>
                  <a:lnTo>
                    <a:pt x="6198" y="836"/>
                  </a:lnTo>
                  <a:lnTo>
                    <a:pt x="6210" y="850"/>
                  </a:lnTo>
                  <a:lnTo>
                    <a:pt x="6198" y="898"/>
                  </a:lnTo>
                  <a:lnTo>
                    <a:pt x="6210" y="912"/>
                  </a:lnTo>
                  <a:lnTo>
                    <a:pt x="6234" y="919"/>
                  </a:lnTo>
                  <a:lnTo>
                    <a:pt x="6269" y="933"/>
                  </a:lnTo>
                  <a:lnTo>
                    <a:pt x="6293" y="995"/>
                  </a:lnTo>
                  <a:lnTo>
                    <a:pt x="6364" y="1071"/>
                  </a:lnTo>
                  <a:lnTo>
                    <a:pt x="6376" y="1112"/>
                  </a:lnTo>
                  <a:lnTo>
                    <a:pt x="6387" y="1126"/>
                  </a:lnTo>
                  <a:lnTo>
                    <a:pt x="6447" y="1161"/>
                  </a:lnTo>
                  <a:lnTo>
                    <a:pt x="6470" y="1168"/>
                  </a:lnTo>
                  <a:lnTo>
                    <a:pt x="6494" y="1174"/>
                  </a:lnTo>
                  <a:lnTo>
                    <a:pt x="6482" y="1202"/>
                  </a:lnTo>
                  <a:lnTo>
                    <a:pt x="6482" y="1202"/>
                  </a:lnTo>
                  <a:lnTo>
                    <a:pt x="6458" y="1250"/>
                  </a:lnTo>
                  <a:lnTo>
                    <a:pt x="6435" y="1610"/>
                  </a:lnTo>
                  <a:lnTo>
                    <a:pt x="6482" y="1748"/>
                  </a:lnTo>
                  <a:lnTo>
                    <a:pt x="6482" y="1796"/>
                  </a:lnTo>
                  <a:lnTo>
                    <a:pt x="6470" y="1824"/>
                  </a:lnTo>
                  <a:lnTo>
                    <a:pt x="6423" y="1872"/>
                  </a:lnTo>
                  <a:lnTo>
                    <a:pt x="6411" y="1886"/>
                  </a:lnTo>
                  <a:lnTo>
                    <a:pt x="6423" y="1900"/>
                  </a:lnTo>
                  <a:lnTo>
                    <a:pt x="6517" y="1920"/>
                  </a:lnTo>
                  <a:lnTo>
                    <a:pt x="6541" y="1934"/>
                  </a:lnTo>
                  <a:lnTo>
                    <a:pt x="6529" y="1948"/>
                  </a:lnTo>
                  <a:lnTo>
                    <a:pt x="6482" y="2024"/>
                  </a:lnTo>
                  <a:lnTo>
                    <a:pt x="6494" y="2052"/>
                  </a:lnTo>
                  <a:lnTo>
                    <a:pt x="6494" y="2065"/>
                  </a:lnTo>
                  <a:lnTo>
                    <a:pt x="6506" y="2086"/>
                  </a:lnTo>
                  <a:lnTo>
                    <a:pt x="6482" y="2100"/>
                  </a:lnTo>
                  <a:lnTo>
                    <a:pt x="6529" y="2114"/>
                  </a:lnTo>
                  <a:lnTo>
                    <a:pt x="6553" y="2134"/>
                  </a:lnTo>
                  <a:lnTo>
                    <a:pt x="6565" y="2162"/>
                  </a:lnTo>
                  <a:lnTo>
                    <a:pt x="6565" y="2197"/>
                  </a:lnTo>
                  <a:lnTo>
                    <a:pt x="6541" y="2300"/>
                  </a:lnTo>
                  <a:lnTo>
                    <a:pt x="6553" y="2335"/>
                  </a:lnTo>
                  <a:lnTo>
                    <a:pt x="6600" y="2362"/>
                  </a:lnTo>
                  <a:lnTo>
                    <a:pt x="6612" y="2390"/>
                  </a:lnTo>
                  <a:lnTo>
                    <a:pt x="6636" y="2411"/>
                  </a:lnTo>
                  <a:lnTo>
                    <a:pt x="6671" y="2425"/>
                  </a:lnTo>
                  <a:lnTo>
                    <a:pt x="6719" y="2431"/>
                  </a:lnTo>
                  <a:lnTo>
                    <a:pt x="6766" y="2445"/>
                  </a:lnTo>
                  <a:lnTo>
                    <a:pt x="6790" y="2480"/>
                  </a:lnTo>
                  <a:lnTo>
                    <a:pt x="6778" y="2501"/>
                  </a:lnTo>
                  <a:lnTo>
                    <a:pt x="6719" y="2549"/>
                  </a:lnTo>
                  <a:lnTo>
                    <a:pt x="6719" y="2556"/>
                  </a:lnTo>
                  <a:lnTo>
                    <a:pt x="6730" y="2563"/>
                  </a:lnTo>
                  <a:lnTo>
                    <a:pt x="6730" y="2576"/>
                  </a:lnTo>
                  <a:lnTo>
                    <a:pt x="6719" y="2590"/>
                  </a:lnTo>
                  <a:lnTo>
                    <a:pt x="6707" y="2604"/>
                  </a:lnTo>
                  <a:lnTo>
                    <a:pt x="6671" y="2611"/>
                  </a:lnTo>
                  <a:lnTo>
                    <a:pt x="6648" y="2618"/>
                  </a:lnTo>
                  <a:lnTo>
                    <a:pt x="6648" y="2632"/>
                  </a:lnTo>
                  <a:lnTo>
                    <a:pt x="6659" y="2659"/>
                  </a:lnTo>
                  <a:lnTo>
                    <a:pt x="6719" y="2701"/>
                  </a:lnTo>
                  <a:lnTo>
                    <a:pt x="6742" y="2735"/>
                  </a:lnTo>
                  <a:lnTo>
                    <a:pt x="6707" y="2756"/>
                  </a:lnTo>
                  <a:lnTo>
                    <a:pt x="6695" y="2770"/>
                  </a:lnTo>
                  <a:lnTo>
                    <a:pt x="6742" y="2777"/>
                  </a:lnTo>
                  <a:lnTo>
                    <a:pt x="6695" y="2873"/>
                  </a:lnTo>
                  <a:lnTo>
                    <a:pt x="6707" y="2963"/>
                  </a:lnTo>
                  <a:lnTo>
                    <a:pt x="6742" y="3046"/>
                  </a:lnTo>
                  <a:lnTo>
                    <a:pt x="7014" y="3398"/>
                  </a:lnTo>
                  <a:lnTo>
                    <a:pt x="7026" y="3467"/>
                  </a:lnTo>
                  <a:lnTo>
                    <a:pt x="6991" y="3488"/>
                  </a:lnTo>
                  <a:lnTo>
                    <a:pt x="6908" y="3488"/>
                  </a:lnTo>
                  <a:lnTo>
                    <a:pt x="6801" y="3474"/>
                  </a:lnTo>
                  <a:lnTo>
                    <a:pt x="6707" y="3467"/>
                  </a:lnTo>
                  <a:lnTo>
                    <a:pt x="6612" y="3460"/>
                  </a:lnTo>
                  <a:lnTo>
                    <a:pt x="6612" y="3481"/>
                  </a:lnTo>
                  <a:lnTo>
                    <a:pt x="6529" y="3509"/>
                  </a:lnTo>
                  <a:lnTo>
                    <a:pt x="6506" y="3516"/>
                  </a:lnTo>
                  <a:lnTo>
                    <a:pt x="6482" y="3550"/>
                  </a:lnTo>
                  <a:lnTo>
                    <a:pt x="6423" y="3536"/>
                  </a:lnTo>
                  <a:lnTo>
                    <a:pt x="6293" y="3606"/>
                  </a:lnTo>
                  <a:lnTo>
                    <a:pt x="6257" y="3612"/>
                  </a:lnTo>
                  <a:lnTo>
                    <a:pt x="6210" y="3619"/>
                  </a:lnTo>
                  <a:lnTo>
                    <a:pt x="6175" y="3612"/>
                  </a:lnTo>
                  <a:lnTo>
                    <a:pt x="6151" y="3619"/>
                  </a:lnTo>
                  <a:lnTo>
                    <a:pt x="6127" y="3626"/>
                  </a:lnTo>
                  <a:lnTo>
                    <a:pt x="6104" y="3619"/>
                  </a:lnTo>
                  <a:lnTo>
                    <a:pt x="6080" y="3612"/>
                  </a:lnTo>
                  <a:lnTo>
                    <a:pt x="6056" y="3585"/>
                  </a:lnTo>
                  <a:lnTo>
                    <a:pt x="6033" y="3578"/>
                  </a:lnTo>
                  <a:lnTo>
                    <a:pt x="6021" y="3564"/>
                  </a:lnTo>
                  <a:lnTo>
                    <a:pt x="5997" y="3530"/>
                  </a:lnTo>
                  <a:lnTo>
                    <a:pt x="5985" y="3516"/>
                  </a:lnTo>
                  <a:lnTo>
                    <a:pt x="5950" y="3509"/>
                  </a:lnTo>
                  <a:lnTo>
                    <a:pt x="5843" y="3481"/>
                  </a:lnTo>
                  <a:lnTo>
                    <a:pt x="5808" y="3481"/>
                  </a:lnTo>
                  <a:lnTo>
                    <a:pt x="5784" y="3481"/>
                  </a:lnTo>
                  <a:lnTo>
                    <a:pt x="5749" y="3488"/>
                  </a:lnTo>
                  <a:lnTo>
                    <a:pt x="5725" y="3502"/>
                  </a:lnTo>
                  <a:lnTo>
                    <a:pt x="5690" y="3516"/>
                  </a:lnTo>
                  <a:lnTo>
                    <a:pt x="5619" y="3550"/>
                  </a:lnTo>
                  <a:lnTo>
                    <a:pt x="5536" y="3654"/>
                  </a:lnTo>
                  <a:lnTo>
                    <a:pt x="5512" y="3682"/>
                  </a:lnTo>
                  <a:lnTo>
                    <a:pt x="5489" y="3709"/>
                  </a:lnTo>
                  <a:lnTo>
                    <a:pt x="5477" y="3737"/>
                  </a:lnTo>
                  <a:lnTo>
                    <a:pt x="5453" y="3792"/>
                  </a:lnTo>
                  <a:lnTo>
                    <a:pt x="5465" y="3847"/>
                  </a:lnTo>
                  <a:lnTo>
                    <a:pt x="5512" y="3875"/>
                  </a:lnTo>
                  <a:lnTo>
                    <a:pt x="5536" y="3889"/>
                  </a:lnTo>
                  <a:lnTo>
                    <a:pt x="5583" y="3923"/>
                  </a:lnTo>
                  <a:lnTo>
                    <a:pt x="5607" y="3951"/>
                  </a:lnTo>
                  <a:lnTo>
                    <a:pt x="5630" y="3978"/>
                  </a:lnTo>
                  <a:lnTo>
                    <a:pt x="5630" y="4006"/>
                  </a:lnTo>
                  <a:lnTo>
                    <a:pt x="5607" y="4041"/>
                  </a:lnTo>
                  <a:lnTo>
                    <a:pt x="5654" y="4130"/>
                  </a:lnTo>
                  <a:lnTo>
                    <a:pt x="5583" y="4206"/>
                  </a:lnTo>
                  <a:lnTo>
                    <a:pt x="5571" y="4234"/>
                  </a:lnTo>
                  <a:lnTo>
                    <a:pt x="5595" y="4275"/>
                  </a:lnTo>
                  <a:lnTo>
                    <a:pt x="5630" y="4331"/>
                  </a:lnTo>
                  <a:lnTo>
                    <a:pt x="5725" y="4434"/>
                  </a:lnTo>
                  <a:lnTo>
                    <a:pt x="5772" y="4600"/>
                  </a:lnTo>
                  <a:lnTo>
                    <a:pt x="5654" y="4697"/>
                  </a:lnTo>
                  <a:lnTo>
                    <a:pt x="5512" y="4752"/>
                  </a:lnTo>
                  <a:lnTo>
                    <a:pt x="5228" y="4531"/>
                  </a:lnTo>
                  <a:lnTo>
                    <a:pt x="5134" y="4427"/>
                  </a:lnTo>
                  <a:lnTo>
                    <a:pt x="5039" y="4296"/>
                  </a:lnTo>
                  <a:lnTo>
                    <a:pt x="5015" y="4255"/>
                  </a:lnTo>
                  <a:lnTo>
                    <a:pt x="5004" y="4213"/>
                  </a:lnTo>
                  <a:lnTo>
                    <a:pt x="5004" y="4186"/>
                  </a:lnTo>
                  <a:lnTo>
                    <a:pt x="5004" y="4165"/>
                  </a:lnTo>
                  <a:lnTo>
                    <a:pt x="5039" y="4124"/>
                  </a:lnTo>
                  <a:lnTo>
                    <a:pt x="5039" y="4089"/>
                  </a:lnTo>
                  <a:lnTo>
                    <a:pt x="5039" y="4068"/>
                  </a:lnTo>
                  <a:lnTo>
                    <a:pt x="5039" y="4020"/>
                  </a:lnTo>
                  <a:lnTo>
                    <a:pt x="4933" y="3840"/>
                  </a:lnTo>
                  <a:lnTo>
                    <a:pt x="4909" y="3827"/>
                  </a:lnTo>
                  <a:lnTo>
                    <a:pt x="4874" y="3813"/>
                  </a:lnTo>
                  <a:lnTo>
                    <a:pt x="4803" y="3847"/>
                  </a:lnTo>
                  <a:lnTo>
                    <a:pt x="4755" y="3854"/>
                  </a:lnTo>
                  <a:lnTo>
                    <a:pt x="4661" y="3875"/>
                  </a:lnTo>
                  <a:lnTo>
                    <a:pt x="4637" y="3868"/>
                  </a:lnTo>
                  <a:lnTo>
                    <a:pt x="4625" y="3847"/>
                  </a:lnTo>
                  <a:lnTo>
                    <a:pt x="4578" y="3751"/>
                  </a:lnTo>
                  <a:lnTo>
                    <a:pt x="4578" y="3654"/>
                  </a:lnTo>
                  <a:lnTo>
                    <a:pt x="4507" y="3599"/>
                  </a:lnTo>
                  <a:lnTo>
                    <a:pt x="4460" y="3550"/>
                  </a:lnTo>
                  <a:lnTo>
                    <a:pt x="4436" y="3523"/>
                  </a:lnTo>
                  <a:lnTo>
                    <a:pt x="4436" y="3488"/>
                  </a:lnTo>
                  <a:lnTo>
                    <a:pt x="4424" y="3447"/>
                  </a:lnTo>
                  <a:lnTo>
                    <a:pt x="4400" y="3329"/>
                  </a:lnTo>
                  <a:lnTo>
                    <a:pt x="4353" y="3246"/>
                  </a:lnTo>
                  <a:lnTo>
                    <a:pt x="4353" y="3212"/>
                  </a:lnTo>
                  <a:lnTo>
                    <a:pt x="4365" y="3198"/>
                  </a:lnTo>
                  <a:lnTo>
                    <a:pt x="4448" y="3198"/>
                  </a:lnTo>
                  <a:lnTo>
                    <a:pt x="4306" y="2970"/>
                  </a:lnTo>
                  <a:lnTo>
                    <a:pt x="4306" y="2880"/>
                  </a:lnTo>
                  <a:lnTo>
                    <a:pt x="4341" y="2791"/>
                  </a:lnTo>
                  <a:lnTo>
                    <a:pt x="4365" y="2770"/>
                  </a:lnTo>
                  <a:lnTo>
                    <a:pt x="4389" y="2756"/>
                  </a:lnTo>
                  <a:lnTo>
                    <a:pt x="4412" y="2749"/>
                  </a:lnTo>
                  <a:lnTo>
                    <a:pt x="4436" y="2735"/>
                  </a:lnTo>
                  <a:lnTo>
                    <a:pt x="4483" y="2687"/>
                  </a:lnTo>
                  <a:lnTo>
                    <a:pt x="4377" y="2639"/>
                  </a:lnTo>
                  <a:lnTo>
                    <a:pt x="4282" y="2611"/>
                  </a:lnTo>
                  <a:lnTo>
                    <a:pt x="4259" y="2597"/>
                  </a:lnTo>
                  <a:lnTo>
                    <a:pt x="4235" y="2583"/>
                  </a:lnTo>
                  <a:lnTo>
                    <a:pt x="4235" y="2570"/>
                  </a:lnTo>
                  <a:lnTo>
                    <a:pt x="4247" y="2563"/>
                  </a:lnTo>
                  <a:lnTo>
                    <a:pt x="4270" y="2563"/>
                  </a:lnTo>
                  <a:lnTo>
                    <a:pt x="4282" y="2570"/>
                  </a:lnTo>
                  <a:lnTo>
                    <a:pt x="4294" y="2563"/>
                  </a:lnTo>
                  <a:lnTo>
                    <a:pt x="4282" y="2556"/>
                  </a:lnTo>
                  <a:lnTo>
                    <a:pt x="4282" y="2549"/>
                  </a:lnTo>
                  <a:lnTo>
                    <a:pt x="4294" y="2528"/>
                  </a:lnTo>
                  <a:lnTo>
                    <a:pt x="4223" y="2501"/>
                  </a:lnTo>
                  <a:lnTo>
                    <a:pt x="4199" y="2466"/>
                  </a:lnTo>
                  <a:lnTo>
                    <a:pt x="4140" y="2459"/>
                  </a:lnTo>
                  <a:lnTo>
                    <a:pt x="4128" y="2445"/>
                  </a:lnTo>
                  <a:lnTo>
                    <a:pt x="4046" y="2335"/>
                  </a:lnTo>
                  <a:lnTo>
                    <a:pt x="4022" y="2321"/>
                  </a:lnTo>
                  <a:lnTo>
                    <a:pt x="3963" y="2307"/>
                  </a:lnTo>
                  <a:lnTo>
                    <a:pt x="3951" y="2286"/>
                  </a:lnTo>
                  <a:lnTo>
                    <a:pt x="3939" y="2273"/>
                  </a:lnTo>
                  <a:lnTo>
                    <a:pt x="3939" y="2245"/>
                  </a:lnTo>
                  <a:lnTo>
                    <a:pt x="3939" y="2238"/>
                  </a:lnTo>
                  <a:lnTo>
                    <a:pt x="3951" y="2231"/>
                  </a:lnTo>
                  <a:lnTo>
                    <a:pt x="3927" y="2224"/>
                  </a:lnTo>
                  <a:lnTo>
                    <a:pt x="3880" y="2238"/>
                  </a:lnTo>
                  <a:lnTo>
                    <a:pt x="3845" y="2238"/>
                  </a:lnTo>
                  <a:lnTo>
                    <a:pt x="3774" y="2238"/>
                  </a:lnTo>
                  <a:lnTo>
                    <a:pt x="3667" y="2266"/>
                  </a:lnTo>
                  <a:lnTo>
                    <a:pt x="3691" y="2321"/>
                  </a:lnTo>
                  <a:lnTo>
                    <a:pt x="3691" y="2362"/>
                  </a:lnTo>
                  <a:lnTo>
                    <a:pt x="3679" y="2549"/>
                  </a:lnTo>
                  <a:lnTo>
                    <a:pt x="3679" y="2570"/>
                  </a:lnTo>
                  <a:lnTo>
                    <a:pt x="3679" y="2590"/>
                  </a:lnTo>
                  <a:lnTo>
                    <a:pt x="3726" y="2604"/>
                  </a:lnTo>
                  <a:lnTo>
                    <a:pt x="3738" y="2618"/>
                  </a:lnTo>
                  <a:lnTo>
                    <a:pt x="3738" y="2639"/>
                  </a:lnTo>
                  <a:lnTo>
                    <a:pt x="3738" y="2652"/>
                  </a:lnTo>
                  <a:lnTo>
                    <a:pt x="3679" y="2680"/>
                  </a:lnTo>
                  <a:lnTo>
                    <a:pt x="3608" y="2680"/>
                  </a:lnTo>
                  <a:lnTo>
                    <a:pt x="3679" y="2825"/>
                  </a:lnTo>
                  <a:lnTo>
                    <a:pt x="3726" y="2839"/>
                  </a:lnTo>
                  <a:lnTo>
                    <a:pt x="3762" y="2853"/>
                  </a:lnTo>
                  <a:lnTo>
                    <a:pt x="3868" y="2963"/>
                  </a:lnTo>
                  <a:lnTo>
                    <a:pt x="3916" y="2998"/>
                  </a:lnTo>
                  <a:lnTo>
                    <a:pt x="3963" y="3046"/>
                  </a:lnTo>
                  <a:lnTo>
                    <a:pt x="4034" y="3081"/>
                  </a:lnTo>
                  <a:lnTo>
                    <a:pt x="4057" y="3101"/>
                  </a:lnTo>
                  <a:lnTo>
                    <a:pt x="4069" y="3129"/>
                  </a:lnTo>
                  <a:lnTo>
                    <a:pt x="4069" y="3184"/>
                  </a:lnTo>
                  <a:lnTo>
                    <a:pt x="4034" y="3246"/>
                  </a:lnTo>
                  <a:lnTo>
                    <a:pt x="4010" y="3260"/>
                  </a:lnTo>
                  <a:lnTo>
                    <a:pt x="4034" y="3329"/>
                  </a:lnTo>
                  <a:lnTo>
                    <a:pt x="4188" y="3474"/>
                  </a:lnTo>
                  <a:lnTo>
                    <a:pt x="4199" y="3502"/>
                  </a:lnTo>
                  <a:lnTo>
                    <a:pt x="4211" y="3536"/>
                  </a:lnTo>
                  <a:lnTo>
                    <a:pt x="4152" y="3626"/>
                  </a:lnTo>
                  <a:lnTo>
                    <a:pt x="4057" y="3688"/>
                  </a:lnTo>
                  <a:lnTo>
                    <a:pt x="4022" y="3730"/>
                  </a:lnTo>
                  <a:lnTo>
                    <a:pt x="3987" y="3778"/>
                  </a:lnTo>
                  <a:lnTo>
                    <a:pt x="3987" y="3799"/>
                  </a:lnTo>
                  <a:lnTo>
                    <a:pt x="4022" y="3827"/>
                  </a:lnTo>
                  <a:lnTo>
                    <a:pt x="4057" y="3847"/>
                  </a:lnTo>
                  <a:lnTo>
                    <a:pt x="4093" y="3861"/>
                  </a:lnTo>
                  <a:lnTo>
                    <a:pt x="4117" y="3875"/>
                  </a:lnTo>
                  <a:lnTo>
                    <a:pt x="4128" y="3896"/>
                  </a:lnTo>
                  <a:lnTo>
                    <a:pt x="4140" y="3965"/>
                  </a:lnTo>
                  <a:lnTo>
                    <a:pt x="4211" y="4075"/>
                  </a:lnTo>
                  <a:lnTo>
                    <a:pt x="4093" y="4082"/>
                  </a:lnTo>
                  <a:lnTo>
                    <a:pt x="3904" y="3972"/>
                  </a:lnTo>
                  <a:lnTo>
                    <a:pt x="3774" y="3923"/>
                  </a:lnTo>
                  <a:lnTo>
                    <a:pt x="3715" y="3882"/>
                  </a:lnTo>
                  <a:lnTo>
                    <a:pt x="3644" y="3861"/>
                  </a:lnTo>
                  <a:lnTo>
                    <a:pt x="3584" y="3854"/>
                  </a:lnTo>
                  <a:lnTo>
                    <a:pt x="3537" y="3854"/>
                  </a:lnTo>
                  <a:lnTo>
                    <a:pt x="3466" y="3840"/>
                  </a:lnTo>
                  <a:lnTo>
                    <a:pt x="3431" y="3820"/>
                  </a:lnTo>
                  <a:lnTo>
                    <a:pt x="3395" y="3771"/>
                  </a:lnTo>
                  <a:lnTo>
                    <a:pt x="3312" y="3751"/>
                  </a:lnTo>
                  <a:lnTo>
                    <a:pt x="3241" y="3737"/>
                  </a:lnTo>
                  <a:lnTo>
                    <a:pt x="2981" y="3675"/>
                  </a:lnTo>
                  <a:lnTo>
                    <a:pt x="2946" y="3654"/>
                  </a:lnTo>
                  <a:lnTo>
                    <a:pt x="2910" y="3633"/>
                  </a:lnTo>
                  <a:lnTo>
                    <a:pt x="2827" y="3633"/>
                  </a:lnTo>
                  <a:lnTo>
                    <a:pt x="2780" y="3640"/>
                  </a:lnTo>
                  <a:lnTo>
                    <a:pt x="2674" y="3640"/>
                  </a:lnTo>
                  <a:lnTo>
                    <a:pt x="2709" y="3564"/>
                  </a:lnTo>
                  <a:lnTo>
                    <a:pt x="2721" y="3543"/>
                  </a:lnTo>
                  <a:lnTo>
                    <a:pt x="2721" y="3509"/>
                  </a:lnTo>
                  <a:lnTo>
                    <a:pt x="2745" y="3474"/>
                  </a:lnTo>
                  <a:lnTo>
                    <a:pt x="2816" y="3433"/>
                  </a:lnTo>
                  <a:lnTo>
                    <a:pt x="2816" y="3412"/>
                  </a:lnTo>
                  <a:lnTo>
                    <a:pt x="2816" y="3391"/>
                  </a:lnTo>
                  <a:lnTo>
                    <a:pt x="2816" y="3350"/>
                  </a:lnTo>
                  <a:lnTo>
                    <a:pt x="2851" y="3226"/>
                  </a:lnTo>
                  <a:lnTo>
                    <a:pt x="2910" y="3198"/>
                  </a:lnTo>
                  <a:lnTo>
                    <a:pt x="2898" y="3150"/>
                  </a:lnTo>
                  <a:lnTo>
                    <a:pt x="2875" y="3129"/>
                  </a:lnTo>
                  <a:lnTo>
                    <a:pt x="2839" y="3101"/>
                  </a:lnTo>
                  <a:lnTo>
                    <a:pt x="2804" y="3088"/>
                  </a:lnTo>
                  <a:lnTo>
                    <a:pt x="2709" y="3060"/>
                  </a:lnTo>
                  <a:lnTo>
                    <a:pt x="2626" y="3032"/>
                  </a:lnTo>
                  <a:lnTo>
                    <a:pt x="2603" y="3005"/>
                  </a:lnTo>
                  <a:lnTo>
                    <a:pt x="2555" y="2956"/>
                  </a:lnTo>
                  <a:lnTo>
                    <a:pt x="2508" y="2936"/>
                  </a:lnTo>
                  <a:lnTo>
                    <a:pt x="2461" y="2929"/>
                  </a:lnTo>
                  <a:lnTo>
                    <a:pt x="2425" y="2936"/>
                  </a:lnTo>
                  <a:lnTo>
                    <a:pt x="2390" y="2949"/>
                  </a:lnTo>
                  <a:lnTo>
                    <a:pt x="2354" y="2963"/>
                  </a:lnTo>
                  <a:lnTo>
                    <a:pt x="2343" y="2977"/>
                  </a:lnTo>
                  <a:lnTo>
                    <a:pt x="2307" y="2998"/>
                  </a:lnTo>
                  <a:lnTo>
                    <a:pt x="2248" y="2998"/>
                  </a:lnTo>
                  <a:lnTo>
                    <a:pt x="2212" y="2998"/>
                  </a:lnTo>
                  <a:lnTo>
                    <a:pt x="2177" y="3012"/>
                  </a:lnTo>
                  <a:lnTo>
                    <a:pt x="2142" y="3053"/>
                  </a:lnTo>
                  <a:lnTo>
                    <a:pt x="2094" y="3088"/>
                  </a:lnTo>
                  <a:lnTo>
                    <a:pt x="2035" y="3129"/>
                  </a:lnTo>
                  <a:lnTo>
                    <a:pt x="2023" y="3150"/>
                  </a:lnTo>
                  <a:lnTo>
                    <a:pt x="2023" y="3177"/>
                  </a:lnTo>
                  <a:lnTo>
                    <a:pt x="2000" y="3239"/>
                  </a:lnTo>
                  <a:lnTo>
                    <a:pt x="1917" y="3350"/>
                  </a:lnTo>
                  <a:lnTo>
                    <a:pt x="1917" y="3378"/>
                  </a:lnTo>
                  <a:lnTo>
                    <a:pt x="1893" y="3391"/>
                  </a:lnTo>
                  <a:lnTo>
                    <a:pt x="1858" y="3405"/>
                  </a:lnTo>
                  <a:lnTo>
                    <a:pt x="1822" y="3419"/>
                  </a:lnTo>
                  <a:lnTo>
                    <a:pt x="1763" y="3433"/>
                  </a:lnTo>
                  <a:lnTo>
                    <a:pt x="1716" y="3447"/>
                  </a:lnTo>
                  <a:lnTo>
                    <a:pt x="1657" y="3454"/>
                  </a:lnTo>
                  <a:lnTo>
                    <a:pt x="1597" y="3447"/>
                  </a:lnTo>
                  <a:lnTo>
                    <a:pt x="1538" y="3433"/>
                  </a:lnTo>
                  <a:lnTo>
                    <a:pt x="1444" y="3385"/>
                  </a:lnTo>
                  <a:lnTo>
                    <a:pt x="1195" y="3371"/>
                  </a:lnTo>
                  <a:lnTo>
                    <a:pt x="734" y="3440"/>
                  </a:lnTo>
                  <a:lnTo>
                    <a:pt x="640" y="3460"/>
                  </a:lnTo>
                  <a:lnTo>
                    <a:pt x="604" y="3481"/>
                  </a:lnTo>
                  <a:lnTo>
                    <a:pt x="580" y="3509"/>
                  </a:lnTo>
                  <a:lnTo>
                    <a:pt x="557" y="3516"/>
                  </a:lnTo>
                  <a:lnTo>
                    <a:pt x="509" y="3530"/>
                  </a:lnTo>
                  <a:lnTo>
                    <a:pt x="415" y="3571"/>
                  </a:lnTo>
                  <a:lnTo>
                    <a:pt x="356" y="3585"/>
                  </a:lnTo>
                  <a:lnTo>
                    <a:pt x="332" y="3578"/>
                  </a:lnTo>
                  <a:lnTo>
                    <a:pt x="308" y="3557"/>
                  </a:lnTo>
                  <a:lnTo>
                    <a:pt x="297" y="3502"/>
                  </a:lnTo>
                  <a:lnTo>
                    <a:pt x="166" y="3018"/>
                  </a:lnTo>
                  <a:lnTo>
                    <a:pt x="36" y="2487"/>
                  </a:lnTo>
                  <a:lnTo>
                    <a:pt x="1" y="2445"/>
                  </a:lnTo>
                  <a:lnTo>
                    <a:pt x="60" y="2452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 flipH="1">
              <a:off x="3743985" y="1811613"/>
              <a:ext cx="397469" cy="447802"/>
            </a:xfrm>
            <a:custGeom>
              <a:avLst/>
              <a:gdLst/>
              <a:ahLst/>
              <a:cxnLst/>
              <a:rect l="l" t="t" r="r" b="b"/>
              <a:pathLst>
                <a:path w="6529" h="4698" extrusionOk="0">
                  <a:moveTo>
                    <a:pt x="12" y="2674"/>
                  </a:moveTo>
                  <a:lnTo>
                    <a:pt x="24" y="2639"/>
                  </a:lnTo>
                  <a:lnTo>
                    <a:pt x="24" y="2508"/>
                  </a:lnTo>
                  <a:lnTo>
                    <a:pt x="48" y="2473"/>
                  </a:lnTo>
                  <a:lnTo>
                    <a:pt x="95" y="2446"/>
                  </a:lnTo>
                  <a:lnTo>
                    <a:pt x="142" y="2425"/>
                  </a:lnTo>
                  <a:lnTo>
                    <a:pt x="225" y="2377"/>
                  </a:lnTo>
                  <a:lnTo>
                    <a:pt x="331" y="2273"/>
                  </a:lnTo>
                  <a:lnTo>
                    <a:pt x="473" y="2211"/>
                  </a:lnTo>
                  <a:lnTo>
                    <a:pt x="556" y="2170"/>
                  </a:lnTo>
                  <a:lnTo>
                    <a:pt x="603" y="2170"/>
                  </a:lnTo>
                  <a:lnTo>
                    <a:pt x="698" y="2170"/>
                  </a:lnTo>
                  <a:lnTo>
                    <a:pt x="899" y="2218"/>
                  </a:lnTo>
                  <a:lnTo>
                    <a:pt x="1065" y="2246"/>
                  </a:lnTo>
                  <a:lnTo>
                    <a:pt x="1479" y="2363"/>
                  </a:lnTo>
                  <a:lnTo>
                    <a:pt x="1621" y="2273"/>
                  </a:lnTo>
                  <a:lnTo>
                    <a:pt x="1739" y="2225"/>
                  </a:lnTo>
                  <a:lnTo>
                    <a:pt x="1904" y="2183"/>
                  </a:lnTo>
                  <a:lnTo>
                    <a:pt x="1940" y="2163"/>
                  </a:lnTo>
                  <a:lnTo>
                    <a:pt x="1964" y="2128"/>
                  </a:lnTo>
                  <a:lnTo>
                    <a:pt x="1987" y="2094"/>
                  </a:lnTo>
                  <a:lnTo>
                    <a:pt x="2011" y="1976"/>
                  </a:lnTo>
                  <a:lnTo>
                    <a:pt x="2011" y="1879"/>
                  </a:lnTo>
                  <a:lnTo>
                    <a:pt x="2094" y="1734"/>
                  </a:lnTo>
                  <a:lnTo>
                    <a:pt x="2094" y="1686"/>
                  </a:lnTo>
                  <a:lnTo>
                    <a:pt x="2094" y="1652"/>
                  </a:lnTo>
                  <a:lnTo>
                    <a:pt x="2070" y="1596"/>
                  </a:lnTo>
                  <a:lnTo>
                    <a:pt x="2153" y="1458"/>
                  </a:lnTo>
                  <a:lnTo>
                    <a:pt x="2129" y="1368"/>
                  </a:lnTo>
                  <a:lnTo>
                    <a:pt x="2105" y="1348"/>
                  </a:lnTo>
                  <a:lnTo>
                    <a:pt x="2082" y="1327"/>
                  </a:lnTo>
                  <a:lnTo>
                    <a:pt x="2034" y="1313"/>
                  </a:lnTo>
                  <a:lnTo>
                    <a:pt x="1964" y="1265"/>
                  </a:lnTo>
                  <a:lnTo>
                    <a:pt x="1904" y="1244"/>
                  </a:lnTo>
                  <a:lnTo>
                    <a:pt x="1857" y="1237"/>
                  </a:lnTo>
                  <a:lnTo>
                    <a:pt x="1810" y="1230"/>
                  </a:lnTo>
                  <a:lnTo>
                    <a:pt x="1609" y="1203"/>
                  </a:lnTo>
                  <a:lnTo>
                    <a:pt x="1573" y="1182"/>
                  </a:lnTo>
                  <a:lnTo>
                    <a:pt x="1561" y="1071"/>
                  </a:lnTo>
                  <a:lnTo>
                    <a:pt x="1538" y="1065"/>
                  </a:lnTo>
                  <a:lnTo>
                    <a:pt x="1526" y="1051"/>
                  </a:lnTo>
                  <a:lnTo>
                    <a:pt x="1538" y="1037"/>
                  </a:lnTo>
                  <a:lnTo>
                    <a:pt x="1609" y="975"/>
                  </a:lnTo>
                  <a:lnTo>
                    <a:pt x="1621" y="961"/>
                  </a:lnTo>
                  <a:lnTo>
                    <a:pt x="1585" y="919"/>
                  </a:lnTo>
                  <a:lnTo>
                    <a:pt x="1751" y="850"/>
                  </a:lnTo>
                  <a:lnTo>
                    <a:pt x="2413" y="664"/>
                  </a:lnTo>
                  <a:lnTo>
                    <a:pt x="2519" y="567"/>
                  </a:lnTo>
                  <a:lnTo>
                    <a:pt x="2555" y="471"/>
                  </a:lnTo>
                  <a:lnTo>
                    <a:pt x="2614" y="450"/>
                  </a:lnTo>
                  <a:lnTo>
                    <a:pt x="2661" y="450"/>
                  </a:lnTo>
                  <a:lnTo>
                    <a:pt x="2697" y="450"/>
                  </a:lnTo>
                  <a:lnTo>
                    <a:pt x="2709" y="443"/>
                  </a:lnTo>
                  <a:lnTo>
                    <a:pt x="2720" y="422"/>
                  </a:lnTo>
                  <a:lnTo>
                    <a:pt x="2862" y="408"/>
                  </a:lnTo>
                  <a:lnTo>
                    <a:pt x="2933" y="360"/>
                  </a:lnTo>
                  <a:lnTo>
                    <a:pt x="2992" y="319"/>
                  </a:lnTo>
                  <a:lnTo>
                    <a:pt x="3194" y="263"/>
                  </a:lnTo>
                  <a:lnTo>
                    <a:pt x="3312" y="243"/>
                  </a:lnTo>
                  <a:lnTo>
                    <a:pt x="3347" y="229"/>
                  </a:lnTo>
                  <a:lnTo>
                    <a:pt x="3442" y="208"/>
                  </a:lnTo>
                  <a:lnTo>
                    <a:pt x="3442" y="77"/>
                  </a:lnTo>
                  <a:lnTo>
                    <a:pt x="3442" y="70"/>
                  </a:lnTo>
                  <a:lnTo>
                    <a:pt x="3513" y="56"/>
                  </a:lnTo>
                  <a:lnTo>
                    <a:pt x="3596" y="49"/>
                  </a:lnTo>
                  <a:lnTo>
                    <a:pt x="3678" y="56"/>
                  </a:lnTo>
                  <a:lnTo>
                    <a:pt x="3761" y="77"/>
                  </a:lnTo>
                  <a:lnTo>
                    <a:pt x="3879" y="125"/>
                  </a:lnTo>
                  <a:lnTo>
                    <a:pt x="3879" y="105"/>
                  </a:lnTo>
                  <a:lnTo>
                    <a:pt x="3891" y="98"/>
                  </a:lnTo>
                  <a:lnTo>
                    <a:pt x="3903" y="91"/>
                  </a:lnTo>
                  <a:lnTo>
                    <a:pt x="3927" y="77"/>
                  </a:lnTo>
                  <a:lnTo>
                    <a:pt x="3950" y="91"/>
                  </a:lnTo>
                  <a:lnTo>
                    <a:pt x="3974" y="98"/>
                  </a:lnTo>
                  <a:lnTo>
                    <a:pt x="3998" y="91"/>
                  </a:lnTo>
                  <a:lnTo>
                    <a:pt x="4033" y="77"/>
                  </a:lnTo>
                  <a:lnTo>
                    <a:pt x="3986" y="56"/>
                  </a:lnTo>
                  <a:lnTo>
                    <a:pt x="3927" y="49"/>
                  </a:lnTo>
                  <a:lnTo>
                    <a:pt x="3879" y="49"/>
                  </a:lnTo>
                  <a:lnTo>
                    <a:pt x="3820" y="63"/>
                  </a:lnTo>
                  <a:lnTo>
                    <a:pt x="3820" y="35"/>
                  </a:lnTo>
                  <a:lnTo>
                    <a:pt x="3844" y="22"/>
                  </a:lnTo>
                  <a:lnTo>
                    <a:pt x="3868" y="8"/>
                  </a:lnTo>
                  <a:lnTo>
                    <a:pt x="3903" y="1"/>
                  </a:lnTo>
                  <a:lnTo>
                    <a:pt x="3998" y="22"/>
                  </a:lnTo>
                  <a:lnTo>
                    <a:pt x="4128" y="42"/>
                  </a:lnTo>
                  <a:lnTo>
                    <a:pt x="4246" y="42"/>
                  </a:lnTo>
                  <a:lnTo>
                    <a:pt x="4293" y="22"/>
                  </a:lnTo>
                  <a:lnTo>
                    <a:pt x="4376" y="15"/>
                  </a:lnTo>
                  <a:lnTo>
                    <a:pt x="4400" y="49"/>
                  </a:lnTo>
                  <a:lnTo>
                    <a:pt x="4412" y="105"/>
                  </a:lnTo>
                  <a:lnTo>
                    <a:pt x="4506" y="146"/>
                  </a:lnTo>
                  <a:lnTo>
                    <a:pt x="4613" y="181"/>
                  </a:lnTo>
                  <a:lnTo>
                    <a:pt x="4731" y="208"/>
                  </a:lnTo>
                  <a:lnTo>
                    <a:pt x="4897" y="236"/>
                  </a:lnTo>
                  <a:lnTo>
                    <a:pt x="4920" y="243"/>
                  </a:lnTo>
                  <a:lnTo>
                    <a:pt x="4956" y="256"/>
                  </a:lnTo>
                  <a:lnTo>
                    <a:pt x="5003" y="284"/>
                  </a:lnTo>
                  <a:lnTo>
                    <a:pt x="5015" y="305"/>
                  </a:lnTo>
                  <a:lnTo>
                    <a:pt x="5027" y="346"/>
                  </a:lnTo>
                  <a:lnTo>
                    <a:pt x="5027" y="388"/>
                  </a:lnTo>
                  <a:lnTo>
                    <a:pt x="5039" y="408"/>
                  </a:lnTo>
                  <a:lnTo>
                    <a:pt x="5086" y="422"/>
                  </a:lnTo>
                  <a:lnTo>
                    <a:pt x="5109" y="429"/>
                  </a:lnTo>
                  <a:lnTo>
                    <a:pt x="5216" y="450"/>
                  </a:lnTo>
                  <a:lnTo>
                    <a:pt x="5240" y="450"/>
                  </a:lnTo>
                  <a:lnTo>
                    <a:pt x="5263" y="484"/>
                  </a:lnTo>
                  <a:lnTo>
                    <a:pt x="5311" y="671"/>
                  </a:lnTo>
                  <a:lnTo>
                    <a:pt x="5334" y="705"/>
                  </a:lnTo>
                  <a:lnTo>
                    <a:pt x="5370" y="733"/>
                  </a:lnTo>
                  <a:lnTo>
                    <a:pt x="5488" y="802"/>
                  </a:lnTo>
                  <a:lnTo>
                    <a:pt x="5571" y="850"/>
                  </a:lnTo>
                  <a:lnTo>
                    <a:pt x="5606" y="913"/>
                  </a:lnTo>
                  <a:lnTo>
                    <a:pt x="5571" y="995"/>
                  </a:lnTo>
                  <a:lnTo>
                    <a:pt x="5606" y="1016"/>
                  </a:lnTo>
                  <a:lnTo>
                    <a:pt x="5748" y="1078"/>
                  </a:lnTo>
                  <a:lnTo>
                    <a:pt x="5784" y="1106"/>
                  </a:lnTo>
                  <a:lnTo>
                    <a:pt x="5795" y="1127"/>
                  </a:lnTo>
                  <a:lnTo>
                    <a:pt x="5831" y="1140"/>
                  </a:lnTo>
                  <a:lnTo>
                    <a:pt x="5902" y="1147"/>
                  </a:lnTo>
                  <a:lnTo>
                    <a:pt x="5996" y="1182"/>
                  </a:lnTo>
                  <a:lnTo>
                    <a:pt x="6221" y="1210"/>
                  </a:lnTo>
                  <a:lnTo>
                    <a:pt x="6257" y="1230"/>
                  </a:lnTo>
                  <a:lnTo>
                    <a:pt x="6233" y="1258"/>
                  </a:lnTo>
                  <a:lnTo>
                    <a:pt x="6233" y="1272"/>
                  </a:lnTo>
                  <a:lnTo>
                    <a:pt x="6292" y="1306"/>
                  </a:lnTo>
                  <a:lnTo>
                    <a:pt x="6292" y="1306"/>
                  </a:lnTo>
                  <a:lnTo>
                    <a:pt x="6269" y="1313"/>
                  </a:lnTo>
                  <a:lnTo>
                    <a:pt x="6174" y="1375"/>
                  </a:lnTo>
                  <a:lnTo>
                    <a:pt x="6138" y="1417"/>
                  </a:lnTo>
                  <a:lnTo>
                    <a:pt x="6079" y="1603"/>
                  </a:lnTo>
                  <a:lnTo>
                    <a:pt x="5985" y="1679"/>
                  </a:lnTo>
                  <a:lnTo>
                    <a:pt x="5914" y="1748"/>
                  </a:lnTo>
                  <a:lnTo>
                    <a:pt x="5855" y="1776"/>
                  </a:lnTo>
                  <a:lnTo>
                    <a:pt x="5654" y="1817"/>
                  </a:lnTo>
                  <a:lnTo>
                    <a:pt x="5594" y="1852"/>
                  </a:lnTo>
                  <a:lnTo>
                    <a:pt x="5535" y="1907"/>
                  </a:lnTo>
                  <a:lnTo>
                    <a:pt x="5464" y="1962"/>
                  </a:lnTo>
                  <a:lnTo>
                    <a:pt x="5417" y="2149"/>
                  </a:lnTo>
                  <a:lnTo>
                    <a:pt x="5405" y="2246"/>
                  </a:lnTo>
                  <a:lnTo>
                    <a:pt x="5429" y="2342"/>
                  </a:lnTo>
                  <a:lnTo>
                    <a:pt x="5630" y="2480"/>
                  </a:lnTo>
                  <a:lnTo>
                    <a:pt x="5807" y="2632"/>
                  </a:lnTo>
                  <a:lnTo>
                    <a:pt x="6008" y="2867"/>
                  </a:lnTo>
                  <a:lnTo>
                    <a:pt x="6127" y="2971"/>
                  </a:lnTo>
                  <a:lnTo>
                    <a:pt x="6198" y="3047"/>
                  </a:lnTo>
                  <a:lnTo>
                    <a:pt x="6186" y="3254"/>
                  </a:lnTo>
                  <a:lnTo>
                    <a:pt x="6198" y="3316"/>
                  </a:lnTo>
                  <a:lnTo>
                    <a:pt x="6245" y="3420"/>
                  </a:lnTo>
                  <a:lnTo>
                    <a:pt x="6387" y="3551"/>
                  </a:lnTo>
                  <a:lnTo>
                    <a:pt x="6529" y="3848"/>
                  </a:lnTo>
                  <a:lnTo>
                    <a:pt x="6529" y="4069"/>
                  </a:lnTo>
                  <a:lnTo>
                    <a:pt x="6493" y="4165"/>
                  </a:lnTo>
                  <a:lnTo>
                    <a:pt x="6257" y="4469"/>
                  </a:lnTo>
                  <a:lnTo>
                    <a:pt x="6150" y="4663"/>
                  </a:lnTo>
                  <a:lnTo>
                    <a:pt x="4719" y="4683"/>
                  </a:lnTo>
                  <a:lnTo>
                    <a:pt x="4459" y="4690"/>
                  </a:lnTo>
                  <a:lnTo>
                    <a:pt x="4092" y="4697"/>
                  </a:lnTo>
                  <a:lnTo>
                    <a:pt x="4045" y="4690"/>
                  </a:lnTo>
                  <a:lnTo>
                    <a:pt x="3998" y="4677"/>
                  </a:lnTo>
                  <a:lnTo>
                    <a:pt x="3998" y="4656"/>
                  </a:lnTo>
                  <a:lnTo>
                    <a:pt x="3986" y="4614"/>
                  </a:lnTo>
                  <a:lnTo>
                    <a:pt x="3714" y="4393"/>
                  </a:lnTo>
                  <a:lnTo>
                    <a:pt x="3596" y="4345"/>
                  </a:lnTo>
                  <a:lnTo>
                    <a:pt x="3466" y="4324"/>
                  </a:lnTo>
                  <a:lnTo>
                    <a:pt x="3241" y="4297"/>
                  </a:lnTo>
                  <a:lnTo>
                    <a:pt x="3099" y="4262"/>
                  </a:lnTo>
                  <a:lnTo>
                    <a:pt x="3028" y="4235"/>
                  </a:lnTo>
                  <a:lnTo>
                    <a:pt x="2933" y="4152"/>
                  </a:lnTo>
                  <a:lnTo>
                    <a:pt x="2862" y="3965"/>
                  </a:lnTo>
                  <a:lnTo>
                    <a:pt x="2815" y="3931"/>
                  </a:lnTo>
                  <a:lnTo>
                    <a:pt x="2744" y="3889"/>
                  </a:lnTo>
                  <a:lnTo>
                    <a:pt x="2649" y="3855"/>
                  </a:lnTo>
                  <a:lnTo>
                    <a:pt x="2519" y="3703"/>
                  </a:lnTo>
                  <a:lnTo>
                    <a:pt x="2460" y="3661"/>
                  </a:lnTo>
                  <a:lnTo>
                    <a:pt x="2259" y="3585"/>
                  </a:lnTo>
                  <a:lnTo>
                    <a:pt x="2153" y="3530"/>
                  </a:lnTo>
                  <a:lnTo>
                    <a:pt x="2011" y="3420"/>
                  </a:lnTo>
                  <a:lnTo>
                    <a:pt x="1774" y="3275"/>
                  </a:lnTo>
                  <a:lnTo>
                    <a:pt x="1727" y="3233"/>
                  </a:lnTo>
                  <a:lnTo>
                    <a:pt x="1644" y="3164"/>
                  </a:lnTo>
                  <a:lnTo>
                    <a:pt x="1597" y="3150"/>
                  </a:lnTo>
                  <a:lnTo>
                    <a:pt x="1490" y="3130"/>
                  </a:lnTo>
                  <a:lnTo>
                    <a:pt x="1207" y="3116"/>
                  </a:lnTo>
                  <a:lnTo>
                    <a:pt x="1124" y="3116"/>
                  </a:lnTo>
                  <a:lnTo>
                    <a:pt x="1053" y="3130"/>
                  </a:lnTo>
                  <a:lnTo>
                    <a:pt x="1006" y="3136"/>
                  </a:lnTo>
                  <a:lnTo>
                    <a:pt x="958" y="3123"/>
                  </a:lnTo>
                  <a:lnTo>
                    <a:pt x="899" y="3109"/>
                  </a:lnTo>
                  <a:lnTo>
                    <a:pt x="840" y="3102"/>
                  </a:lnTo>
                  <a:lnTo>
                    <a:pt x="769" y="3095"/>
                  </a:lnTo>
                  <a:lnTo>
                    <a:pt x="556" y="3102"/>
                  </a:lnTo>
                  <a:lnTo>
                    <a:pt x="438" y="3012"/>
                  </a:lnTo>
                  <a:lnTo>
                    <a:pt x="343" y="2922"/>
                  </a:lnTo>
                  <a:lnTo>
                    <a:pt x="272" y="2881"/>
                  </a:lnTo>
                  <a:lnTo>
                    <a:pt x="213" y="2853"/>
                  </a:lnTo>
                  <a:lnTo>
                    <a:pt x="142" y="2839"/>
                  </a:lnTo>
                  <a:lnTo>
                    <a:pt x="119" y="2805"/>
                  </a:lnTo>
                  <a:lnTo>
                    <a:pt x="107" y="2777"/>
                  </a:lnTo>
                  <a:lnTo>
                    <a:pt x="95" y="2757"/>
                  </a:lnTo>
                  <a:lnTo>
                    <a:pt x="71" y="2736"/>
                  </a:lnTo>
                  <a:lnTo>
                    <a:pt x="12" y="2701"/>
                  </a:lnTo>
                  <a:lnTo>
                    <a:pt x="0" y="2688"/>
                  </a:lnTo>
                  <a:lnTo>
                    <a:pt x="12" y="2674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 flipH="1">
              <a:off x="3420705" y="1976894"/>
              <a:ext cx="431317" cy="1002645"/>
            </a:xfrm>
            <a:custGeom>
              <a:avLst/>
              <a:gdLst/>
              <a:ahLst/>
              <a:cxnLst/>
              <a:rect l="l" t="t" r="r" b="b"/>
              <a:pathLst>
                <a:path w="7085" h="10519" extrusionOk="0">
                  <a:moveTo>
                    <a:pt x="4755" y="10035"/>
                  </a:moveTo>
                  <a:lnTo>
                    <a:pt x="4755" y="10035"/>
                  </a:lnTo>
                  <a:lnTo>
                    <a:pt x="4802" y="10056"/>
                  </a:lnTo>
                  <a:lnTo>
                    <a:pt x="4862" y="10063"/>
                  </a:lnTo>
                  <a:lnTo>
                    <a:pt x="4885" y="10056"/>
                  </a:lnTo>
                  <a:lnTo>
                    <a:pt x="4944" y="10015"/>
                  </a:lnTo>
                  <a:lnTo>
                    <a:pt x="4992" y="10008"/>
                  </a:lnTo>
                  <a:lnTo>
                    <a:pt x="5039" y="10015"/>
                  </a:lnTo>
                  <a:lnTo>
                    <a:pt x="5074" y="10028"/>
                  </a:lnTo>
                  <a:lnTo>
                    <a:pt x="5086" y="10042"/>
                  </a:lnTo>
                  <a:lnTo>
                    <a:pt x="5098" y="10077"/>
                  </a:lnTo>
                  <a:lnTo>
                    <a:pt x="5145" y="10077"/>
                  </a:lnTo>
                  <a:lnTo>
                    <a:pt x="5193" y="10077"/>
                  </a:lnTo>
                  <a:lnTo>
                    <a:pt x="5240" y="10084"/>
                  </a:lnTo>
                  <a:lnTo>
                    <a:pt x="5287" y="10104"/>
                  </a:lnTo>
                  <a:lnTo>
                    <a:pt x="5311" y="10132"/>
                  </a:lnTo>
                  <a:lnTo>
                    <a:pt x="5323" y="10160"/>
                  </a:lnTo>
                  <a:lnTo>
                    <a:pt x="5323" y="10167"/>
                  </a:lnTo>
                  <a:lnTo>
                    <a:pt x="5323" y="10167"/>
                  </a:lnTo>
                  <a:lnTo>
                    <a:pt x="5169" y="10153"/>
                  </a:lnTo>
                  <a:lnTo>
                    <a:pt x="5003" y="10070"/>
                  </a:lnTo>
                  <a:lnTo>
                    <a:pt x="4956" y="10070"/>
                  </a:lnTo>
                  <a:lnTo>
                    <a:pt x="4909" y="10077"/>
                  </a:lnTo>
                  <a:lnTo>
                    <a:pt x="4873" y="10104"/>
                  </a:lnTo>
                  <a:lnTo>
                    <a:pt x="4850" y="10111"/>
                  </a:lnTo>
                  <a:lnTo>
                    <a:pt x="4826" y="10111"/>
                  </a:lnTo>
                  <a:lnTo>
                    <a:pt x="4802" y="10111"/>
                  </a:lnTo>
                  <a:lnTo>
                    <a:pt x="4779" y="10098"/>
                  </a:lnTo>
                  <a:lnTo>
                    <a:pt x="4755" y="10091"/>
                  </a:lnTo>
                  <a:lnTo>
                    <a:pt x="4743" y="10077"/>
                  </a:lnTo>
                  <a:lnTo>
                    <a:pt x="4743" y="10070"/>
                  </a:lnTo>
                  <a:lnTo>
                    <a:pt x="4743" y="10049"/>
                  </a:lnTo>
                  <a:lnTo>
                    <a:pt x="4755" y="10035"/>
                  </a:lnTo>
                  <a:close/>
                  <a:moveTo>
                    <a:pt x="4850" y="9932"/>
                  </a:moveTo>
                  <a:lnTo>
                    <a:pt x="4932" y="9939"/>
                  </a:lnTo>
                  <a:lnTo>
                    <a:pt x="5003" y="9918"/>
                  </a:lnTo>
                  <a:lnTo>
                    <a:pt x="5063" y="9870"/>
                  </a:lnTo>
                  <a:lnTo>
                    <a:pt x="5098" y="9835"/>
                  </a:lnTo>
                  <a:lnTo>
                    <a:pt x="5134" y="9807"/>
                  </a:lnTo>
                  <a:lnTo>
                    <a:pt x="5193" y="9773"/>
                  </a:lnTo>
                  <a:lnTo>
                    <a:pt x="5299" y="9745"/>
                  </a:lnTo>
                  <a:lnTo>
                    <a:pt x="5311" y="9759"/>
                  </a:lnTo>
                  <a:lnTo>
                    <a:pt x="5323" y="9766"/>
                  </a:lnTo>
                  <a:lnTo>
                    <a:pt x="5323" y="9773"/>
                  </a:lnTo>
                  <a:lnTo>
                    <a:pt x="5299" y="9780"/>
                  </a:lnTo>
                  <a:lnTo>
                    <a:pt x="5275" y="9780"/>
                  </a:lnTo>
                  <a:lnTo>
                    <a:pt x="5264" y="9787"/>
                  </a:lnTo>
                  <a:lnTo>
                    <a:pt x="5240" y="9794"/>
                  </a:lnTo>
                  <a:lnTo>
                    <a:pt x="5311" y="9807"/>
                  </a:lnTo>
                  <a:lnTo>
                    <a:pt x="5382" y="9835"/>
                  </a:lnTo>
                  <a:lnTo>
                    <a:pt x="5382" y="9856"/>
                  </a:lnTo>
                  <a:lnTo>
                    <a:pt x="5299" y="9870"/>
                  </a:lnTo>
                  <a:lnTo>
                    <a:pt x="5429" y="9870"/>
                  </a:lnTo>
                  <a:lnTo>
                    <a:pt x="5406" y="9890"/>
                  </a:lnTo>
                  <a:lnTo>
                    <a:pt x="5346" y="9911"/>
                  </a:lnTo>
                  <a:lnTo>
                    <a:pt x="5323" y="9932"/>
                  </a:lnTo>
                  <a:lnTo>
                    <a:pt x="5382" y="9932"/>
                  </a:lnTo>
                  <a:lnTo>
                    <a:pt x="5465" y="9918"/>
                  </a:lnTo>
                  <a:lnTo>
                    <a:pt x="5524" y="9918"/>
                  </a:lnTo>
                  <a:lnTo>
                    <a:pt x="5571" y="9925"/>
                  </a:lnTo>
                  <a:lnTo>
                    <a:pt x="5654" y="9966"/>
                  </a:lnTo>
                  <a:lnTo>
                    <a:pt x="5701" y="9980"/>
                  </a:lnTo>
                  <a:lnTo>
                    <a:pt x="5737" y="9987"/>
                  </a:lnTo>
                  <a:lnTo>
                    <a:pt x="5760" y="10022"/>
                  </a:lnTo>
                  <a:lnTo>
                    <a:pt x="5760" y="10049"/>
                  </a:lnTo>
                  <a:lnTo>
                    <a:pt x="5749" y="10070"/>
                  </a:lnTo>
                  <a:lnTo>
                    <a:pt x="5725" y="10063"/>
                  </a:lnTo>
                  <a:lnTo>
                    <a:pt x="5583" y="10035"/>
                  </a:lnTo>
                  <a:lnTo>
                    <a:pt x="5559" y="10022"/>
                  </a:lnTo>
                  <a:lnTo>
                    <a:pt x="5536" y="10001"/>
                  </a:lnTo>
                  <a:lnTo>
                    <a:pt x="5500" y="9987"/>
                  </a:lnTo>
                  <a:lnTo>
                    <a:pt x="5441" y="9980"/>
                  </a:lnTo>
                  <a:lnTo>
                    <a:pt x="5394" y="9980"/>
                  </a:lnTo>
                  <a:lnTo>
                    <a:pt x="5323" y="9987"/>
                  </a:lnTo>
                  <a:lnTo>
                    <a:pt x="5122" y="9987"/>
                  </a:lnTo>
                  <a:lnTo>
                    <a:pt x="5027" y="9980"/>
                  </a:lnTo>
                  <a:lnTo>
                    <a:pt x="4932" y="9959"/>
                  </a:lnTo>
                  <a:lnTo>
                    <a:pt x="4862" y="10008"/>
                  </a:lnTo>
                  <a:lnTo>
                    <a:pt x="4814" y="10022"/>
                  </a:lnTo>
                  <a:lnTo>
                    <a:pt x="4767" y="9994"/>
                  </a:lnTo>
                  <a:lnTo>
                    <a:pt x="4696" y="9932"/>
                  </a:lnTo>
                  <a:lnTo>
                    <a:pt x="4767" y="9925"/>
                  </a:lnTo>
                  <a:lnTo>
                    <a:pt x="4850" y="9932"/>
                  </a:lnTo>
                  <a:close/>
                  <a:moveTo>
                    <a:pt x="178" y="7957"/>
                  </a:moveTo>
                  <a:lnTo>
                    <a:pt x="214" y="7881"/>
                  </a:lnTo>
                  <a:lnTo>
                    <a:pt x="521" y="7577"/>
                  </a:lnTo>
                  <a:lnTo>
                    <a:pt x="533" y="7480"/>
                  </a:lnTo>
                  <a:lnTo>
                    <a:pt x="474" y="7356"/>
                  </a:lnTo>
                  <a:lnTo>
                    <a:pt x="391" y="7321"/>
                  </a:lnTo>
                  <a:lnTo>
                    <a:pt x="190" y="7252"/>
                  </a:lnTo>
                  <a:lnTo>
                    <a:pt x="154" y="7128"/>
                  </a:lnTo>
                  <a:lnTo>
                    <a:pt x="143" y="7066"/>
                  </a:lnTo>
                  <a:lnTo>
                    <a:pt x="1" y="6976"/>
                  </a:lnTo>
                  <a:lnTo>
                    <a:pt x="154" y="6886"/>
                  </a:lnTo>
                  <a:lnTo>
                    <a:pt x="178" y="6872"/>
                  </a:lnTo>
                  <a:lnTo>
                    <a:pt x="214" y="6831"/>
                  </a:lnTo>
                  <a:lnTo>
                    <a:pt x="202" y="6789"/>
                  </a:lnTo>
                  <a:lnTo>
                    <a:pt x="166" y="6700"/>
                  </a:lnTo>
                  <a:lnTo>
                    <a:pt x="178" y="6637"/>
                  </a:lnTo>
                  <a:lnTo>
                    <a:pt x="202" y="6610"/>
                  </a:lnTo>
                  <a:lnTo>
                    <a:pt x="308" y="6506"/>
                  </a:lnTo>
                  <a:lnTo>
                    <a:pt x="332" y="6451"/>
                  </a:lnTo>
                  <a:lnTo>
                    <a:pt x="355" y="6396"/>
                  </a:lnTo>
                  <a:lnTo>
                    <a:pt x="344" y="6340"/>
                  </a:lnTo>
                  <a:lnTo>
                    <a:pt x="237" y="6189"/>
                  </a:lnTo>
                  <a:lnTo>
                    <a:pt x="261" y="6085"/>
                  </a:lnTo>
                  <a:lnTo>
                    <a:pt x="367" y="6057"/>
                  </a:lnTo>
                  <a:lnTo>
                    <a:pt x="462" y="6057"/>
                  </a:lnTo>
                  <a:lnTo>
                    <a:pt x="557" y="6030"/>
                  </a:lnTo>
                  <a:lnTo>
                    <a:pt x="663" y="5954"/>
                  </a:lnTo>
                  <a:lnTo>
                    <a:pt x="758" y="5809"/>
                  </a:lnTo>
                  <a:lnTo>
                    <a:pt x="793" y="5677"/>
                  </a:lnTo>
                  <a:lnTo>
                    <a:pt x="829" y="5636"/>
                  </a:lnTo>
                  <a:lnTo>
                    <a:pt x="900" y="5608"/>
                  </a:lnTo>
                  <a:lnTo>
                    <a:pt x="1030" y="5595"/>
                  </a:lnTo>
                  <a:lnTo>
                    <a:pt x="1172" y="5595"/>
                  </a:lnTo>
                  <a:lnTo>
                    <a:pt x="1325" y="5608"/>
                  </a:lnTo>
                  <a:lnTo>
                    <a:pt x="1444" y="5622"/>
                  </a:lnTo>
                  <a:lnTo>
                    <a:pt x="1633" y="5636"/>
                  </a:lnTo>
                  <a:lnTo>
                    <a:pt x="1846" y="5643"/>
                  </a:lnTo>
                  <a:lnTo>
                    <a:pt x="2011" y="5664"/>
                  </a:lnTo>
                  <a:lnTo>
                    <a:pt x="2319" y="5671"/>
                  </a:lnTo>
                  <a:lnTo>
                    <a:pt x="2413" y="5664"/>
                  </a:lnTo>
                  <a:lnTo>
                    <a:pt x="2520" y="5650"/>
                  </a:lnTo>
                  <a:lnTo>
                    <a:pt x="2567" y="5629"/>
                  </a:lnTo>
                  <a:lnTo>
                    <a:pt x="2567" y="5622"/>
                  </a:lnTo>
                  <a:lnTo>
                    <a:pt x="2603" y="5601"/>
                  </a:lnTo>
                  <a:lnTo>
                    <a:pt x="2614" y="5553"/>
                  </a:lnTo>
                  <a:lnTo>
                    <a:pt x="2650" y="5512"/>
                  </a:lnTo>
                  <a:lnTo>
                    <a:pt x="2756" y="5450"/>
                  </a:lnTo>
                  <a:lnTo>
                    <a:pt x="2768" y="5436"/>
                  </a:lnTo>
                  <a:lnTo>
                    <a:pt x="2780" y="5387"/>
                  </a:lnTo>
                  <a:lnTo>
                    <a:pt x="2804" y="5380"/>
                  </a:lnTo>
                  <a:lnTo>
                    <a:pt x="2827" y="5374"/>
                  </a:lnTo>
                  <a:lnTo>
                    <a:pt x="2863" y="5367"/>
                  </a:lnTo>
                  <a:lnTo>
                    <a:pt x="2886" y="5353"/>
                  </a:lnTo>
                  <a:lnTo>
                    <a:pt x="2898" y="5318"/>
                  </a:lnTo>
                  <a:lnTo>
                    <a:pt x="2886" y="5277"/>
                  </a:lnTo>
                  <a:lnTo>
                    <a:pt x="2863" y="5235"/>
                  </a:lnTo>
                  <a:lnTo>
                    <a:pt x="2839" y="5215"/>
                  </a:lnTo>
                  <a:lnTo>
                    <a:pt x="2875" y="5201"/>
                  </a:lnTo>
                  <a:lnTo>
                    <a:pt x="2886" y="5201"/>
                  </a:lnTo>
                  <a:lnTo>
                    <a:pt x="2851" y="5166"/>
                  </a:lnTo>
                  <a:lnTo>
                    <a:pt x="2851" y="5139"/>
                  </a:lnTo>
                  <a:lnTo>
                    <a:pt x="2886" y="5118"/>
                  </a:lnTo>
                  <a:lnTo>
                    <a:pt x="2922" y="5077"/>
                  </a:lnTo>
                  <a:lnTo>
                    <a:pt x="2886" y="5077"/>
                  </a:lnTo>
                  <a:lnTo>
                    <a:pt x="2863" y="5070"/>
                  </a:lnTo>
                  <a:lnTo>
                    <a:pt x="2851" y="5063"/>
                  </a:lnTo>
                  <a:lnTo>
                    <a:pt x="2839" y="5049"/>
                  </a:lnTo>
                  <a:lnTo>
                    <a:pt x="2898" y="5035"/>
                  </a:lnTo>
                  <a:lnTo>
                    <a:pt x="2910" y="5014"/>
                  </a:lnTo>
                  <a:lnTo>
                    <a:pt x="2886" y="4987"/>
                  </a:lnTo>
                  <a:lnTo>
                    <a:pt x="2851" y="4959"/>
                  </a:lnTo>
                  <a:lnTo>
                    <a:pt x="2851" y="4945"/>
                  </a:lnTo>
                  <a:lnTo>
                    <a:pt x="2946" y="4876"/>
                  </a:lnTo>
                  <a:lnTo>
                    <a:pt x="2993" y="4890"/>
                  </a:lnTo>
                  <a:lnTo>
                    <a:pt x="3028" y="4869"/>
                  </a:lnTo>
                  <a:lnTo>
                    <a:pt x="3052" y="4842"/>
                  </a:lnTo>
                  <a:lnTo>
                    <a:pt x="3099" y="4814"/>
                  </a:lnTo>
                  <a:lnTo>
                    <a:pt x="3099" y="4780"/>
                  </a:lnTo>
                  <a:lnTo>
                    <a:pt x="3111" y="4745"/>
                  </a:lnTo>
                  <a:lnTo>
                    <a:pt x="3147" y="4724"/>
                  </a:lnTo>
                  <a:lnTo>
                    <a:pt x="3206" y="4711"/>
                  </a:lnTo>
                  <a:lnTo>
                    <a:pt x="3253" y="4724"/>
                  </a:lnTo>
                  <a:lnTo>
                    <a:pt x="3265" y="4697"/>
                  </a:lnTo>
                  <a:lnTo>
                    <a:pt x="3265" y="4648"/>
                  </a:lnTo>
                  <a:lnTo>
                    <a:pt x="3229" y="4614"/>
                  </a:lnTo>
                  <a:lnTo>
                    <a:pt x="3206" y="4614"/>
                  </a:lnTo>
                  <a:lnTo>
                    <a:pt x="3182" y="4628"/>
                  </a:lnTo>
                  <a:lnTo>
                    <a:pt x="3158" y="4628"/>
                  </a:lnTo>
                  <a:lnTo>
                    <a:pt x="3147" y="4593"/>
                  </a:lnTo>
                  <a:lnTo>
                    <a:pt x="3170" y="4579"/>
                  </a:lnTo>
                  <a:lnTo>
                    <a:pt x="3253" y="4572"/>
                  </a:lnTo>
                  <a:lnTo>
                    <a:pt x="3277" y="4572"/>
                  </a:lnTo>
                  <a:lnTo>
                    <a:pt x="3312" y="4545"/>
                  </a:lnTo>
                  <a:lnTo>
                    <a:pt x="3300" y="4524"/>
                  </a:lnTo>
                  <a:lnTo>
                    <a:pt x="3289" y="4503"/>
                  </a:lnTo>
                  <a:lnTo>
                    <a:pt x="3277" y="4483"/>
                  </a:lnTo>
                  <a:lnTo>
                    <a:pt x="3300" y="4469"/>
                  </a:lnTo>
                  <a:lnTo>
                    <a:pt x="3336" y="4490"/>
                  </a:lnTo>
                  <a:lnTo>
                    <a:pt x="3359" y="4510"/>
                  </a:lnTo>
                  <a:lnTo>
                    <a:pt x="3359" y="4524"/>
                  </a:lnTo>
                  <a:lnTo>
                    <a:pt x="3395" y="4517"/>
                  </a:lnTo>
                  <a:lnTo>
                    <a:pt x="3419" y="4510"/>
                  </a:lnTo>
                  <a:lnTo>
                    <a:pt x="3430" y="4496"/>
                  </a:lnTo>
                  <a:lnTo>
                    <a:pt x="3442" y="4469"/>
                  </a:lnTo>
                  <a:lnTo>
                    <a:pt x="3454" y="4455"/>
                  </a:lnTo>
                  <a:lnTo>
                    <a:pt x="3478" y="4448"/>
                  </a:lnTo>
                  <a:lnTo>
                    <a:pt x="3513" y="4448"/>
                  </a:lnTo>
                  <a:lnTo>
                    <a:pt x="3549" y="4448"/>
                  </a:lnTo>
                  <a:lnTo>
                    <a:pt x="3478" y="4400"/>
                  </a:lnTo>
                  <a:lnTo>
                    <a:pt x="3466" y="4386"/>
                  </a:lnTo>
                  <a:lnTo>
                    <a:pt x="3478" y="4365"/>
                  </a:lnTo>
                  <a:lnTo>
                    <a:pt x="3537" y="4338"/>
                  </a:lnTo>
                  <a:lnTo>
                    <a:pt x="3549" y="4317"/>
                  </a:lnTo>
                  <a:lnTo>
                    <a:pt x="3549" y="4234"/>
                  </a:lnTo>
                  <a:lnTo>
                    <a:pt x="3561" y="4206"/>
                  </a:lnTo>
                  <a:lnTo>
                    <a:pt x="3501" y="4199"/>
                  </a:lnTo>
                  <a:lnTo>
                    <a:pt x="3383" y="4179"/>
                  </a:lnTo>
                  <a:lnTo>
                    <a:pt x="3336" y="4172"/>
                  </a:lnTo>
                  <a:lnTo>
                    <a:pt x="3218" y="4130"/>
                  </a:lnTo>
                  <a:lnTo>
                    <a:pt x="3028" y="4144"/>
                  </a:lnTo>
                  <a:lnTo>
                    <a:pt x="2993" y="4130"/>
                  </a:lnTo>
                  <a:lnTo>
                    <a:pt x="2981" y="4117"/>
                  </a:lnTo>
                  <a:lnTo>
                    <a:pt x="2934" y="4089"/>
                  </a:lnTo>
                  <a:lnTo>
                    <a:pt x="2898" y="4068"/>
                  </a:lnTo>
                  <a:lnTo>
                    <a:pt x="2886" y="4034"/>
                  </a:lnTo>
                  <a:lnTo>
                    <a:pt x="2898" y="3951"/>
                  </a:lnTo>
                  <a:lnTo>
                    <a:pt x="2922" y="3909"/>
                  </a:lnTo>
                  <a:lnTo>
                    <a:pt x="2946" y="3889"/>
                  </a:lnTo>
                  <a:lnTo>
                    <a:pt x="2969" y="3875"/>
                  </a:lnTo>
                  <a:lnTo>
                    <a:pt x="2993" y="3868"/>
                  </a:lnTo>
                  <a:lnTo>
                    <a:pt x="3005" y="3861"/>
                  </a:lnTo>
                  <a:lnTo>
                    <a:pt x="3017" y="3833"/>
                  </a:lnTo>
                  <a:lnTo>
                    <a:pt x="3028" y="3813"/>
                  </a:lnTo>
                  <a:lnTo>
                    <a:pt x="3017" y="3785"/>
                  </a:lnTo>
                  <a:lnTo>
                    <a:pt x="2957" y="3764"/>
                  </a:lnTo>
                  <a:lnTo>
                    <a:pt x="2886" y="3751"/>
                  </a:lnTo>
                  <a:lnTo>
                    <a:pt x="2780" y="3737"/>
                  </a:lnTo>
                  <a:lnTo>
                    <a:pt x="2532" y="3723"/>
                  </a:lnTo>
                  <a:lnTo>
                    <a:pt x="2449" y="3723"/>
                  </a:lnTo>
                  <a:lnTo>
                    <a:pt x="2130" y="3771"/>
                  </a:lnTo>
                  <a:lnTo>
                    <a:pt x="2070" y="3785"/>
                  </a:lnTo>
                  <a:lnTo>
                    <a:pt x="2011" y="3799"/>
                  </a:lnTo>
                  <a:lnTo>
                    <a:pt x="1928" y="3806"/>
                  </a:lnTo>
                  <a:lnTo>
                    <a:pt x="1798" y="3682"/>
                  </a:lnTo>
                  <a:lnTo>
                    <a:pt x="1787" y="3661"/>
                  </a:lnTo>
                  <a:lnTo>
                    <a:pt x="1775" y="3619"/>
                  </a:lnTo>
                  <a:lnTo>
                    <a:pt x="1787" y="3364"/>
                  </a:lnTo>
                  <a:lnTo>
                    <a:pt x="1857" y="3226"/>
                  </a:lnTo>
                  <a:lnTo>
                    <a:pt x="1917" y="3184"/>
                  </a:lnTo>
                  <a:lnTo>
                    <a:pt x="2082" y="3101"/>
                  </a:lnTo>
                  <a:lnTo>
                    <a:pt x="2118" y="3081"/>
                  </a:lnTo>
                  <a:lnTo>
                    <a:pt x="2177" y="3067"/>
                  </a:lnTo>
                  <a:lnTo>
                    <a:pt x="2307" y="3060"/>
                  </a:lnTo>
                  <a:lnTo>
                    <a:pt x="2413" y="3019"/>
                  </a:lnTo>
                  <a:lnTo>
                    <a:pt x="2484" y="2984"/>
                  </a:lnTo>
                  <a:lnTo>
                    <a:pt x="2792" y="2763"/>
                  </a:lnTo>
                  <a:lnTo>
                    <a:pt x="3194" y="2514"/>
                  </a:lnTo>
                  <a:lnTo>
                    <a:pt x="3584" y="2349"/>
                  </a:lnTo>
                  <a:lnTo>
                    <a:pt x="4081" y="2086"/>
                  </a:lnTo>
                  <a:lnTo>
                    <a:pt x="4116" y="2059"/>
                  </a:lnTo>
                  <a:lnTo>
                    <a:pt x="4140" y="2024"/>
                  </a:lnTo>
                  <a:lnTo>
                    <a:pt x="4128" y="2017"/>
                  </a:lnTo>
                  <a:lnTo>
                    <a:pt x="4116" y="2010"/>
                  </a:lnTo>
                  <a:lnTo>
                    <a:pt x="4105" y="2010"/>
                  </a:lnTo>
                  <a:lnTo>
                    <a:pt x="4093" y="2010"/>
                  </a:lnTo>
                  <a:lnTo>
                    <a:pt x="4093" y="1996"/>
                  </a:lnTo>
                  <a:lnTo>
                    <a:pt x="4105" y="1989"/>
                  </a:lnTo>
                  <a:lnTo>
                    <a:pt x="4116" y="1976"/>
                  </a:lnTo>
                  <a:lnTo>
                    <a:pt x="4116" y="1983"/>
                  </a:lnTo>
                  <a:lnTo>
                    <a:pt x="4116" y="1886"/>
                  </a:lnTo>
                  <a:lnTo>
                    <a:pt x="4022" y="1900"/>
                  </a:lnTo>
                  <a:lnTo>
                    <a:pt x="3927" y="1865"/>
                  </a:lnTo>
                  <a:lnTo>
                    <a:pt x="3856" y="1817"/>
                  </a:lnTo>
                  <a:lnTo>
                    <a:pt x="3797" y="1796"/>
                  </a:lnTo>
                  <a:lnTo>
                    <a:pt x="3738" y="1762"/>
                  </a:lnTo>
                  <a:lnTo>
                    <a:pt x="3667" y="1534"/>
                  </a:lnTo>
                  <a:lnTo>
                    <a:pt x="3643" y="1499"/>
                  </a:lnTo>
                  <a:lnTo>
                    <a:pt x="3620" y="1478"/>
                  </a:lnTo>
                  <a:lnTo>
                    <a:pt x="3549" y="1451"/>
                  </a:lnTo>
                  <a:lnTo>
                    <a:pt x="3537" y="1409"/>
                  </a:lnTo>
                  <a:lnTo>
                    <a:pt x="3501" y="1389"/>
                  </a:lnTo>
                  <a:lnTo>
                    <a:pt x="3478" y="1340"/>
                  </a:lnTo>
                  <a:lnTo>
                    <a:pt x="3513" y="1154"/>
                  </a:lnTo>
                  <a:lnTo>
                    <a:pt x="3525" y="1105"/>
                  </a:lnTo>
                  <a:lnTo>
                    <a:pt x="3561" y="1071"/>
                  </a:lnTo>
                  <a:lnTo>
                    <a:pt x="3596" y="960"/>
                  </a:lnTo>
                  <a:lnTo>
                    <a:pt x="3608" y="954"/>
                  </a:lnTo>
                  <a:lnTo>
                    <a:pt x="3620" y="954"/>
                  </a:lnTo>
                  <a:lnTo>
                    <a:pt x="3726" y="954"/>
                  </a:lnTo>
                  <a:lnTo>
                    <a:pt x="3785" y="947"/>
                  </a:lnTo>
                  <a:lnTo>
                    <a:pt x="3856" y="912"/>
                  </a:lnTo>
                  <a:lnTo>
                    <a:pt x="4176" y="615"/>
                  </a:lnTo>
                  <a:lnTo>
                    <a:pt x="4211" y="581"/>
                  </a:lnTo>
                  <a:lnTo>
                    <a:pt x="4270" y="560"/>
                  </a:lnTo>
                  <a:lnTo>
                    <a:pt x="4459" y="512"/>
                  </a:lnTo>
                  <a:lnTo>
                    <a:pt x="4708" y="415"/>
                  </a:lnTo>
                  <a:lnTo>
                    <a:pt x="4743" y="366"/>
                  </a:lnTo>
                  <a:lnTo>
                    <a:pt x="4779" y="284"/>
                  </a:lnTo>
                  <a:lnTo>
                    <a:pt x="4802" y="235"/>
                  </a:lnTo>
                  <a:lnTo>
                    <a:pt x="4838" y="208"/>
                  </a:lnTo>
                  <a:lnTo>
                    <a:pt x="4873" y="180"/>
                  </a:lnTo>
                  <a:lnTo>
                    <a:pt x="4921" y="152"/>
                  </a:lnTo>
                  <a:lnTo>
                    <a:pt x="4968" y="104"/>
                  </a:lnTo>
                  <a:lnTo>
                    <a:pt x="5003" y="21"/>
                  </a:lnTo>
                  <a:lnTo>
                    <a:pt x="5063" y="0"/>
                  </a:lnTo>
                  <a:lnTo>
                    <a:pt x="5074" y="14"/>
                  </a:lnTo>
                  <a:lnTo>
                    <a:pt x="5074" y="14"/>
                  </a:lnTo>
                  <a:lnTo>
                    <a:pt x="5086" y="21"/>
                  </a:lnTo>
                  <a:lnTo>
                    <a:pt x="5086" y="35"/>
                  </a:lnTo>
                  <a:lnTo>
                    <a:pt x="5098" y="63"/>
                  </a:lnTo>
                  <a:lnTo>
                    <a:pt x="5134" y="83"/>
                  </a:lnTo>
                  <a:lnTo>
                    <a:pt x="5193" y="83"/>
                  </a:lnTo>
                  <a:lnTo>
                    <a:pt x="5252" y="90"/>
                  </a:lnTo>
                  <a:lnTo>
                    <a:pt x="5323" y="118"/>
                  </a:lnTo>
                  <a:lnTo>
                    <a:pt x="5323" y="132"/>
                  </a:lnTo>
                  <a:lnTo>
                    <a:pt x="5299" y="159"/>
                  </a:lnTo>
                  <a:lnTo>
                    <a:pt x="5299" y="194"/>
                  </a:lnTo>
                  <a:lnTo>
                    <a:pt x="5346" y="256"/>
                  </a:lnTo>
                  <a:lnTo>
                    <a:pt x="5453" y="318"/>
                  </a:lnTo>
                  <a:lnTo>
                    <a:pt x="5500" y="346"/>
                  </a:lnTo>
                  <a:lnTo>
                    <a:pt x="5524" y="415"/>
                  </a:lnTo>
                  <a:lnTo>
                    <a:pt x="5524" y="463"/>
                  </a:lnTo>
                  <a:lnTo>
                    <a:pt x="5488" y="477"/>
                  </a:lnTo>
                  <a:lnTo>
                    <a:pt x="5382" y="470"/>
                  </a:lnTo>
                  <a:lnTo>
                    <a:pt x="5311" y="484"/>
                  </a:lnTo>
                  <a:lnTo>
                    <a:pt x="5275" y="505"/>
                  </a:lnTo>
                  <a:lnTo>
                    <a:pt x="5204" y="567"/>
                  </a:lnTo>
                  <a:lnTo>
                    <a:pt x="5157" y="643"/>
                  </a:lnTo>
                  <a:lnTo>
                    <a:pt x="5122" y="802"/>
                  </a:lnTo>
                  <a:lnTo>
                    <a:pt x="5086" y="878"/>
                  </a:lnTo>
                  <a:lnTo>
                    <a:pt x="5051" y="919"/>
                  </a:lnTo>
                  <a:lnTo>
                    <a:pt x="5003" y="933"/>
                  </a:lnTo>
                  <a:lnTo>
                    <a:pt x="4944" y="933"/>
                  </a:lnTo>
                  <a:lnTo>
                    <a:pt x="4897" y="947"/>
                  </a:lnTo>
                  <a:lnTo>
                    <a:pt x="4873" y="967"/>
                  </a:lnTo>
                  <a:lnTo>
                    <a:pt x="4791" y="1071"/>
                  </a:lnTo>
                  <a:lnTo>
                    <a:pt x="4684" y="1154"/>
                  </a:lnTo>
                  <a:lnTo>
                    <a:pt x="4649" y="1188"/>
                  </a:lnTo>
                  <a:lnTo>
                    <a:pt x="4542" y="1313"/>
                  </a:lnTo>
                  <a:lnTo>
                    <a:pt x="4459" y="1485"/>
                  </a:lnTo>
                  <a:lnTo>
                    <a:pt x="4448" y="1541"/>
                  </a:lnTo>
                  <a:lnTo>
                    <a:pt x="4424" y="1575"/>
                  </a:lnTo>
                  <a:lnTo>
                    <a:pt x="4388" y="1596"/>
                  </a:lnTo>
                  <a:lnTo>
                    <a:pt x="4353" y="1610"/>
                  </a:lnTo>
                  <a:lnTo>
                    <a:pt x="4317" y="1637"/>
                  </a:lnTo>
                  <a:lnTo>
                    <a:pt x="4282" y="1672"/>
                  </a:lnTo>
                  <a:lnTo>
                    <a:pt x="4306" y="1679"/>
                  </a:lnTo>
                  <a:lnTo>
                    <a:pt x="4448" y="1679"/>
                  </a:lnTo>
                  <a:lnTo>
                    <a:pt x="4566" y="1692"/>
                  </a:lnTo>
                  <a:lnTo>
                    <a:pt x="4696" y="1720"/>
                  </a:lnTo>
                  <a:lnTo>
                    <a:pt x="4802" y="1755"/>
                  </a:lnTo>
                  <a:lnTo>
                    <a:pt x="4885" y="1803"/>
                  </a:lnTo>
                  <a:lnTo>
                    <a:pt x="4992" y="1927"/>
                  </a:lnTo>
                  <a:lnTo>
                    <a:pt x="5098" y="2010"/>
                  </a:lnTo>
                  <a:lnTo>
                    <a:pt x="5110" y="2038"/>
                  </a:lnTo>
                  <a:lnTo>
                    <a:pt x="5063" y="2107"/>
                  </a:lnTo>
                  <a:lnTo>
                    <a:pt x="4980" y="2148"/>
                  </a:lnTo>
                  <a:lnTo>
                    <a:pt x="4956" y="2190"/>
                  </a:lnTo>
                  <a:lnTo>
                    <a:pt x="5074" y="2252"/>
                  </a:lnTo>
                  <a:lnTo>
                    <a:pt x="5607" y="2445"/>
                  </a:lnTo>
                  <a:lnTo>
                    <a:pt x="5784" y="2549"/>
                  </a:lnTo>
                  <a:lnTo>
                    <a:pt x="5879" y="2597"/>
                  </a:lnTo>
                  <a:lnTo>
                    <a:pt x="5961" y="2597"/>
                  </a:lnTo>
                  <a:lnTo>
                    <a:pt x="6009" y="2576"/>
                  </a:lnTo>
                  <a:lnTo>
                    <a:pt x="6044" y="2459"/>
                  </a:lnTo>
                  <a:lnTo>
                    <a:pt x="6080" y="2431"/>
                  </a:lnTo>
                  <a:lnTo>
                    <a:pt x="6186" y="2349"/>
                  </a:lnTo>
                  <a:lnTo>
                    <a:pt x="6198" y="2342"/>
                  </a:lnTo>
                  <a:lnTo>
                    <a:pt x="6222" y="2342"/>
                  </a:lnTo>
                  <a:lnTo>
                    <a:pt x="6233" y="2335"/>
                  </a:lnTo>
                  <a:lnTo>
                    <a:pt x="6233" y="2328"/>
                  </a:lnTo>
                  <a:lnTo>
                    <a:pt x="6222" y="2307"/>
                  </a:lnTo>
                  <a:lnTo>
                    <a:pt x="6222" y="2300"/>
                  </a:lnTo>
                  <a:lnTo>
                    <a:pt x="6257" y="2273"/>
                  </a:lnTo>
                  <a:lnTo>
                    <a:pt x="6446" y="2176"/>
                  </a:lnTo>
                  <a:lnTo>
                    <a:pt x="6494" y="2169"/>
                  </a:lnTo>
                  <a:lnTo>
                    <a:pt x="6576" y="2197"/>
                  </a:lnTo>
                  <a:lnTo>
                    <a:pt x="6600" y="2280"/>
                  </a:lnTo>
                  <a:lnTo>
                    <a:pt x="6588" y="2376"/>
                  </a:lnTo>
                  <a:lnTo>
                    <a:pt x="6553" y="2445"/>
                  </a:lnTo>
                  <a:lnTo>
                    <a:pt x="6470" y="2542"/>
                  </a:lnTo>
                  <a:lnTo>
                    <a:pt x="6458" y="2590"/>
                  </a:lnTo>
                  <a:lnTo>
                    <a:pt x="6494" y="2646"/>
                  </a:lnTo>
                  <a:lnTo>
                    <a:pt x="6541" y="2687"/>
                  </a:lnTo>
                  <a:lnTo>
                    <a:pt x="6612" y="2715"/>
                  </a:lnTo>
                  <a:lnTo>
                    <a:pt x="6707" y="2722"/>
                  </a:lnTo>
                  <a:lnTo>
                    <a:pt x="6789" y="2715"/>
                  </a:lnTo>
                  <a:lnTo>
                    <a:pt x="6931" y="2963"/>
                  </a:lnTo>
                  <a:lnTo>
                    <a:pt x="7085" y="3253"/>
                  </a:lnTo>
                  <a:lnTo>
                    <a:pt x="7085" y="3253"/>
                  </a:lnTo>
                  <a:lnTo>
                    <a:pt x="7049" y="3260"/>
                  </a:lnTo>
                  <a:lnTo>
                    <a:pt x="6990" y="3309"/>
                  </a:lnTo>
                  <a:lnTo>
                    <a:pt x="6943" y="3329"/>
                  </a:lnTo>
                  <a:lnTo>
                    <a:pt x="6896" y="3336"/>
                  </a:lnTo>
                  <a:lnTo>
                    <a:pt x="6919" y="3350"/>
                  </a:lnTo>
                  <a:lnTo>
                    <a:pt x="6872" y="3364"/>
                  </a:lnTo>
                  <a:lnTo>
                    <a:pt x="6837" y="3391"/>
                  </a:lnTo>
                  <a:lnTo>
                    <a:pt x="6813" y="3419"/>
                  </a:lnTo>
                  <a:lnTo>
                    <a:pt x="6777" y="3433"/>
                  </a:lnTo>
                  <a:lnTo>
                    <a:pt x="6707" y="3433"/>
                  </a:lnTo>
                  <a:lnTo>
                    <a:pt x="6671" y="3447"/>
                  </a:lnTo>
                  <a:lnTo>
                    <a:pt x="6387" y="3626"/>
                  </a:lnTo>
                  <a:lnTo>
                    <a:pt x="6316" y="3675"/>
                  </a:lnTo>
                  <a:lnTo>
                    <a:pt x="6293" y="3675"/>
                  </a:lnTo>
                  <a:lnTo>
                    <a:pt x="6293" y="3661"/>
                  </a:lnTo>
                  <a:lnTo>
                    <a:pt x="6304" y="3654"/>
                  </a:lnTo>
                  <a:lnTo>
                    <a:pt x="6316" y="3640"/>
                  </a:lnTo>
                  <a:lnTo>
                    <a:pt x="6352" y="3612"/>
                  </a:lnTo>
                  <a:lnTo>
                    <a:pt x="6316" y="3612"/>
                  </a:lnTo>
                  <a:lnTo>
                    <a:pt x="6198" y="3751"/>
                  </a:lnTo>
                  <a:lnTo>
                    <a:pt x="6151" y="3833"/>
                  </a:lnTo>
                  <a:lnTo>
                    <a:pt x="6198" y="3875"/>
                  </a:lnTo>
                  <a:lnTo>
                    <a:pt x="6304" y="3903"/>
                  </a:lnTo>
                  <a:lnTo>
                    <a:pt x="6340" y="3965"/>
                  </a:lnTo>
                  <a:lnTo>
                    <a:pt x="6316" y="4124"/>
                  </a:lnTo>
                  <a:lnTo>
                    <a:pt x="6281" y="4110"/>
                  </a:lnTo>
                  <a:lnTo>
                    <a:pt x="6281" y="4096"/>
                  </a:lnTo>
                  <a:lnTo>
                    <a:pt x="6281" y="4075"/>
                  </a:lnTo>
                  <a:lnTo>
                    <a:pt x="6269" y="4061"/>
                  </a:lnTo>
                  <a:lnTo>
                    <a:pt x="6222" y="4054"/>
                  </a:lnTo>
                  <a:lnTo>
                    <a:pt x="6210" y="4061"/>
                  </a:lnTo>
                  <a:lnTo>
                    <a:pt x="6186" y="4068"/>
                  </a:lnTo>
                  <a:lnTo>
                    <a:pt x="6092" y="4089"/>
                  </a:lnTo>
                  <a:lnTo>
                    <a:pt x="6032" y="4110"/>
                  </a:lnTo>
                  <a:lnTo>
                    <a:pt x="5926" y="4172"/>
                  </a:lnTo>
                  <a:lnTo>
                    <a:pt x="5855" y="4227"/>
                  </a:lnTo>
                  <a:lnTo>
                    <a:pt x="5689" y="4427"/>
                  </a:lnTo>
                  <a:lnTo>
                    <a:pt x="5713" y="4455"/>
                  </a:lnTo>
                  <a:lnTo>
                    <a:pt x="5713" y="4483"/>
                  </a:lnTo>
                  <a:lnTo>
                    <a:pt x="5713" y="4538"/>
                  </a:lnTo>
                  <a:lnTo>
                    <a:pt x="5689" y="4538"/>
                  </a:lnTo>
                  <a:lnTo>
                    <a:pt x="5666" y="4531"/>
                  </a:lnTo>
                  <a:lnTo>
                    <a:pt x="5642" y="4524"/>
                  </a:lnTo>
                  <a:lnTo>
                    <a:pt x="5607" y="4524"/>
                  </a:lnTo>
                  <a:lnTo>
                    <a:pt x="5618" y="4510"/>
                  </a:lnTo>
                  <a:lnTo>
                    <a:pt x="5642" y="4490"/>
                  </a:lnTo>
                  <a:lnTo>
                    <a:pt x="5595" y="4455"/>
                  </a:lnTo>
                  <a:lnTo>
                    <a:pt x="5512" y="4420"/>
                  </a:lnTo>
                  <a:lnTo>
                    <a:pt x="5429" y="4414"/>
                  </a:lnTo>
                  <a:lnTo>
                    <a:pt x="5299" y="4455"/>
                  </a:lnTo>
                  <a:lnTo>
                    <a:pt x="5264" y="4462"/>
                  </a:lnTo>
                  <a:lnTo>
                    <a:pt x="5228" y="4469"/>
                  </a:lnTo>
                  <a:lnTo>
                    <a:pt x="5216" y="4503"/>
                  </a:lnTo>
                  <a:lnTo>
                    <a:pt x="5228" y="4531"/>
                  </a:lnTo>
                  <a:lnTo>
                    <a:pt x="5240" y="4572"/>
                  </a:lnTo>
                  <a:lnTo>
                    <a:pt x="5240" y="4600"/>
                  </a:lnTo>
                  <a:lnTo>
                    <a:pt x="5204" y="4614"/>
                  </a:lnTo>
                  <a:lnTo>
                    <a:pt x="5181" y="4628"/>
                  </a:lnTo>
                  <a:lnTo>
                    <a:pt x="5169" y="4641"/>
                  </a:lnTo>
                  <a:lnTo>
                    <a:pt x="5134" y="4662"/>
                  </a:lnTo>
                  <a:lnTo>
                    <a:pt x="5003" y="4724"/>
                  </a:lnTo>
                  <a:lnTo>
                    <a:pt x="4980" y="4759"/>
                  </a:lnTo>
                  <a:lnTo>
                    <a:pt x="4968" y="4807"/>
                  </a:lnTo>
                  <a:lnTo>
                    <a:pt x="4992" y="4856"/>
                  </a:lnTo>
                  <a:lnTo>
                    <a:pt x="5039" y="4890"/>
                  </a:lnTo>
                  <a:lnTo>
                    <a:pt x="5039" y="4938"/>
                  </a:lnTo>
                  <a:lnTo>
                    <a:pt x="5063" y="4973"/>
                  </a:lnTo>
                  <a:lnTo>
                    <a:pt x="5110" y="5028"/>
                  </a:lnTo>
                  <a:lnTo>
                    <a:pt x="5110" y="5049"/>
                  </a:lnTo>
                  <a:lnTo>
                    <a:pt x="5074" y="5063"/>
                  </a:lnTo>
                  <a:lnTo>
                    <a:pt x="5039" y="5090"/>
                  </a:lnTo>
                  <a:lnTo>
                    <a:pt x="5015" y="5118"/>
                  </a:lnTo>
                  <a:lnTo>
                    <a:pt x="5039" y="5153"/>
                  </a:lnTo>
                  <a:lnTo>
                    <a:pt x="5051" y="5146"/>
                  </a:lnTo>
                  <a:lnTo>
                    <a:pt x="5063" y="5139"/>
                  </a:lnTo>
                  <a:lnTo>
                    <a:pt x="5074" y="5139"/>
                  </a:lnTo>
                  <a:lnTo>
                    <a:pt x="5086" y="5125"/>
                  </a:lnTo>
                  <a:lnTo>
                    <a:pt x="5169" y="5139"/>
                  </a:lnTo>
                  <a:lnTo>
                    <a:pt x="5181" y="5159"/>
                  </a:lnTo>
                  <a:lnTo>
                    <a:pt x="5110" y="5215"/>
                  </a:lnTo>
                  <a:lnTo>
                    <a:pt x="5098" y="5242"/>
                  </a:lnTo>
                  <a:lnTo>
                    <a:pt x="5098" y="5270"/>
                  </a:lnTo>
                  <a:lnTo>
                    <a:pt x="5098" y="5311"/>
                  </a:lnTo>
                  <a:lnTo>
                    <a:pt x="5110" y="5353"/>
                  </a:lnTo>
                  <a:lnTo>
                    <a:pt x="5169" y="5436"/>
                  </a:lnTo>
                  <a:lnTo>
                    <a:pt x="5204" y="5477"/>
                  </a:lnTo>
                  <a:lnTo>
                    <a:pt x="5240" y="5491"/>
                  </a:lnTo>
                  <a:lnTo>
                    <a:pt x="5335" y="5422"/>
                  </a:lnTo>
                  <a:lnTo>
                    <a:pt x="5477" y="5353"/>
                  </a:lnTo>
                  <a:lnTo>
                    <a:pt x="5512" y="5367"/>
                  </a:lnTo>
                  <a:lnTo>
                    <a:pt x="5477" y="5394"/>
                  </a:lnTo>
                  <a:lnTo>
                    <a:pt x="5477" y="5436"/>
                  </a:lnTo>
                  <a:lnTo>
                    <a:pt x="5512" y="5519"/>
                  </a:lnTo>
                  <a:lnTo>
                    <a:pt x="5512" y="5608"/>
                  </a:lnTo>
                  <a:lnTo>
                    <a:pt x="5500" y="5636"/>
                  </a:lnTo>
                  <a:lnTo>
                    <a:pt x="5453" y="5677"/>
                  </a:lnTo>
                  <a:lnTo>
                    <a:pt x="5216" y="5843"/>
                  </a:lnTo>
                  <a:lnTo>
                    <a:pt x="5122" y="5933"/>
                  </a:lnTo>
                  <a:lnTo>
                    <a:pt x="5063" y="6030"/>
                  </a:lnTo>
                  <a:lnTo>
                    <a:pt x="5039" y="6030"/>
                  </a:lnTo>
                  <a:lnTo>
                    <a:pt x="5039" y="5968"/>
                  </a:lnTo>
                  <a:lnTo>
                    <a:pt x="5003" y="5968"/>
                  </a:lnTo>
                  <a:lnTo>
                    <a:pt x="4862" y="6209"/>
                  </a:lnTo>
                  <a:lnTo>
                    <a:pt x="4850" y="6264"/>
                  </a:lnTo>
                  <a:lnTo>
                    <a:pt x="4826" y="6271"/>
                  </a:lnTo>
                  <a:lnTo>
                    <a:pt x="4814" y="6278"/>
                  </a:lnTo>
                  <a:lnTo>
                    <a:pt x="4660" y="6430"/>
                  </a:lnTo>
                  <a:lnTo>
                    <a:pt x="4601" y="6506"/>
                  </a:lnTo>
                  <a:lnTo>
                    <a:pt x="4589" y="6596"/>
                  </a:lnTo>
                  <a:lnTo>
                    <a:pt x="4601" y="6624"/>
                  </a:lnTo>
                  <a:lnTo>
                    <a:pt x="4613" y="6651"/>
                  </a:lnTo>
                  <a:lnTo>
                    <a:pt x="4637" y="6679"/>
                  </a:lnTo>
                  <a:lnTo>
                    <a:pt x="4660" y="6700"/>
                  </a:lnTo>
                  <a:lnTo>
                    <a:pt x="4696" y="6713"/>
                  </a:lnTo>
                  <a:lnTo>
                    <a:pt x="4743" y="6734"/>
                  </a:lnTo>
                  <a:lnTo>
                    <a:pt x="4779" y="6755"/>
                  </a:lnTo>
                  <a:lnTo>
                    <a:pt x="4802" y="6776"/>
                  </a:lnTo>
                  <a:lnTo>
                    <a:pt x="4814" y="6782"/>
                  </a:lnTo>
                  <a:lnTo>
                    <a:pt x="4838" y="6782"/>
                  </a:lnTo>
                  <a:lnTo>
                    <a:pt x="4862" y="6782"/>
                  </a:lnTo>
                  <a:lnTo>
                    <a:pt x="4873" y="6782"/>
                  </a:lnTo>
                  <a:lnTo>
                    <a:pt x="4885" y="6796"/>
                  </a:lnTo>
                  <a:lnTo>
                    <a:pt x="4873" y="6817"/>
                  </a:lnTo>
                  <a:lnTo>
                    <a:pt x="4873" y="6831"/>
                  </a:lnTo>
                  <a:lnTo>
                    <a:pt x="4897" y="6852"/>
                  </a:lnTo>
                  <a:lnTo>
                    <a:pt x="4897" y="6865"/>
                  </a:lnTo>
                  <a:lnTo>
                    <a:pt x="4909" y="6879"/>
                  </a:lnTo>
                  <a:lnTo>
                    <a:pt x="4932" y="6893"/>
                  </a:lnTo>
                  <a:lnTo>
                    <a:pt x="5015" y="6907"/>
                  </a:lnTo>
                  <a:lnTo>
                    <a:pt x="5086" y="6893"/>
                  </a:lnTo>
                  <a:lnTo>
                    <a:pt x="5134" y="6872"/>
                  </a:lnTo>
                  <a:lnTo>
                    <a:pt x="5204" y="6865"/>
                  </a:lnTo>
                  <a:lnTo>
                    <a:pt x="5264" y="6865"/>
                  </a:lnTo>
                  <a:lnTo>
                    <a:pt x="5299" y="6886"/>
                  </a:lnTo>
                  <a:lnTo>
                    <a:pt x="5335" y="6900"/>
                  </a:lnTo>
                  <a:lnTo>
                    <a:pt x="5382" y="6921"/>
                  </a:lnTo>
                  <a:lnTo>
                    <a:pt x="5417" y="6927"/>
                  </a:lnTo>
                  <a:lnTo>
                    <a:pt x="5500" y="6934"/>
                  </a:lnTo>
                  <a:lnTo>
                    <a:pt x="5536" y="6934"/>
                  </a:lnTo>
                  <a:lnTo>
                    <a:pt x="5583" y="6976"/>
                  </a:lnTo>
                  <a:lnTo>
                    <a:pt x="5666" y="7079"/>
                  </a:lnTo>
                  <a:lnTo>
                    <a:pt x="5701" y="7107"/>
                  </a:lnTo>
                  <a:lnTo>
                    <a:pt x="5749" y="7114"/>
                  </a:lnTo>
                  <a:lnTo>
                    <a:pt x="5784" y="7121"/>
                  </a:lnTo>
                  <a:lnTo>
                    <a:pt x="5796" y="7142"/>
                  </a:lnTo>
                  <a:lnTo>
                    <a:pt x="5772" y="7169"/>
                  </a:lnTo>
                  <a:lnTo>
                    <a:pt x="5737" y="7169"/>
                  </a:lnTo>
                  <a:lnTo>
                    <a:pt x="5701" y="7162"/>
                  </a:lnTo>
                  <a:lnTo>
                    <a:pt x="5654" y="7162"/>
                  </a:lnTo>
                  <a:lnTo>
                    <a:pt x="5607" y="7183"/>
                  </a:lnTo>
                  <a:lnTo>
                    <a:pt x="5595" y="7162"/>
                  </a:lnTo>
                  <a:lnTo>
                    <a:pt x="5571" y="7142"/>
                  </a:lnTo>
                  <a:lnTo>
                    <a:pt x="5536" y="7135"/>
                  </a:lnTo>
                  <a:lnTo>
                    <a:pt x="5477" y="7135"/>
                  </a:lnTo>
                  <a:lnTo>
                    <a:pt x="5429" y="7148"/>
                  </a:lnTo>
                  <a:lnTo>
                    <a:pt x="5394" y="7169"/>
                  </a:lnTo>
                  <a:lnTo>
                    <a:pt x="5370" y="7190"/>
                  </a:lnTo>
                  <a:lnTo>
                    <a:pt x="5323" y="7218"/>
                  </a:lnTo>
                  <a:lnTo>
                    <a:pt x="5299" y="7218"/>
                  </a:lnTo>
                  <a:lnTo>
                    <a:pt x="5240" y="7224"/>
                  </a:lnTo>
                  <a:lnTo>
                    <a:pt x="5216" y="7231"/>
                  </a:lnTo>
                  <a:lnTo>
                    <a:pt x="5193" y="7245"/>
                  </a:lnTo>
                  <a:lnTo>
                    <a:pt x="5193" y="7252"/>
                  </a:lnTo>
                  <a:lnTo>
                    <a:pt x="5193" y="7266"/>
                  </a:lnTo>
                  <a:lnTo>
                    <a:pt x="5169" y="7335"/>
                  </a:lnTo>
                  <a:lnTo>
                    <a:pt x="5157" y="7356"/>
                  </a:lnTo>
                  <a:lnTo>
                    <a:pt x="5110" y="7369"/>
                  </a:lnTo>
                  <a:lnTo>
                    <a:pt x="5145" y="7383"/>
                  </a:lnTo>
                  <a:lnTo>
                    <a:pt x="5157" y="7383"/>
                  </a:lnTo>
                  <a:lnTo>
                    <a:pt x="5181" y="7376"/>
                  </a:lnTo>
                  <a:lnTo>
                    <a:pt x="5193" y="7369"/>
                  </a:lnTo>
                  <a:lnTo>
                    <a:pt x="5216" y="7369"/>
                  </a:lnTo>
                  <a:lnTo>
                    <a:pt x="5216" y="7404"/>
                  </a:lnTo>
                  <a:lnTo>
                    <a:pt x="5204" y="7432"/>
                  </a:lnTo>
                  <a:lnTo>
                    <a:pt x="5169" y="7439"/>
                  </a:lnTo>
                  <a:lnTo>
                    <a:pt x="5110" y="7432"/>
                  </a:lnTo>
                  <a:lnTo>
                    <a:pt x="5110" y="7521"/>
                  </a:lnTo>
                  <a:lnTo>
                    <a:pt x="5086" y="7563"/>
                  </a:lnTo>
                  <a:lnTo>
                    <a:pt x="5051" y="7584"/>
                  </a:lnTo>
                  <a:lnTo>
                    <a:pt x="5027" y="7604"/>
                  </a:lnTo>
                  <a:lnTo>
                    <a:pt x="5039" y="7653"/>
                  </a:lnTo>
                  <a:lnTo>
                    <a:pt x="5039" y="7701"/>
                  </a:lnTo>
                  <a:lnTo>
                    <a:pt x="4980" y="7722"/>
                  </a:lnTo>
                  <a:lnTo>
                    <a:pt x="5027" y="7784"/>
                  </a:lnTo>
                  <a:lnTo>
                    <a:pt x="5063" y="7860"/>
                  </a:lnTo>
                  <a:lnTo>
                    <a:pt x="5086" y="7936"/>
                  </a:lnTo>
                  <a:lnTo>
                    <a:pt x="5063" y="8274"/>
                  </a:lnTo>
                  <a:lnTo>
                    <a:pt x="5039" y="8309"/>
                  </a:lnTo>
                  <a:lnTo>
                    <a:pt x="4992" y="8599"/>
                  </a:lnTo>
                  <a:lnTo>
                    <a:pt x="4956" y="8689"/>
                  </a:lnTo>
                  <a:lnTo>
                    <a:pt x="4944" y="8682"/>
                  </a:lnTo>
                  <a:lnTo>
                    <a:pt x="4897" y="8675"/>
                  </a:lnTo>
                  <a:lnTo>
                    <a:pt x="4873" y="8675"/>
                  </a:lnTo>
                  <a:lnTo>
                    <a:pt x="4850" y="8744"/>
                  </a:lnTo>
                  <a:lnTo>
                    <a:pt x="4696" y="8861"/>
                  </a:lnTo>
                  <a:lnTo>
                    <a:pt x="4649" y="8930"/>
                  </a:lnTo>
                  <a:lnTo>
                    <a:pt x="4672" y="8930"/>
                  </a:lnTo>
                  <a:lnTo>
                    <a:pt x="4708" y="8896"/>
                  </a:lnTo>
                  <a:lnTo>
                    <a:pt x="4755" y="8861"/>
                  </a:lnTo>
                  <a:lnTo>
                    <a:pt x="4814" y="8834"/>
                  </a:lnTo>
                  <a:lnTo>
                    <a:pt x="4909" y="8827"/>
                  </a:lnTo>
                  <a:lnTo>
                    <a:pt x="4897" y="8854"/>
                  </a:lnTo>
                  <a:lnTo>
                    <a:pt x="4885" y="8889"/>
                  </a:lnTo>
                  <a:lnTo>
                    <a:pt x="4873" y="8923"/>
                  </a:lnTo>
                  <a:lnTo>
                    <a:pt x="4791" y="8951"/>
                  </a:lnTo>
                  <a:lnTo>
                    <a:pt x="4779" y="8986"/>
                  </a:lnTo>
                  <a:lnTo>
                    <a:pt x="4779" y="9020"/>
                  </a:lnTo>
                  <a:lnTo>
                    <a:pt x="4802" y="9041"/>
                  </a:lnTo>
                  <a:lnTo>
                    <a:pt x="4826" y="9027"/>
                  </a:lnTo>
                  <a:lnTo>
                    <a:pt x="4850" y="9013"/>
                  </a:lnTo>
                  <a:lnTo>
                    <a:pt x="4862" y="8999"/>
                  </a:lnTo>
                  <a:lnTo>
                    <a:pt x="4873" y="8979"/>
                  </a:lnTo>
                  <a:lnTo>
                    <a:pt x="4885" y="9283"/>
                  </a:lnTo>
                  <a:lnTo>
                    <a:pt x="4921" y="9393"/>
                  </a:lnTo>
                  <a:lnTo>
                    <a:pt x="4932" y="9455"/>
                  </a:lnTo>
                  <a:lnTo>
                    <a:pt x="4850" y="9441"/>
                  </a:lnTo>
                  <a:lnTo>
                    <a:pt x="4850" y="9455"/>
                  </a:lnTo>
                  <a:lnTo>
                    <a:pt x="4944" y="9476"/>
                  </a:lnTo>
                  <a:lnTo>
                    <a:pt x="4980" y="9510"/>
                  </a:lnTo>
                  <a:lnTo>
                    <a:pt x="5003" y="9607"/>
                  </a:lnTo>
                  <a:lnTo>
                    <a:pt x="5027" y="9642"/>
                  </a:lnTo>
                  <a:lnTo>
                    <a:pt x="5134" y="9731"/>
                  </a:lnTo>
                  <a:lnTo>
                    <a:pt x="5003" y="9870"/>
                  </a:lnTo>
                  <a:lnTo>
                    <a:pt x="4944" y="9904"/>
                  </a:lnTo>
                  <a:lnTo>
                    <a:pt x="4885" y="9911"/>
                  </a:lnTo>
                  <a:lnTo>
                    <a:pt x="4566" y="9918"/>
                  </a:lnTo>
                  <a:lnTo>
                    <a:pt x="4637" y="9966"/>
                  </a:lnTo>
                  <a:lnTo>
                    <a:pt x="4637" y="9966"/>
                  </a:lnTo>
                  <a:lnTo>
                    <a:pt x="4625" y="9966"/>
                  </a:lnTo>
                  <a:lnTo>
                    <a:pt x="4601" y="10001"/>
                  </a:lnTo>
                  <a:lnTo>
                    <a:pt x="4601" y="10063"/>
                  </a:lnTo>
                  <a:lnTo>
                    <a:pt x="4589" y="10084"/>
                  </a:lnTo>
                  <a:lnTo>
                    <a:pt x="4578" y="10098"/>
                  </a:lnTo>
                  <a:lnTo>
                    <a:pt x="4542" y="10118"/>
                  </a:lnTo>
                  <a:lnTo>
                    <a:pt x="4507" y="10132"/>
                  </a:lnTo>
                  <a:lnTo>
                    <a:pt x="4483" y="10139"/>
                  </a:lnTo>
                  <a:lnTo>
                    <a:pt x="4448" y="10125"/>
                  </a:lnTo>
                  <a:lnTo>
                    <a:pt x="4436" y="10118"/>
                  </a:lnTo>
                  <a:lnTo>
                    <a:pt x="4412" y="10111"/>
                  </a:lnTo>
                  <a:lnTo>
                    <a:pt x="4329" y="10098"/>
                  </a:lnTo>
                  <a:lnTo>
                    <a:pt x="4294" y="10098"/>
                  </a:lnTo>
                  <a:lnTo>
                    <a:pt x="4258" y="10098"/>
                  </a:lnTo>
                  <a:lnTo>
                    <a:pt x="4187" y="10132"/>
                  </a:lnTo>
                  <a:lnTo>
                    <a:pt x="4140" y="10139"/>
                  </a:lnTo>
                  <a:lnTo>
                    <a:pt x="3974" y="10236"/>
                  </a:lnTo>
                  <a:lnTo>
                    <a:pt x="3927" y="10270"/>
                  </a:lnTo>
                  <a:lnTo>
                    <a:pt x="3915" y="10277"/>
                  </a:lnTo>
                  <a:lnTo>
                    <a:pt x="3844" y="10277"/>
                  </a:lnTo>
                  <a:lnTo>
                    <a:pt x="3762" y="10284"/>
                  </a:lnTo>
                  <a:lnTo>
                    <a:pt x="3726" y="10284"/>
                  </a:lnTo>
                  <a:lnTo>
                    <a:pt x="3691" y="10277"/>
                  </a:lnTo>
                  <a:lnTo>
                    <a:pt x="3667" y="10263"/>
                  </a:lnTo>
                  <a:lnTo>
                    <a:pt x="3632" y="10236"/>
                  </a:lnTo>
                  <a:lnTo>
                    <a:pt x="3608" y="10229"/>
                  </a:lnTo>
                  <a:lnTo>
                    <a:pt x="3584" y="10229"/>
                  </a:lnTo>
                  <a:lnTo>
                    <a:pt x="3537" y="10236"/>
                  </a:lnTo>
                  <a:lnTo>
                    <a:pt x="3490" y="10236"/>
                  </a:lnTo>
                  <a:lnTo>
                    <a:pt x="3454" y="10249"/>
                  </a:lnTo>
                  <a:lnTo>
                    <a:pt x="3407" y="10270"/>
                  </a:lnTo>
                  <a:lnTo>
                    <a:pt x="3253" y="10415"/>
                  </a:lnTo>
                  <a:lnTo>
                    <a:pt x="3158" y="10443"/>
                  </a:lnTo>
                  <a:lnTo>
                    <a:pt x="3028" y="10436"/>
                  </a:lnTo>
                  <a:lnTo>
                    <a:pt x="2981" y="10443"/>
                  </a:lnTo>
                  <a:lnTo>
                    <a:pt x="2981" y="10450"/>
                  </a:lnTo>
                  <a:lnTo>
                    <a:pt x="2969" y="10457"/>
                  </a:lnTo>
                  <a:lnTo>
                    <a:pt x="2957" y="10464"/>
                  </a:lnTo>
                  <a:lnTo>
                    <a:pt x="2922" y="10477"/>
                  </a:lnTo>
                  <a:lnTo>
                    <a:pt x="2875" y="10484"/>
                  </a:lnTo>
                  <a:lnTo>
                    <a:pt x="2744" y="10519"/>
                  </a:lnTo>
                  <a:lnTo>
                    <a:pt x="2674" y="10519"/>
                  </a:lnTo>
                  <a:lnTo>
                    <a:pt x="2626" y="10512"/>
                  </a:lnTo>
                  <a:lnTo>
                    <a:pt x="2508" y="10443"/>
                  </a:lnTo>
                  <a:lnTo>
                    <a:pt x="2437" y="10408"/>
                  </a:lnTo>
                  <a:lnTo>
                    <a:pt x="2378" y="10381"/>
                  </a:lnTo>
                  <a:lnTo>
                    <a:pt x="2342" y="10367"/>
                  </a:lnTo>
                  <a:lnTo>
                    <a:pt x="2295" y="10367"/>
                  </a:lnTo>
                  <a:lnTo>
                    <a:pt x="2106" y="10394"/>
                  </a:lnTo>
                  <a:lnTo>
                    <a:pt x="2059" y="10394"/>
                  </a:lnTo>
                  <a:lnTo>
                    <a:pt x="2035" y="10381"/>
                  </a:lnTo>
                  <a:lnTo>
                    <a:pt x="2035" y="10374"/>
                  </a:lnTo>
                  <a:lnTo>
                    <a:pt x="2023" y="10353"/>
                  </a:lnTo>
                  <a:lnTo>
                    <a:pt x="2011" y="10332"/>
                  </a:lnTo>
                  <a:lnTo>
                    <a:pt x="1928" y="10263"/>
                  </a:lnTo>
                  <a:lnTo>
                    <a:pt x="1834" y="10201"/>
                  </a:lnTo>
                  <a:lnTo>
                    <a:pt x="1739" y="10173"/>
                  </a:lnTo>
                  <a:lnTo>
                    <a:pt x="1645" y="10160"/>
                  </a:lnTo>
                  <a:lnTo>
                    <a:pt x="1538" y="10104"/>
                  </a:lnTo>
                  <a:lnTo>
                    <a:pt x="1538" y="10091"/>
                  </a:lnTo>
                  <a:lnTo>
                    <a:pt x="1515" y="10063"/>
                  </a:lnTo>
                  <a:lnTo>
                    <a:pt x="1574" y="10022"/>
                  </a:lnTo>
                  <a:lnTo>
                    <a:pt x="1739" y="9980"/>
                  </a:lnTo>
                  <a:lnTo>
                    <a:pt x="1751" y="9918"/>
                  </a:lnTo>
                  <a:lnTo>
                    <a:pt x="1727" y="9814"/>
                  </a:lnTo>
                  <a:lnTo>
                    <a:pt x="1739" y="9794"/>
                  </a:lnTo>
                  <a:lnTo>
                    <a:pt x="1751" y="9780"/>
                  </a:lnTo>
                  <a:lnTo>
                    <a:pt x="1787" y="9766"/>
                  </a:lnTo>
                  <a:lnTo>
                    <a:pt x="1822" y="9745"/>
                  </a:lnTo>
                  <a:lnTo>
                    <a:pt x="1857" y="9718"/>
                  </a:lnTo>
                  <a:lnTo>
                    <a:pt x="1928" y="9649"/>
                  </a:lnTo>
                  <a:lnTo>
                    <a:pt x="1928" y="9635"/>
                  </a:lnTo>
                  <a:lnTo>
                    <a:pt x="1928" y="9628"/>
                  </a:lnTo>
                  <a:lnTo>
                    <a:pt x="1905" y="9628"/>
                  </a:lnTo>
                  <a:lnTo>
                    <a:pt x="1869" y="9635"/>
                  </a:lnTo>
                  <a:lnTo>
                    <a:pt x="1834" y="9628"/>
                  </a:lnTo>
                  <a:lnTo>
                    <a:pt x="1763" y="9621"/>
                  </a:lnTo>
                  <a:lnTo>
                    <a:pt x="1727" y="9614"/>
                  </a:lnTo>
                  <a:lnTo>
                    <a:pt x="1692" y="9607"/>
                  </a:lnTo>
                  <a:lnTo>
                    <a:pt x="1656" y="9600"/>
                  </a:lnTo>
                  <a:lnTo>
                    <a:pt x="1633" y="9593"/>
                  </a:lnTo>
                  <a:lnTo>
                    <a:pt x="1585" y="9566"/>
                  </a:lnTo>
                  <a:lnTo>
                    <a:pt x="1526" y="9462"/>
                  </a:lnTo>
                  <a:lnTo>
                    <a:pt x="1538" y="9421"/>
                  </a:lnTo>
                  <a:lnTo>
                    <a:pt x="1562" y="9386"/>
                  </a:lnTo>
                  <a:lnTo>
                    <a:pt x="1562" y="9359"/>
                  </a:lnTo>
                  <a:lnTo>
                    <a:pt x="1503" y="9241"/>
                  </a:lnTo>
                  <a:lnTo>
                    <a:pt x="1467" y="9207"/>
                  </a:lnTo>
                  <a:lnTo>
                    <a:pt x="1266" y="9103"/>
                  </a:lnTo>
                  <a:lnTo>
                    <a:pt x="1172" y="9062"/>
                  </a:lnTo>
                  <a:lnTo>
                    <a:pt x="1053" y="8992"/>
                  </a:lnTo>
                  <a:lnTo>
                    <a:pt x="994" y="8944"/>
                  </a:lnTo>
                  <a:lnTo>
                    <a:pt x="1006" y="8910"/>
                  </a:lnTo>
                  <a:lnTo>
                    <a:pt x="1030" y="8882"/>
                  </a:lnTo>
                  <a:lnTo>
                    <a:pt x="1030" y="8861"/>
                  </a:lnTo>
                  <a:lnTo>
                    <a:pt x="1006" y="8827"/>
                  </a:lnTo>
                  <a:lnTo>
                    <a:pt x="982" y="8799"/>
                  </a:lnTo>
                  <a:lnTo>
                    <a:pt x="947" y="8778"/>
                  </a:lnTo>
                  <a:lnTo>
                    <a:pt x="639" y="8620"/>
                  </a:lnTo>
                  <a:lnTo>
                    <a:pt x="486" y="8516"/>
                  </a:lnTo>
                  <a:lnTo>
                    <a:pt x="474" y="8502"/>
                  </a:lnTo>
                  <a:lnTo>
                    <a:pt x="379" y="8336"/>
                  </a:lnTo>
                  <a:lnTo>
                    <a:pt x="344" y="8309"/>
                  </a:lnTo>
                  <a:lnTo>
                    <a:pt x="285" y="8267"/>
                  </a:lnTo>
                  <a:lnTo>
                    <a:pt x="237" y="8254"/>
                  </a:lnTo>
                  <a:lnTo>
                    <a:pt x="131" y="8191"/>
                  </a:lnTo>
                  <a:lnTo>
                    <a:pt x="131" y="8081"/>
                  </a:lnTo>
                  <a:lnTo>
                    <a:pt x="178" y="8026"/>
                  </a:lnTo>
                  <a:lnTo>
                    <a:pt x="178" y="7957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flipH="1">
              <a:off x="4295487" y="1504881"/>
              <a:ext cx="283750" cy="687334"/>
            </a:xfrm>
            <a:custGeom>
              <a:avLst/>
              <a:gdLst/>
              <a:ahLst/>
              <a:cxnLst/>
              <a:rect l="l" t="t" r="r" b="b"/>
              <a:pathLst>
                <a:path w="4661" h="7211" extrusionOk="0">
                  <a:moveTo>
                    <a:pt x="0" y="995"/>
                  </a:moveTo>
                  <a:lnTo>
                    <a:pt x="0" y="995"/>
                  </a:lnTo>
                  <a:lnTo>
                    <a:pt x="95" y="1009"/>
                  </a:lnTo>
                  <a:lnTo>
                    <a:pt x="237" y="1043"/>
                  </a:lnTo>
                  <a:lnTo>
                    <a:pt x="296" y="1050"/>
                  </a:lnTo>
                  <a:lnTo>
                    <a:pt x="367" y="1057"/>
                  </a:lnTo>
                  <a:lnTo>
                    <a:pt x="438" y="1057"/>
                  </a:lnTo>
                  <a:lnTo>
                    <a:pt x="497" y="1050"/>
                  </a:lnTo>
                  <a:lnTo>
                    <a:pt x="556" y="1037"/>
                  </a:lnTo>
                  <a:lnTo>
                    <a:pt x="615" y="1023"/>
                  </a:lnTo>
                  <a:lnTo>
                    <a:pt x="698" y="1030"/>
                  </a:lnTo>
                  <a:lnTo>
                    <a:pt x="757" y="1050"/>
                  </a:lnTo>
                  <a:lnTo>
                    <a:pt x="817" y="1057"/>
                  </a:lnTo>
                  <a:lnTo>
                    <a:pt x="852" y="1050"/>
                  </a:lnTo>
                  <a:lnTo>
                    <a:pt x="876" y="1009"/>
                  </a:lnTo>
                  <a:lnTo>
                    <a:pt x="899" y="974"/>
                  </a:lnTo>
                  <a:lnTo>
                    <a:pt x="947" y="947"/>
                  </a:lnTo>
                  <a:lnTo>
                    <a:pt x="1018" y="933"/>
                  </a:lnTo>
                  <a:lnTo>
                    <a:pt x="994" y="905"/>
                  </a:lnTo>
                  <a:lnTo>
                    <a:pt x="970" y="885"/>
                  </a:lnTo>
                  <a:lnTo>
                    <a:pt x="923" y="871"/>
                  </a:lnTo>
                  <a:lnTo>
                    <a:pt x="852" y="788"/>
                  </a:lnTo>
                  <a:lnTo>
                    <a:pt x="805" y="774"/>
                  </a:lnTo>
                  <a:lnTo>
                    <a:pt x="757" y="691"/>
                  </a:lnTo>
                  <a:lnTo>
                    <a:pt x="698" y="657"/>
                  </a:lnTo>
                  <a:lnTo>
                    <a:pt x="675" y="601"/>
                  </a:lnTo>
                  <a:lnTo>
                    <a:pt x="651" y="574"/>
                  </a:lnTo>
                  <a:lnTo>
                    <a:pt x="604" y="539"/>
                  </a:lnTo>
                  <a:lnTo>
                    <a:pt x="651" y="505"/>
                  </a:lnTo>
                  <a:lnTo>
                    <a:pt x="793" y="429"/>
                  </a:lnTo>
                  <a:lnTo>
                    <a:pt x="947" y="374"/>
                  </a:lnTo>
                  <a:lnTo>
                    <a:pt x="1065" y="360"/>
                  </a:lnTo>
                  <a:lnTo>
                    <a:pt x="1171" y="325"/>
                  </a:lnTo>
                  <a:lnTo>
                    <a:pt x="1278" y="304"/>
                  </a:lnTo>
                  <a:lnTo>
                    <a:pt x="1301" y="270"/>
                  </a:lnTo>
                  <a:lnTo>
                    <a:pt x="1301" y="242"/>
                  </a:lnTo>
                  <a:lnTo>
                    <a:pt x="1278" y="215"/>
                  </a:lnTo>
                  <a:lnTo>
                    <a:pt x="1278" y="187"/>
                  </a:lnTo>
                  <a:lnTo>
                    <a:pt x="1290" y="132"/>
                  </a:lnTo>
                  <a:lnTo>
                    <a:pt x="1313" y="90"/>
                  </a:lnTo>
                  <a:lnTo>
                    <a:pt x="1361" y="56"/>
                  </a:lnTo>
                  <a:lnTo>
                    <a:pt x="1408" y="35"/>
                  </a:lnTo>
                  <a:lnTo>
                    <a:pt x="1479" y="35"/>
                  </a:lnTo>
                  <a:lnTo>
                    <a:pt x="1609" y="21"/>
                  </a:lnTo>
                  <a:lnTo>
                    <a:pt x="1715" y="14"/>
                  </a:lnTo>
                  <a:lnTo>
                    <a:pt x="1798" y="7"/>
                  </a:lnTo>
                  <a:lnTo>
                    <a:pt x="2047" y="1"/>
                  </a:lnTo>
                  <a:lnTo>
                    <a:pt x="2638" y="49"/>
                  </a:lnTo>
                  <a:lnTo>
                    <a:pt x="2638" y="70"/>
                  </a:lnTo>
                  <a:lnTo>
                    <a:pt x="2768" y="180"/>
                  </a:lnTo>
                  <a:lnTo>
                    <a:pt x="2792" y="215"/>
                  </a:lnTo>
                  <a:lnTo>
                    <a:pt x="2756" y="228"/>
                  </a:lnTo>
                  <a:lnTo>
                    <a:pt x="2697" y="222"/>
                  </a:lnTo>
                  <a:lnTo>
                    <a:pt x="2638" y="228"/>
                  </a:lnTo>
                  <a:lnTo>
                    <a:pt x="2579" y="235"/>
                  </a:lnTo>
                  <a:lnTo>
                    <a:pt x="2520" y="249"/>
                  </a:lnTo>
                  <a:lnTo>
                    <a:pt x="2472" y="277"/>
                  </a:lnTo>
                  <a:lnTo>
                    <a:pt x="2472" y="311"/>
                  </a:lnTo>
                  <a:lnTo>
                    <a:pt x="2520" y="353"/>
                  </a:lnTo>
                  <a:lnTo>
                    <a:pt x="2567" y="380"/>
                  </a:lnTo>
                  <a:lnTo>
                    <a:pt x="2673" y="491"/>
                  </a:lnTo>
                  <a:lnTo>
                    <a:pt x="2638" y="532"/>
                  </a:lnTo>
                  <a:lnTo>
                    <a:pt x="2614" y="567"/>
                  </a:lnTo>
                  <a:lnTo>
                    <a:pt x="2591" y="650"/>
                  </a:lnTo>
                  <a:lnTo>
                    <a:pt x="2591" y="684"/>
                  </a:lnTo>
                  <a:lnTo>
                    <a:pt x="2602" y="719"/>
                  </a:lnTo>
                  <a:lnTo>
                    <a:pt x="2591" y="740"/>
                  </a:lnTo>
                  <a:lnTo>
                    <a:pt x="2567" y="753"/>
                  </a:lnTo>
                  <a:lnTo>
                    <a:pt x="2531" y="767"/>
                  </a:lnTo>
                  <a:lnTo>
                    <a:pt x="2508" y="781"/>
                  </a:lnTo>
                  <a:lnTo>
                    <a:pt x="2508" y="802"/>
                  </a:lnTo>
                  <a:lnTo>
                    <a:pt x="2531" y="822"/>
                  </a:lnTo>
                  <a:lnTo>
                    <a:pt x="2614" y="850"/>
                  </a:lnTo>
                  <a:lnTo>
                    <a:pt x="2732" y="871"/>
                  </a:lnTo>
                  <a:lnTo>
                    <a:pt x="2756" y="878"/>
                  </a:lnTo>
                  <a:lnTo>
                    <a:pt x="2768" y="892"/>
                  </a:lnTo>
                  <a:lnTo>
                    <a:pt x="2792" y="933"/>
                  </a:lnTo>
                  <a:lnTo>
                    <a:pt x="2827" y="947"/>
                  </a:lnTo>
                  <a:lnTo>
                    <a:pt x="2874" y="954"/>
                  </a:lnTo>
                  <a:lnTo>
                    <a:pt x="2922" y="954"/>
                  </a:lnTo>
                  <a:lnTo>
                    <a:pt x="2969" y="961"/>
                  </a:lnTo>
                  <a:lnTo>
                    <a:pt x="3016" y="995"/>
                  </a:lnTo>
                  <a:lnTo>
                    <a:pt x="3075" y="1016"/>
                  </a:lnTo>
                  <a:lnTo>
                    <a:pt x="3123" y="1023"/>
                  </a:lnTo>
                  <a:lnTo>
                    <a:pt x="3265" y="1078"/>
                  </a:lnTo>
                  <a:lnTo>
                    <a:pt x="3407" y="1106"/>
                  </a:lnTo>
                  <a:lnTo>
                    <a:pt x="3454" y="1106"/>
                  </a:lnTo>
                  <a:lnTo>
                    <a:pt x="3478" y="1099"/>
                  </a:lnTo>
                  <a:lnTo>
                    <a:pt x="3513" y="1099"/>
                  </a:lnTo>
                  <a:lnTo>
                    <a:pt x="3549" y="1099"/>
                  </a:lnTo>
                  <a:lnTo>
                    <a:pt x="3596" y="1106"/>
                  </a:lnTo>
                  <a:lnTo>
                    <a:pt x="3738" y="1119"/>
                  </a:lnTo>
                  <a:lnTo>
                    <a:pt x="3785" y="1133"/>
                  </a:lnTo>
                  <a:lnTo>
                    <a:pt x="3832" y="1154"/>
                  </a:lnTo>
                  <a:lnTo>
                    <a:pt x="3915" y="1202"/>
                  </a:lnTo>
                  <a:lnTo>
                    <a:pt x="3939" y="1244"/>
                  </a:lnTo>
                  <a:lnTo>
                    <a:pt x="3974" y="1299"/>
                  </a:lnTo>
                  <a:lnTo>
                    <a:pt x="4010" y="1334"/>
                  </a:lnTo>
                  <a:lnTo>
                    <a:pt x="4128" y="1403"/>
                  </a:lnTo>
                  <a:lnTo>
                    <a:pt x="4187" y="1458"/>
                  </a:lnTo>
                  <a:lnTo>
                    <a:pt x="4235" y="1479"/>
                  </a:lnTo>
                  <a:lnTo>
                    <a:pt x="4270" y="1527"/>
                  </a:lnTo>
                  <a:lnTo>
                    <a:pt x="4341" y="1582"/>
                  </a:lnTo>
                  <a:lnTo>
                    <a:pt x="4365" y="1693"/>
                  </a:lnTo>
                  <a:lnTo>
                    <a:pt x="4388" y="1762"/>
                  </a:lnTo>
                  <a:lnTo>
                    <a:pt x="4412" y="1789"/>
                  </a:lnTo>
                  <a:lnTo>
                    <a:pt x="4400" y="1817"/>
                  </a:lnTo>
                  <a:lnTo>
                    <a:pt x="4400" y="1845"/>
                  </a:lnTo>
                  <a:lnTo>
                    <a:pt x="4270" y="1969"/>
                  </a:lnTo>
                  <a:lnTo>
                    <a:pt x="4175" y="2059"/>
                  </a:lnTo>
                  <a:lnTo>
                    <a:pt x="4128" y="2086"/>
                  </a:lnTo>
                  <a:lnTo>
                    <a:pt x="4081" y="2107"/>
                  </a:lnTo>
                  <a:lnTo>
                    <a:pt x="4022" y="2128"/>
                  </a:lnTo>
                  <a:lnTo>
                    <a:pt x="3962" y="2155"/>
                  </a:lnTo>
                  <a:lnTo>
                    <a:pt x="3738" y="2335"/>
                  </a:lnTo>
                  <a:lnTo>
                    <a:pt x="3702" y="2349"/>
                  </a:lnTo>
                  <a:lnTo>
                    <a:pt x="3537" y="2445"/>
                  </a:lnTo>
                  <a:lnTo>
                    <a:pt x="3525" y="2501"/>
                  </a:lnTo>
                  <a:lnTo>
                    <a:pt x="3513" y="2521"/>
                  </a:lnTo>
                  <a:lnTo>
                    <a:pt x="3537" y="2556"/>
                  </a:lnTo>
                  <a:lnTo>
                    <a:pt x="3442" y="2660"/>
                  </a:lnTo>
                  <a:lnTo>
                    <a:pt x="3312" y="2881"/>
                  </a:lnTo>
                  <a:lnTo>
                    <a:pt x="3383" y="2922"/>
                  </a:lnTo>
                  <a:lnTo>
                    <a:pt x="3407" y="2908"/>
                  </a:lnTo>
                  <a:lnTo>
                    <a:pt x="3407" y="2894"/>
                  </a:lnTo>
                  <a:lnTo>
                    <a:pt x="3430" y="2881"/>
                  </a:lnTo>
                  <a:lnTo>
                    <a:pt x="3454" y="2874"/>
                  </a:lnTo>
                  <a:lnTo>
                    <a:pt x="3478" y="2881"/>
                  </a:lnTo>
                  <a:lnTo>
                    <a:pt x="3631" y="2936"/>
                  </a:lnTo>
                  <a:lnTo>
                    <a:pt x="3667" y="2943"/>
                  </a:lnTo>
                  <a:lnTo>
                    <a:pt x="3714" y="2943"/>
                  </a:lnTo>
                  <a:lnTo>
                    <a:pt x="3738" y="2936"/>
                  </a:lnTo>
                  <a:lnTo>
                    <a:pt x="3880" y="2936"/>
                  </a:lnTo>
                  <a:lnTo>
                    <a:pt x="3915" y="2929"/>
                  </a:lnTo>
                  <a:lnTo>
                    <a:pt x="3962" y="2908"/>
                  </a:lnTo>
                  <a:lnTo>
                    <a:pt x="3998" y="2901"/>
                  </a:lnTo>
                  <a:lnTo>
                    <a:pt x="4057" y="2901"/>
                  </a:lnTo>
                  <a:lnTo>
                    <a:pt x="4104" y="2894"/>
                  </a:lnTo>
                  <a:lnTo>
                    <a:pt x="4128" y="2887"/>
                  </a:lnTo>
                  <a:lnTo>
                    <a:pt x="4164" y="2887"/>
                  </a:lnTo>
                  <a:lnTo>
                    <a:pt x="4246" y="2894"/>
                  </a:lnTo>
                  <a:lnTo>
                    <a:pt x="4305" y="2908"/>
                  </a:lnTo>
                  <a:lnTo>
                    <a:pt x="4365" y="2929"/>
                  </a:lnTo>
                  <a:lnTo>
                    <a:pt x="4554" y="3053"/>
                  </a:lnTo>
                  <a:lnTo>
                    <a:pt x="4660" y="3102"/>
                  </a:lnTo>
                  <a:lnTo>
                    <a:pt x="4459" y="3171"/>
                  </a:lnTo>
                  <a:lnTo>
                    <a:pt x="4294" y="3267"/>
                  </a:lnTo>
                  <a:lnTo>
                    <a:pt x="4211" y="3288"/>
                  </a:lnTo>
                  <a:lnTo>
                    <a:pt x="4152" y="3329"/>
                  </a:lnTo>
                  <a:lnTo>
                    <a:pt x="4116" y="3454"/>
                  </a:lnTo>
                  <a:lnTo>
                    <a:pt x="4081" y="3502"/>
                  </a:lnTo>
                  <a:lnTo>
                    <a:pt x="4045" y="3516"/>
                  </a:lnTo>
                  <a:lnTo>
                    <a:pt x="4010" y="3530"/>
                  </a:lnTo>
                  <a:lnTo>
                    <a:pt x="3986" y="3544"/>
                  </a:lnTo>
                  <a:lnTo>
                    <a:pt x="3974" y="3564"/>
                  </a:lnTo>
                  <a:lnTo>
                    <a:pt x="3962" y="3640"/>
                  </a:lnTo>
                  <a:lnTo>
                    <a:pt x="3962" y="3661"/>
                  </a:lnTo>
                  <a:lnTo>
                    <a:pt x="3951" y="3682"/>
                  </a:lnTo>
                  <a:lnTo>
                    <a:pt x="3962" y="3689"/>
                  </a:lnTo>
                  <a:lnTo>
                    <a:pt x="3962" y="3702"/>
                  </a:lnTo>
                  <a:lnTo>
                    <a:pt x="3986" y="3709"/>
                  </a:lnTo>
                  <a:lnTo>
                    <a:pt x="3998" y="3723"/>
                  </a:lnTo>
                  <a:lnTo>
                    <a:pt x="3998" y="3730"/>
                  </a:lnTo>
                  <a:lnTo>
                    <a:pt x="3998" y="3744"/>
                  </a:lnTo>
                  <a:lnTo>
                    <a:pt x="3998" y="3758"/>
                  </a:lnTo>
                  <a:lnTo>
                    <a:pt x="3986" y="3771"/>
                  </a:lnTo>
                  <a:lnTo>
                    <a:pt x="3962" y="3785"/>
                  </a:lnTo>
                  <a:lnTo>
                    <a:pt x="3915" y="3799"/>
                  </a:lnTo>
                  <a:lnTo>
                    <a:pt x="3773" y="3820"/>
                  </a:lnTo>
                  <a:lnTo>
                    <a:pt x="3738" y="3813"/>
                  </a:lnTo>
                  <a:lnTo>
                    <a:pt x="3702" y="3813"/>
                  </a:lnTo>
                  <a:lnTo>
                    <a:pt x="3679" y="3813"/>
                  </a:lnTo>
                  <a:lnTo>
                    <a:pt x="3655" y="3827"/>
                  </a:lnTo>
                  <a:lnTo>
                    <a:pt x="3655" y="3868"/>
                  </a:lnTo>
                  <a:lnTo>
                    <a:pt x="3631" y="3916"/>
                  </a:lnTo>
                  <a:lnTo>
                    <a:pt x="3584" y="3965"/>
                  </a:lnTo>
                  <a:lnTo>
                    <a:pt x="3478" y="4027"/>
                  </a:lnTo>
                  <a:lnTo>
                    <a:pt x="3383" y="4103"/>
                  </a:lnTo>
                  <a:lnTo>
                    <a:pt x="3466" y="4193"/>
                  </a:lnTo>
                  <a:lnTo>
                    <a:pt x="3513" y="4255"/>
                  </a:lnTo>
                  <a:lnTo>
                    <a:pt x="3549" y="4296"/>
                  </a:lnTo>
                  <a:lnTo>
                    <a:pt x="3643" y="4483"/>
                  </a:lnTo>
                  <a:lnTo>
                    <a:pt x="3584" y="4531"/>
                  </a:lnTo>
                  <a:lnTo>
                    <a:pt x="3454" y="4600"/>
                  </a:lnTo>
                  <a:lnTo>
                    <a:pt x="3407" y="4642"/>
                  </a:lnTo>
                  <a:lnTo>
                    <a:pt x="3395" y="4704"/>
                  </a:lnTo>
                  <a:lnTo>
                    <a:pt x="3407" y="4759"/>
                  </a:lnTo>
                  <a:lnTo>
                    <a:pt x="3478" y="4842"/>
                  </a:lnTo>
                  <a:lnTo>
                    <a:pt x="3501" y="4883"/>
                  </a:lnTo>
                  <a:lnTo>
                    <a:pt x="3489" y="5035"/>
                  </a:lnTo>
                  <a:lnTo>
                    <a:pt x="3466" y="5077"/>
                  </a:lnTo>
                  <a:lnTo>
                    <a:pt x="3442" y="5104"/>
                  </a:lnTo>
                  <a:lnTo>
                    <a:pt x="3383" y="5153"/>
                  </a:lnTo>
                  <a:lnTo>
                    <a:pt x="3359" y="5180"/>
                  </a:lnTo>
                  <a:lnTo>
                    <a:pt x="3359" y="5256"/>
                  </a:lnTo>
                  <a:lnTo>
                    <a:pt x="3347" y="5305"/>
                  </a:lnTo>
                  <a:lnTo>
                    <a:pt x="3265" y="5394"/>
                  </a:lnTo>
                  <a:lnTo>
                    <a:pt x="3229" y="5450"/>
                  </a:lnTo>
                  <a:lnTo>
                    <a:pt x="3206" y="5609"/>
                  </a:lnTo>
                  <a:lnTo>
                    <a:pt x="3217" y="5643"/>
                  </a:lnTo>
                  <a:lnTo>
                    <a:pt x="3253" y="5678"/>
                  </a:lnTo>
                  <a:lnTo>
                    <a:pt x="3241" y="5698"/>
                  </a:lnTo>
                  <a:lnTo>
                    <a:pt x="3217" y="5719"/>
                  </a:lnTo>
                  <a:lnTo>
                    <a:pt x="3206" y="5747"/>
                  </a:lnTo>
                  <a:lnTo>
                    <a:pt x="3217" y="5760"/>
                  </a:lnTo>
                  <a:lnTo>
                    <a:pt x="3253" y="5788"/>
                  </a:lnTo>
                  <a:lnTo>
                    <a:pt x="3265" y="5809"/>
                  </a:lnTo>
                  <a:lnTo>
                    <a:pt x="3265" y="5816"/>
                  </a:lnTo>
                  <a:lnTo>
                    <a:pt x="3265" y="5871"/>
                  </a:lnTo>
                  <a:lnTo>
                    <a:pt x="3265" y="5899"/>
                  </a:lnTo>
                  <a:lnTo>
                    <a:pt x="3300" y="5940"/>
                  </a:lnTo>
                  <a:lnTo>
                    <a:pt x="3312" y="5968"/>
                  </a:lnTo>
                  <a:lnTo>
                    <a:pt x="3324" y="5975"/>
                  </a:lnTo>
                  <a:lnTo>
                    <a:pt x="3359" y="5995"/>
                  </a:lnTo>
                  <a:lnTo>
                    <a:pt x="3359" y="6002"/>
                  </a:lnTo>
                  <a:lnTo>
                    <a:pt x="3359" y="6016"/>
                  </a:lnTo>
                  <a:lnTo>
                    <a:pt x="3347" y="6037"/>
                  </a:lnTo>
                  <a:lnTo>
                    <a:pt x="3336" y="6078"/>
                  </a:lnTo>
                  <a:lnTo>
                    <a:pt x="3324" y="6099"/>
                  </a:lnTo>
                  <a:lnTo>
                    <a:pt x="3324" y="6120"/>
                  </a:lnTo>
                  <a:lnTo>
                    <a:pt x="3300" y="6230"/>
                  </a:lnTo>
                  <a:lnTo>
                    <a:pt x="3300" y="6265"/>
                  </a:lnTo>
                  <a:lnTo>
                    <a:pt x="3265" y="6313"/>
                  </a:lnTo>
                  <a:lnTo>
                    <a:pt x="3111" y="6472"/>
                  </a:lnTo>
                  <a:lnTo>
                    <a:pt x="3111" y="6513"/>
                  </a:lnTo>
                  <a:lnTo>
                    <a:pt x="3087" y="6527"/>
                  </a:lnTo>
                  <a:lnTo>
                    <a:pt x="3075" y="6534"/>
                  </a:lnTo>
                  <a:lnTo>
                    <a:pt x="3052" y="6541"/>
                  </a:lnTo>
                  <a:lnTo>
                    <a:pt x="3028" y="6541"/>
                  </a:lnTo>
                  <a:lnTo>
                    <a:pt x="3005" y="6548"/>
                  </a:lnTo>
                  <a:lnTo>
                    <a:pt x="3005" y="6548"/>
                  </a:lnTo>
                  <a:lnTo>
                    <a:pt x="2969" y="6569"/>
                  </a:lnTo>
                  <a:lnTo>
                    <a:pt x="2957" y="6575"/>
                  </a:lnTo>
                  <a:lnTo>
                    <a:pt x="2934" y="6589"/>
                  </a:lnTo>
                  <a:lnTo>
                    <a:pt x="2922" y="6596"/>
                  </a:lnTo>
                  <a:lnTo>
                    <a:pt x="2910" y="6603"/>
                  </a:lnTo>
                  <a:lnTo>
                    <a:pt x="2886" y="6644"/>
                  </a:lnTo>
                  <a:lnTo>
                    <a:pt x="2886" y="6686"/>
                  </a:lnTo>
                  <a:lnTo>
                    <a:pt x="2910" y="6727"/>
                  </a:lnTo>
                  <a:lnTo>
                    <a:pt x="3016" y="6776"/>
                  </a:lnTo>
                  <a:lnTo>
                    <a:pt x="3064" y="6796"/>
                  </a:lnTo>
                  <a:lnTo>
                    <a:pt x="3087" y="6803"/>
                  </a:lnTo>
                  <a:lnTo>
                    <a:pt x="3146" y="6845"/>
                  </a:lnTo>
                  <a:lnTo>
                    <a:pt x="3170" y="6865"/>
                  </a:lnTo>
                  <a:lnTo>
                    <a:pt x="3170" y="6886"/>
                  </a:lnTo>
                  <a:lnTo>
                    <a:pt x="3158" y="6921"/>
                  </a:lnTo>
                  <a:lnTo>
                    <a:pt x="3146" y="6941"/>
                  </a:lnTo>
                  <a:lnTo>
                    <a:pt x="3146" y="6962"/>
                  </a:lnTo>
                  <a:lnTo>
                    <a:pt x="3170" y="6990"/>
                  </a:lnTo>
                  <a:lnTo>
                    <a:pt x="3194" y="7004"/>
                  </a:lnTo>
                  <a:lnTo>
                    <a:pt x="3194" y="7066"/>
                  </a:lnTo>
                  <a:lnTo>
                    <a:pt x="2709" y="7080"/>
                  </a:lnTo>
                  <a:lnTo>
                    <a:pt x="2768" y="7059"/>
                  </a:lnTo>
                  <a:lnTo>
                    <a:pt x="2756" y="7059"/>
                  </a:lnTo>
                  <a:lnTo>
                    <a:pt x="2602" y="7080"/>
                  </a:lnTo>
                  <a:lnTo>
                    <a:pt x="2567" y="7086"/>
                  </a:lnTo>
                  <a:lnTo>
                    <a:pt x="2543" y="7100"/>
                  </a:lnTo>
                  <a:lnTo>
                    <a:pt x="2496" y="7128"/>
                  </a:lnTo>
                  <a:lnTo>
                    <a:pt x="2460" y="7142"/>
                  </a:lnTo>
                  <a:lnTo>
                    <a:pt x="2425" y="7149"/>
                  </a:lnTo>
                  <a:lnTo>
                    <a:pt x="2390" y="7156"/>
                  </a:lnTo>
                  <a:lnTo>
                    <a:pt x="2366" y="7162"/>
                  </a:lnTo>
                  <a:lnTo>
                    <a:pt x="2295" y="7197"/>
                  </a:lnTo>
                  <a:lnTo>
                    <a:pt x="2248" y="7204"/>
                  </a:lnTo>
                  <a:lnTo>
                    <a:pt x="2212" y="7211"/>
                  </a:lnTo>
                  <a:lnTo>
                    <a:pt x="2165" y="7204"/>
                  </a:lnTo>
                  <a:lnTo>
                    <a:pt x="2047" y="7169"/>
                  </a:lnTo>
                  <a:lnTo>
                    <a:pt x="1976" y="7142"/>
                  </a:lnTo>
                  <a:lnTo>
                    <a:pt x="1916" y="7107"/>
                  </a:lnTo>
                  <a:lnTo>
                    <a:pt x="1881" y="7080"/>
                  </a:lnTo>
                  <a:lnTo>
                    <a:pt x="1834" y="7052"/>
                  </a:lnTo>
                  <a:lnTo>
                    <a:pt x="1798" y="7017"/>
                  </a:lnTo>
                  <a:lnTo>
                    <a:pt x="1715" y="6955"/>
                  </a:lnTo>
                  <a:lnTo>
                    <a:pt x="1704" y="6935"/>
                  </a:lnTo>
                  <a:lnTo>
                    <a:pt x="1692" y="6914"/>
                  </a:lnTo>
                  <a:lnTo>
                    <a:pt x="1680" y="6865"/>
                  </a:lnTo>
                  <a:lnTo>
                    <a:pt x="1692" y="6783"/>
                  </a:lnTo>
                  <a:lnTo>
                    <a:pt x="1680" y="6741"/>
                  </a:lnTo>
                  <a:lnTo>
                    <a:pt x="1656" y="6720"/>
                  </a:lnTo>
                  <a:lnTo>
                    <a:pt x="1633" y="6707"/>
                  </a:lnTo>
                  <a:lnTo>
                    <a:pt x="1562" y="6686"/>
                  </a:lnTo>
                  <a:lnTo>
                    <a:pt x="1514" y="6665"/>
                  </a:lnTo>
                  <a:lnTo>
                    <a:pt x="1479" y="6644"/>
                  </a:lnTo>
                  <a:lnTo>
                    <a:pt x="1432" y="6610"/>
                  </a:lnTo>
                  <a:lnTo>
                    <a:pt x="1420" y="6575"/>
                  </a:lnTo>
                  <a:lnTo>
                    <a:pt x="1408" y="6548"/>
                  </a:lnTo>
                  <a:lnTo>
                    <a:pt x="1420" y="6527"/>
                  </a:lnTo>
                  <a:lnTo>
                    <a:pt x="1432" y="6520"/>
                  </a:lnTo>
                  <a:lnTo>
                    <a:pt x="1443" y="6513"/>
                  </a:lnTo>
                  <a:lnTo>
                    <a:pt x="1455" y="6506"/>
                  </a:lnTo>
                  <a:lnTo>
                    <a:pt x="1491" y="6499"/>
                  </a:lnTo>
                  <a:lnTo>
                    <a:pt x="1538" y="6458"/>
                  </a:lnTo>
                  <a:lnTo>
                    <a:pt x="1704" y="6451"/>
                  </a:lnTo>
                  <a:lnTo>
                    <a:pt x="1751" y="6417"/>
                  </a:lnTo>
                  <a:lnTo>
                    <a:pt x="1775" y="6382"/>
                  </a:lnTo>
                  <a:lnTo>
                    <a:pt x="1763" y="6327"/>
                  </a:lnTo>
                  <a:lnTo>
                    <a:pt x="1775" y="6313"/>
                  </a:lnTo>
                  <a:lnTo>
                    <a:pt x="1775" y="6292"/>
                  </a:lnTo>
                  <a:lnTo>
                    <a:pt x="1834" y="6216"/>
                  </a:lnTo>
                  <a:lnTo>
                    <a:pt x="1881" y="6196"/>
                  </a:lnTo>
                  <a:lnTo>
                    <a:pt x="1905" y="6023"/>
                  </a:lnTo>
                  <a:lnTo>
                    <a:pt x="1881" y="5975"/>
                  </a:lnTo>
                  <a:lnTo>
                    <a:pt x="1857" y="5926"/>
                  </a:lnTo>
                  <a:lnTo>
                    <a:pt x="1810" y="5878"/>
                  </a:lnTo>
                  <a:lnTo>
                    <a:pt x="1786" y="5816"/>
                  </a:lnTo>
                  <a:lnTo>
                    <a:pt x="1727" y="5733"/>
                  </a:lnTo>
                  <a:lnTo>
                    <a:pt x="1668" y="5595"/>
                  </a:lnTo>
                  <a:lnTo>
                    <a:pt x="1680" y="5498"/>
                  </a:lnTo>
                  <a:lnTo>
                    <a:pt x="1704" y="5477"/>
                  </a:lnTo>
                  <a:lnTo>
                    <a:pt x="1751" y="5464"/>
                  </a:lnTo>
                  <a:lnTo>
                    <a:pt x="1834" y="5457"/>
                  </a:lnTo>
                  <a:lnTo>
                    <a:pt x="1893" y="5457"/>
                  </a:lnTo>
                  <a:lnTo>
                    <a:pt x="1928" y="5457"/>
                  </a:lnTo>
                  <a:lnTo>
                    <a:pt x="1940" y="5470"/>
                  </a:lnTo>
                  <a:lnTo>
                    <a:pt x="1952" y="5484"/>
                  </a:lnTo>
                  <a:lnTo>
                    <a:pt x="1928" y="5519"/>
                  </a:lnTo>
                  <a:lnTo>
                    <a:pt x="1905" y="5546"/>
                  </a:lnTo>
                  <a:lnTo>
                    <a:pt x="1893" y="5560"/>
                  </a:lnTo>
                  <a:lnTo>
                    <a:pt x="1869" y="5643"/>
                  </a:lnTo>
                  <a:lnTo>
                    <a:pt x="1987" y="5698"/>
                  </a:lnTo>
                  <a:lnTo>
                    <a:pt x="2011" y="5712"/>
                  </a:lnTo>
                  <a:lnTo>
                    <a:pt x="2047" y="5747"/>
                  </a:lnTo>
                  <a:lnTo>
                    <a:pt x="2058" y="5754"/>
                  </a:lnTo>
                  <a:lnTo>
                    <a:pt x="2082" y="5747"/>
                  </a:lnTo>
                  <a:lnTo>
                    <a:pt x="2106" y="5733"/>
                  </a:lnTo>
                  <a:lnTo>
                    <a:pt x="2117" y="5678"/>
                  </a:lnTo>
                  <a:lnTo>
                    <a:pt x="2177" y="5657"/>
                  </a:lnTo>
                  <a:lnTo>
                    <a:pt x="2188" y="5643"/>
                  </a:lnTo>
                  <a:lnTo>
                    <a:pt x="2224" y="5636"/>
                  </a:lnTo>
                  <a:lnTo>
                    <a:pt x="2248" y="5629"/>
                  </a:lnTo>
                  <a:lnTo>
                    <a:pt x="2307" y="5629"/>
                  </a:lnTo>
                  <a:lnTo>
                    <a:pt x="2330" y="5629"/>
                  </a:lnTo>
                  <a:lnTo>
                    <a:pt x="2342" y="5615"/>
                  </a:lnTo>
                  <a:lnTo>
                    <a:pt x="2342" y="5602"/>
                  </a:lnTo>
                  <a:lnTo>
                    <a:pt x="2248" y="5539"/>
                  </a:lnTo>
                  <a:lnTo>
                    <a:pt x="2200" y="5443"/>
                  </a:lnTo>
                  <a:lnTo>
                    <a:pt x="2224" y="5415"/>
                  </a:lnTo>
                  <a:lnTo>
                    <a:pt x="2248" y="5408"/>
                  </a:lnTo>
                  <a:lnTo>
                    <a:pt x="2330" y="5305"/>
                  </a:lnTo>
                  <a:lnTo>
                    <a:pt x="2437" y="5215"/>
                  </a:lnTo>
                  <a:lnTo>
                    <a:pt x="2472" y="5160"/>
                  </a:lnTo>
                  <a:lnTo>
                    <a:pt x="2472" y="5139"/>
                  </a:lnTo>
                  <a:lnTo>
                    <a:pt x="2472" y="5111"/>
                  </a:lnTo>
                  <a:lnTo>
                    <a:pt x="2460" y="5084"/>
                  </a:lnTo>
                  <a:lnTo>
                    <a:pt x="2437" y="5056"/>
                  </a:lnTo>
                  <a:lnTo>
                    <a:pt x="2413" y="5028"/>
                  </a:lnTo>
                  <a:lnTo>
                    <a:pt x="2390" y="5008"/>
                  </a:lnTo>
                  <a:lnTo>
                    <a:pt x="2330" y="4980"/>
                  </a:lnTo>
                  <a:lnTo>
                    <a:pt x="2188" y="4918"/>
                  </a:lnTo>
                  <a:lnTo>
                    <a:pt x="2153" y="4890"/>
                  </a:lnTo>
                  <a:lnTo>
                    <a:pt x="2141" y="4876"/>
                  </a:lnTo>
                  <a:lnTo>
                    <a:pt x="2141" y="4863"/>
                  </a:lnTo>
                  <a:lnTo>
                    <a:pt x="2153" y="4842"/>
                  </a:lnTo>
                  <a:lnTo>
                    <a:pt x="2141" y="4821"/>
                  </a:lnTo>
                  <a:lnTo>
                    <a:pt x="2117" y="4807"/>
                  </a:lnTo>
                  <a:lnTo>
                    <a:pt x="2023" y="4773"/>
                  </a:lnTo>
                  <a:lnTo>
                    <a:pt x="1964" y="4745"/>
                  </a:lnTo>
                  <a:lnTo>
                    <a:pt x="1952" y="4725"/>
                  </a:lnTo>
                  <a:lnTo>
                    <a:pt x="1952" y="4697"/>
                  </a:lnTo>
                  <a:lnTo>
                    <a:pt x="1987" y="4642"/>
                  </a:lnTo>
                  <a:lnTo>
                    <a:pt x="2035" y="4531"/>
                  </a:lnTo>
                  <a:lnTo>
                    <a:pt x="2011" y="4469"/>
                  </a:lnTo>
                  <a:lnTo>
                    <a:pt x="2011" y="4455"/>
                  </a:lnTo>
                  <a:lnTo>
                    <a:pt x="2023" y="4358"/>
                  </a:lnTo>
                  <a:lnTo>
                    <a:pt x="1976" y="4055"/>
                  </a:lnTo>
                  <a:lnTo>
                    <a:pt x="1987" y="3965"/>
                  </a:lnTo>
                  <a:lnTo>
                    <a:pt x="1916" y="3889"/>
                  </a:lnTo>
                  <a:lnTo>
                    <a:pt x="1881" y="3882"/>
                  </a:lnTo>
                  <a:lnTo>
                    <a:pt x="1715" y="3854"/>
                  </a:lnTo>
                  <a:lnTo>
                    <a:pt x="1763" y="3854"/>
                  </a:lnTo>
                  <a:lnTo>
                    <a:pt x="1822" y="3841"/>
                  </a:lnTo>
                  <a:lnTo>
                    <a:pt x="1810" y="3792"/>
                  </a:lnTo>
                  <a:lnTo>
                    <a:pt x="1775" y="3744"/>
                  </a:lnTo>
                  <a:lnTo>
                    <a:pt x="1633" y="3689"/>
                  </a:lnTo>
                  <a:lnTo>
                    <a:pt x="1562" y="3647"/>
                  </a:lnTo>
                  <a:lnTo>
                    <a:pt x="1514" y="3606"/>
                  </a:lnTo>
                  <a:lnTo>
                    <a:pt x="1384" y="3412"/>
                  </a:lnTo>
                  <a:lnTo>
                    <a:pt x="1077" y="3150"/>
                  </a:lnTo>
                  <a:lnTo>
                    <a:pt x="1006" y="3046"/>
                  </a:lnTo>
                  <a:lnTo>
                    <a:pt x="947" y="3019"/>
                  </a:lnTo>
                  <a:lnTo>
                    <a:pt x="793" y="2963"/>
                  </a:lnTo>
                  <a:lnTo>
                    <a:pt x="734" y="2922"/>
                  </a:lnTo>
                  <a:lnTo>
                    <a:pt x="698" y="2881"/>
                  </a:lnTo>
                  <a:lnTo>
                    <a:pt x="592" y="2729"/>
                  </a:lnTo>
                  <a:lnTo>
                    <a:pt x="391" y="2535"/>
                  </a:lnTo>
                  <a:lnTo>
                    <a:pt x="261" y="2390"/>
                  </a:lnTo>
                  <a:lnTo>
                    <a:pt x="237" y="2335"/>
                  </a:lnTo>
                  <a:lnTo>
                    <a:pt x="249" y="2293"/>
                  </a:lnTo>
                  <a:lnTo>
                    <a:pt x="284" y="2252"/>
                  </a:lnTo>
                  <a:lnTo>
                    <a:pt x="308" y="2190"/>
                  </a:lnTo>
                  <a:lnTo>
                    <a:pt x="308" y="2142"/>
                  </a:lnTo>
                  <a:lnTo>
                    <a:pt x="272" y="2059"/>
                  </a:lnTo>
                  <a:lnTo>
                    <a:pt x="272" y="1969"/>
                  </a:lnTo>
                  <a:lnTo>
                    <a:pt x="71" y="1568"/>
                  </a:lnTo>
                  <a:lnTo>
                    <a:pt x="0" y="1071"/>
                  </a:lnTo>
                  <a:lnTo>
                    <a:pt x="0" y="1030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 flipH="1">
              <a:off x="3345109" y="3123662"/>
              <a:ext cx="567378" cy="499750"/>
            </a:xfrm>
            <a:custGeom>
              <a:avLst/>
              <a:gdLst/>
              <a:ahLst/>
              <a:cxnLst/>
              <a:rect l="l" t="t" r="r" b="b"/>
              <a:pathLst>
                <a:path w="9320" h="5243" extrusionOk="0">
                  <a:moveTo>
                    <a:pt x="8090" y="1499"/>
                  </a:moveTo>
                  <a:lnTo>
                    <a:pt x="8019" y="1506"/>
                  </a:lnTo>
                  <a:lnTo>
                    <a:pt x="7972" y="1520"/>
                  </a:lnTo>
                  <a:lnTo>
                    <a:pt x="7972" y="1547"/>
                  </a:lnTo>
                  <a:lnTo>
                    <a:pt x="8042" y="1589"/>
                  </a:lnTo>
                  <a:lnTo>
                    <a:pt x="8019" y="1609"/>
                  </a:lnTo>
                  <a:lnTo>
                    <a:pt x="8042" y="1623"/>
                  </a:lnTo>
                  <a:lnTo>
                    <a:pt x="7972" y="1644"/>
                  </a:lnTo>
                  <a:lnTo>
                    <a:pt x="7865" y="1658"/>
                  </a:lnTo>
                  <a:lnTo>
                    <a:pt x="7747" y="1651"/>
                  </a:lnTo>
                  <a:lnTo>
                    <a:pt x="7652" y="1623"/>
                  </a:lnTo>
                  <a:lnTo>
                    <a:pt x="7711" y="1589"/>
                  </a:lnTo>
                  <a:lnTo>
                    <a:pt x="7841" y="1547"/>
                  </a:lnTo>
                  <a:lnTo>
                    <a:pt x="7901" y="1520"/>
                  </a:lnTo>
                  <a:lnTo>
                    <a:pt x="8042" y="1409"/>
                  </a:lnTo>
                  <a:lnTo>
                    <a:pt x="8102" y="1388"/>
                  </a:lnTo>
                  <a:lnTo>
                    <a:pt x="8149" y="1388"/>
                  </a:lnTo>
                  <a:lnTo>
                    <a:pt x="8173" y="1430"/>
                  </a:lnTo>
                  <a:lnTo>
                    <a:pt x="8149" y="1478"/>
                  </a:lnTo>
                  <a:lnTo>
                    <a:pt x="8090" y="1499"/>
                  </a:lnTo>
                  <a:close/>
                  <a:moveTo>
                    <a:pt x="8019" y="1388"/>
                  </a:moveTo>
                  <a:lnTo>
                    <a:pt x="7995" y="1416"/>
                  </a:lnTo>
                  <a:lnTo>
                    <a:pt x="7889" y="1499"/>
                  </a:lnTo>
                  <a:lnTo>
                    <a:pt x="7711" y="1575"/>
                  </a:lnTo>
                  <a:lnTo>
                    <a:pt x="7617" y="1603"/>
                  </a:lnTo>
                  <a:lnTo>
                    <a:pt x="7558" y="1603"/>
                  </a:lnTo>
                  <a:lnTo>
                    <a:pt x="7534" y="1568"/>
                  </a:lnTo>
                  <a:lnTo>
                    <a:pt x="7581" y="1533"/>
                  </a:lnTo>
                  <a:lnTo>
                    <a:pt x="7735" y="1464"/>
                  </a:lnTo>
                  <a:lnTo>
                    <a:pt x="7747" y="1451"/>
                  </a:lnTo>
                  <a:lnTo>
                    <a:pt x="7770" y="1409"/>
                  </a:lnTo>
                  <a:lnTo>
                    <a:pt x="7782" y="1388"/>
                  </a:lnTo>
                  <a:lnTo>
                    <a:pt x="7889" y="1326"/>
                  </a:lnTo>
                  <a:lnTo>
                    <a:pt x="7901" y="1333"/>
                  </a:lnTo>
                  <a:lnTo>
                    <a:pt x="7912" y="1340"/>
                  </a:lnTo>
                  <a:lnTo>
                    <a:pt x="7924" y="1347"/>
                  </a:lnTo>
                  <a:lnTo>
                    <a:pt x="7936" y="1361"/>
                  </a:lnTo>
                  <a:lnTo>
                    <a:pt x="7983" y="1354"/>
                  </a:lnTo>
                  <a:lnTo>
                    <a:pt x="7995" y="1347"/>
                  </a:lnTo>
                  <a:lnTo>
                    <a:pt x="8019" y="1326"/>
                  </a:lnTo>
                  <a:lnTo>
                    <a:pt x="8031" y="1340"/>
                  </a:lnTo>
                  <a:lnTo>
                    <a:pt x="8031" y="1368"/>
                  </a:lnTo>
                  <a:lnTo>
                    <a:pt x="8019" y="1388"/>
                  </a:lnTo>
                  <a:close/>
                  <a:moveTo>
                    <a:pt x="9190" y="732"/>
                  </a:moveTo>
                  <a:lnTo>
                    <a:pt x="9213" y="760"/>
                  </a:lnTo>
                  <a:lnTo>
                    <a:pt x="9237" y="801"/>
                  </a:lnTo>
                  <a:lnTo>
                    <a:pt x="9249" y="836"/>
                  </a:lnTo>
                  <a:lnTo>
                    <a:pt x="9320" y="836"/>
                  </a:lnTo>
                  <a:lnTo>
                    <a:pt x="9320" y="864"/>
                  </a:lnTo>
                  <a:lnTo>
                    <a:pt x="9272" y="870"/>
                  </a:lnTo>
                  <a:lnTo>
                    <a:pt x="9213" y="864"/>
                  </a:lnTo>
                  <a:lnTo>
                    <a:pt x="9166" y="843"/>
                  </a:lnTo>
                  <a:lnTo>
                    <a:pt x="9107" y="801"/>
                  </a:lnTo>
                  <a:lnTo>
                    <a:pt x="9107" y="774"/>
                  </a:lnTo>
                  <a:lnTo>
                    <a:pt x="9107" y="739"/>
                  </a:lnTo>
                  <a:lnTo>
                    <a:pt x="9095" y="712"/>
                  </a:lnTo>
                  <a:lnTo>
                    <a:pt x="9131" y="705"/>
                  </a:lnTo>
                  <a:lnTo>
                    <a:pt x="9190" y="732"/>
                  </a:lnTo>
                  <a:close/>
                  <a:moveTo>
                    <a:pt x="154" y="1699"/>
                  </a:moveTo>
                  <a:lnTo>
                    <a:pt x="71" y="1609"/>
                  </a:lnTo>
                  <a:lnTo>
                    <a:pt x="0" y="1451"/>
                  </a:lnTo>
                  <a:lnTo>
                    <a:pt x="48" y="1402"/>
                  </a:lnTo>
                  <a:lnTo>
                    <a:pt x="95" y="1340"/>
                  </a:lnTo>
                  <a:lnTo>
                    <a:pt x="142" y="1306"/>
                  </a:lnTo>
                  <a:lnTo>
                    <a:pt x="213" y="1278"/>
                  </a:lnTo>
                  <a:lnTo>
                    <a:pt x="272" y="1264"/>
                  </a:lnTo>
                  <a:lnTo>
                    <a:pt x="320" y="1237"/>
                  </a:lnTo>
                  <a:lnTo>
                    <a:pt x="426" y="1167"/>
                  </a:lnTo>
                  <a:lnTo>
                    <a:pt x="521" y="1112"/>
                  </a:lnTo>
                  <a:lnTo>
                    <a:pt x="923" y="912"/>
                  </a:lnTo>
                  <a:lnTo>
                    <a:pt x="946" y="870"/>
                  </a:lnTo>
                  <a:lnTo>
                    <a:pt x="946" y="725"/>
                  </a:lnTo>
                  <a:lnTo>
                    <a:pt x="1005" y="636"/>
                  </a:lnTo>
                  <a:lnTo>
                    <a:pt x="1088" y="594"/>
                  </a:lnTo>
                  <a:lnTo>
                    <a:pt x="1136" y="546"/>
                  </a:lnTo>
                  <a:lnTo>
                    <a:pt x="1195" y="539"/>
                  </a:lnTo>
                  <a:lnTo>
                    <a:pt x="1266" y="498"/>
                  </a:lnTo>
                  <a:lnTo>
                    <a:pt x="1266" y="477"/>
                  </a:lnTo>
                  <a:lnTo>
                    <a:pt x="1254" y="449"/>
                  </a:lnTo>
                  <a:lnTo>
                    <a:pt x="1242" y="428"/>
                  </a:lnTo>
                  <a:lnTo>
                    <a:pt x="1207" y="408"/>
                  </a:lnTo>
                  <a:lnTo>
                    <a:pt x="1183" y="346"/>
                  </a:lnTo>
                  <a:lnTo>
                    <a:pt x="1195" y="311"/>
                  </a:lnTo>
                  <a:lnTo>
                    <a:pt x="1183" y="256"/>
                  </a:lnTo>
                  <a:lnTo>
                    <a:pt x="1124" y="235"/>
                  </a:lnTo>
                  <a:lnTo>
                    <a:pt x="1266" y="207"/>
                  </a:lnTo>
                  <a:lnTo>
                    <a:pt x="1502" y="173"/>
                  </a:lnTo>
                  <a:lnTo>
                    <a:pt x="1561" y="159"/>
                  </a:lnTo>
                  <a:lnTo>
                    <a:pt x="1703" y="97"/>
                  </a:lnTo>
                  <a:lnTo>
                    <a:pt x="1810" y="83"/>
                  </a:lnTo>
                  <a:lnTo>
                    <a:pt x="2188" y="62"/>
                  </a:lnTo>
                  <a:lnTo>
                    <a:pt x="2354" y="42"/>
                  </a:lnTo>
                  <a:lnTo>
                    <a:pt x="2425" y="28"/>
                  </a:lnTo>
                  <a:lnTo>
                    <a:pt x="2496" y="0"/>
                  </a:lnTo>
                  <a:lnTo>
                    <a:pt x="2590" y="62"/>
                  </a:lnTo>
                  <a:lnTo>
                    <a:pt x="2602" y="76"/>
                  </a:lnTo>
                  <a:lnTo>
                    <a:pt x="2590" y="97"/>
                  </a:lnTo>
                  <a:lnTo>
                    <a:pt x="2531" y="125"/>
                  </a:lnTo>
                  <a:lnTo>
                    <a:pt x="2519" y="145"/>
                  </a:lnTo>
                  <a:lnTo>
                    <a:pt x="2531" y="221"/>
                  </a:lnTo>
                  <a:lnTo>
                    <a:pt x="2543" y="256"/>
                  </a:lnTo>
                  <a:lnTo>
                    <a:pt x="2578" y="290"/>
                  </a:lnTo>
                  <a:lnTo>
                    <a:pt x="2614" y="311"/>
                  </a:lnTo>
                  <a:lnTo>
                    <a:pt x="2661" y="325"/>
                  </a:lnTo>
                  <a:lnTo>
                    <a:pt x="2756" y="339"/>
                  </a:lnTo>
                  <a:lnTo>
                    <a:pt x="2803" y="346"/>
                  </a:lnTo>
                  <a:lnTo>
                    <a:pt x="2827" y="366"/>
                  </a:lnTo>
                  <a:lnTo>
                    <a:pt x="2862" y="415"/>
                  </a:lnTo>
                  <a:lnTo>
                    <a:pt x="2886" y="435"/>
                  </a:lnTo>
                  <a:lnTo>
                    <a:pt x="2945" y="470"/>
                  </a:lnTo>
                  <a:lnTo>
                    <a:pt x="2992" y="449"/>
                  </a:lnTo>
                  <a:lnTo>
                    <a:pt x="3016" y="442"/>
                  </a:lnTo>
                  <a:lnTo>
                    <a:pt x="3040" y="435"/>
                  </a:lnTo>
                  <a:lnTo>
                    <a:pt x="3063" y="442"/>
                  </a:lnTo>
                  <a:lnTo>
                    <a:pt x="3087" y="449"/>
                  </a:lnTo>
                  <a:lnTo>
                    <a:pt x="3099" y="456"/>
                  </a:lnTo>
                  <a:lnTo>
                    <a:pt x="3111" y="463"/>
                  </a:lnTo>
                  <a:lnTo>
                    <a:pt x="3111" y="470"/>
                  </a:lnTo>
                  <a:lnTo>
                    <a:pt x="3123" y="470"/>
                  </a:lnTo>
                  <a:lnTo>
                    <a:pt x="3123" y="484"/>
                  </a:lnTo>
                  <a:lnTo>
                    <a:pt x="3134" y="491"/>
                  </a:lnTo>
                  <a:lnTo>
                    <a:pt x="3158" y="491"/>
                  </a:lnTo>
                  <a:lnTo>
                    <a:pt x="3193" y="491"/>
                  </a:lnTo>
                  <a:lnTo>
                    <a:pt x="3217" y="463"/>
                  </a:lnTo>
                  <a:lnTo>
                    <a:pt x="3253" y="435"/>
                  </a:lnTo>
                  <a:lnTo>
                    <a:pt x="3276" y="435"/>
                  </a:lnTo>
                  <a:lnTo>
                    <a:pt x="3288" y="442"/>
                  </a:lnTo>
                  <a:lnTo>
                    <a:pt x="3300" y="456"/>
                  </a:lnTo>
                  <a:lnTo>
                    <a:pt x="3324" y="470"/>
                  </a:lnTo>
                  <a:lnTo>
                    <a:pt x="3347" y="477"/>
                  </a:lnTo>
                  <a:lnTo>
                    <a:pt x="3406" y="470"/>
                  </a:lnTo>
                  <a:lnTo>
                    <a:pt x="3477" y="449"/>
                  </a:lnTo>
                  <a:lnTo>
                    <a:pt x="3560" y="408"/>
                  </a:lnTo>
                  <a:lnTo>
                    <a:pt x="3761" y="332"/>
                  </a:lnTo>
                  <a:lnTo>
                    <a:pt x="3808" y="304"/>
                  </a:lnTo>
                  <a:lnTo>
                    <a:pt x="3927" y="435"/>
                  </a:lnTo>
                  <a:lnTo>
                    <a:pt x="3998" y="477"/>
                  </a:lnTo>
                  <a:lnTo>
                    <a:pt x="4033" y="491"/>
                  </a:lnTo>
                  <a:lnTo>
                    <a:pt x="4057" y="491"/>
                  </a:lnTo>
                  <a:lnTo>
                    <a:pt x="4092" y="498"/>
                  </a:lnTo>
                  <a:lnTo>
                    <a:pt x="4151" y="504"/>
                  </a:lnTo>
                  <a:lnTo>
                    <a:pt x="4222" y="498"/>
                  </a:lnTo>
                  <a:lnTo>
                    <a:pt x="4329" y="477"/>
                  </a:lnTo>
                  <a:lnTo>
                    <a:pt x="4554" y="408"/>
                  </a:lnTo>
                  <a:lnTo>
                    <a:pt x="4601" y="401"/>
                  </a:lnTo>
                  <a:lnTo>
                    <a:pt x="4601" y="394"/>
                  </a:lnTo>
                  <a:lnTo>
                    <a:pt x="4613" y="387"/>
                  </a:lnTo>
                  <a:lnTo>
                    <a:pt x="4625" y="380"/>
                  </a:lnTo>
                  <a:lnTo>
                    <a:pt x="4684" y="346"/>
                  </a:lnTo>
                  <a:lnTo>
                    <a:pt x="4707" y="339"/>
                  </a:lnTo>
                  <a:lnTo>
                    <a:pt x="4897" y="304"/>
                  </a:lnTo>
                  <a:lnTo>
                    <a:pt x="5074" y="283"/>
                  </a:lnTo>
                  <a:lnTo>
                    <a:pt x="5145" y="290"/>
                  </a:lnTo>
                  <a:lnTo>
                    <a:pt x="5216" y="311"/>
                  </a:lnTo>
                  <a:lnTo>
                    <a:pt x="5287" y="332"/>
                  </a:lnTo>
                  <a:lnTo>
                    <a:pt x="5310" y="339"/>
                  </a:lnTo>
                  <a:lnTo>
                    <a:pt x="5334" y="332"/>
                  </a:lnTo>
                  <a:lnTo>
                    <a:pt x="5358" y="332"/>
                  </a:lnTo>
                  <a:lnTo>
                    <a:pt x="5393" y="352"/>
                  </a:lnTo>
                  <a:lnTo>
                    <a:pt x="5405" y="359"/>
                  </a:lnTo>
                  <a:lnTo>
                    <a:pt x="5441" y="380"/>
                  </a:lnTo>
                  <a:lnTo>
                    <a:pt x="5476" y="401"/>
                  </a:lnTo>
                  <a:lnTo>
                    <a:pt x="5500" y="408"/>
                  </a:lnTo>
                  <a:lnTo>
                    <a:pt x="5523" y="422"/>
                  </a:lnTo>
                  <a:lnTo>
                    <a:pt x="5547" y="435"/>
                  </a:lnTo>
                  <a:lnTo>
                    <a:pt x="5582" y="442"/>
                  </a:lnTo>
                  <a:lnTo>
                    <a:pt x="5618" y="435"/>
                  </a:lnTo>
                  <a:lnTo>
                    <a:pt x="5630" y="422"/>
                  </a:lnTo>
                  <a:lnTo>
                    <a:pt x="5642" y="422"/>
                  </a:lnTo>
                  <a:lnTo>
                    <a:pt x="5653" y="435"/>
                  </a:lnTo>
                  <a:lnTo>
                    <a:pt x="5713" y="394"/>
                  </a:lnTo>
                  <a:lnTo>
                    <a:pt x="5736" y="387"/>
                  </a:lnTo>
                  <a:lnTo>
                    <a:pt x="5760" y="394"/>
                  </a:lnTo>
                  <a:lnTo>
                    <a:pt x="5784" y="380"/>
                  </a:lnTo>
                  <a:lnTo>
                    <a:pt x="5784" y="373"/>
                  </a:lnTo>
                  <a:lnTo>
                    <a:pt x="5784" y="366"/>
                  </a:lnTo>
                  <a:lnTo>
                    <a:pt x="5772" y="359"/>
                  </a:lnTo>
                  <a:lnTo>
                    <a:pt x="5784" y="346"/>
                  </a:lnTo>
                  <a:lnTo>
                    <a:pt x="5878" y="318"/>
                  </a:lnTo>
                  <a:lnTo>
                    <a:pt x="5902" y="318"/>
                  </a:lnTo>
                  <a:lnTo>
                    <a:pt x="5914" y="325"/>
                  </a:lnTo>
                  <a:lnTo>
                    <a:pt x="5937" y="325"/>
                  </a:lnTo>
                  <a:lnTo>
                    <a:pt x="5961" y="332"/>
                  </a:lnTo>
                  <a:lnTo>
                    <a:pt x="5985" y="339"/>
                  </a:lnTo>
                  <a:lnTo>
                    <a:pt x="6044" y="346"/>
                  </a:lnTo>
                  <a:lnTo>
                    <a:pt x="6079" y="332"/>
                  </a:lnTo>
                  <a:lnTo>
                    <a:pt x="6127" y="290"/>
                  </a:lnTo>
                  <a:lnTo>
                    <a:pt x="6138" y="270"/>
                  </a:lnTo>
                  <a:lnTo>
                    <a:pt x="6138" y="256"/>
                  </a:lnTo>
                  <a:lnTo>
                    <a:pt x="6138" y="242"/>
                  </a:lnTo>
                  <a:lnTo>
                    <a:pt x="6162" y="221"/>
                  </a:lnTo>
                  <a:lnTo>
                    <a:pt x="6197" y="194"/>
                  </a:lnTo>
                  <a:lnTo>
                    <a:pt x="6257" y="131"/>
                  </a:lnTo>
                  <a:lnTo>
                    <a:pt x="6268" y="125"/>
                  </a:lnTo>
                  <a:lnTo>
                    <a:pt x="6434" y="42"/>
                  </a:lnTo>
                  <a:lnTo>
                    <a:pt x="6517" y="56"/>
                  </a:lnTo>
                  <a:lnTo>
                    <a:pt x="6588" y="83"/>
                  </a:lnTo>
                  <a:lnTo>
                    <a:pt x="6671" y="131"/>
                  </a:lnTo>
                  <a:lnTo>
                    <a:pt x="6718" y="166"/>
                  </a:lnTo>
                  <a:lnTo>
                    <a:pt x="6706" y="180"/>
                  </a:lnTo>
                  <a:lnTo>
                    <a:pt x="6623" y="180"/>
                  </a:lnTo>
                  <a:lnTo>
                    <a:pt x="6564" y="166"/>
                  </a:lnTo>
                  <a:lnTo>
                    <a:pt x="6505" y="180"/>
                  </a:lnTo>
                  <a:lnTo>
                    <a:pt x="6481" y="207"/>
                  </a:lnTo>
                  <a:lnTo>
                    <a:pt x="6505" y="221"/>
                  </a:lnTo>
                  <a:lnTo>
                    <a:pt x="6540" y="214"/>
                  </a:lnTo>
                  <a:lnTo>
                    <a:pt x="6564" y="214"/>
                  </a:lnTo>
                  <a:lnTo>
                    <a:pt x="6576" y="235"/>
                  </a:lnTo>
                  <a:lnTo>
                    <a:pt x="6588" y="256"/>
                  </a:lnTo>
                  <a:lnTo>
                    <a:pt x="6600" y="277"/>
                  </a:lnTo>
                  <a:lnTo>
                    <a:pt x="6659" y="263"/>
                  </a:lnTo>
                  <a:lnTo>
                    <a:pt x="6718" y="270"/>
                  </a:lnTo>
                  <a:lnTo>
                    <a:pt x="6765" y="318"/>
                  </a:lnTo>
                  <a:lnTo>
                    <a:pt x="6836" y="401"/>
                  </a:lnTo>
                  <a:lnTo>
                    <a:pt x="7132" y="546"/>
                  </a:lnTo>
                  <a:lnTo>
                    <a:pt x="7179" y="580"/>
                  </a:lnTo>
                  <a:lnTo>
                    <a:pt x="7274" y="656"/>
                  </a:lnTo>
                  <a:lnTo>
                    <a:pt x="7416" y="753"/>
                  </a:lnTo>
                  <a:lnTo>
                    <a:pt x="7416" y="781"/>
                  </a:lnTo>
                  <a:lnTo>
                    <a:pt x="7380" y="767"/>
                  </a:lnTo>
                  <a:lnTo>
                    <a:pt x="7286" y="719"/>
                  </a:lnTo>
                  <a:lnTo>
                    <a:pt x="7274" y="746"/>
                  </a:lnTo>
                  <a:lnTo>
                    <a:pt x="7238" y="753"/>
                  </a:lnTo>
                  <a:lnTo>
                    <a:pt x="7191" y="746"/>
                  </a:lnTo>
                  <a:lnTo>
                    <a:pt x="7155" y="732"/>
                  </a:lnTo>
                  <a:lnTo>
                    <a:pt x="7167" y="725"/>
                  </a:lnTo>
                  <a:lnTo>
                    <a:pt x="7167" y="725"/>
                  </a:lnTo>
                  <a:lnTo>
                    <a:pt x="7155" y="719"/>
                  </a:lnTo>
                  <a:lnTo>
                    <a:pt x="7155" y="705"/>
                  </a:lnTo>
                  <a:lnTo>
                    <a:pt x="7132" y="725"/>
                  </a:lnTo>
                  <a:lnTo>
                    <a:pt x="7108" y="725"/>
                  </a:lnTo>
                  <a:lnTo>
                    <a:pt x="7073" y="725"/>
                  </a:lnTo>
                  <a:lnTo>
                    <a:pt x="7049" y="732"/>
                  </a:lnTo>
                  <a:lnTo>
                    <a:pt x="7037" y="753"/>
                  </a:lnTo>
                  <a:lnTo>
                    <a:pt x="7049" y="760"/>
                  </a:lnTo>
                  <a:lnTo>
                    <a:pt x="7061" y="760"/>
                  </a:lnTo>
                  <a:lnTo>
                    <a:pt x="7085" y="795"/>
                  </a:lnTo>
                  <a:lnTo>
                    <a:pt x="7108" y="801"/>
                  </a:lnTo>
                  <a:lnTo>
                    <a:pt x="7108" y="808"/>
                  </a:lnTo>
                  <a:lnTo>
                    <a:pt x="7085" y="822"/>
                  </a:lnTo>
                  <a:lnTo>
                    <a:pt x="7037" y="829"/>
                  </a:lnTo>
                  <a:lnTo>
                    <a:pt x="7025" y="843"/>
                  </a:lnTo>
                  <a:lnTo>
                    <a:pt x="7025" y="864"/>
                  </a:lnTo>
                  <a:lnTo>
                    <a:pt x="7025" y="877"/>
                  </a:lnTo>
                  <a:lnTo>
                    <a:pt x="7037" y="884"/>
                  </a:lnTo>
                  <a:lnTo>
                    <a:pt x="7073" y="905"/>
                  </a:lnTo>
                  <a:lnTo>
                    <a:pt x="7096" y="926"/>
                  </a:lnTo>
                  <a:lnTo>
                    <a:pt x="7096" y="933"/>
                  </a:lnTo>
                  <a:lnTo>
                    <a:pt x="7108" y="940"/>
                  </a:lnTo>
                  <a:lnTo>
                    <a:pt x="7155" y="933"/>
                  </a:lnTo>
                  <a:lnTo>
                    <a:pt x="7191" y="919"/>
                  </a:lnTo>
                  <a:lnTo>
                    <a:pt x="7226" y="891"/>
                  </a:lnTo>
                  <a:lnTo>
                    <a:pt x="7262" y="877"/>
                  </a:lnTo>
                  <a:lnTo>
                    <a:pt x="7309" y="870"/>
                  </a:lnTo>
                  <a:lnTo>
                    <a:pt x="7368" y="898"/>
                  </a:lnTo>
                  <a:lnTo>
                    <a:pt x="7392" y="940"/>
                  </a:lnTo>
                  <a:lnTo>
                    <a:pt x="7380" y="988"/>
                  </a:lnTo>
                  <a:lnTo>
                    <a:pt x="7368" y="1022"/>
                  </a:lnTo>
                  <a:lnTo>
                    <a:pt x="7286" y="995"/>
                  </a:lnTo>
                  <a:lnTo>
                    <a:pt x="7167" y="988"/>
                  </a:lnTo>
                  <a:lnTo>
                    <a:pt x="7085" y="1002"/>
                  </a:lnTo>
                  <a:lnTo>
                    <a:pt x="7108" y="1057"/>
                  </a:lnTo>
                  <a:lnTo>
                    <a:pt x="7120" y="1036"/>
                  </a:lnTo>
                  <a:lnTo>
                    <a:pt x="7144" y="1029"/>
                  </a:lnTo>
                  <a:lnTo>
                    <a:pt x="7167" y="1016"/>
                  </a:lnTo>
                  <a:lnTo>
                    <a:pt x="7203" y="1009"/>
                  </a:lnTo>
                  <a:lnTo>
                    <a:pt x="7250" y="1036"/>
                  </a:lnTo>
                  <a:lnTo>
                    <a:pt x="7297" y="1050"/>
                  </a:lnTo>
                  <a:lnTo>
                    <a:pt x="7357" y="1050"/>
                  </a:lnTo>
                  <a:lnTo>
                    <a:pt x="7416" y="1071"/>
                  </a:lnTo>
                  <a:lnTo>
                    <a:pt x="7463" y="1112"/>
                  </a:lnTo>
                  <a:lnTo>
                    <a:pt x="7321" y="1133"/>
                  </a:lnTo>
                  <a:lnTo>
                    <a:pt x="7286" y="1181"/>
                  </a:lnTo>
                  <a:lnTo>
                    <a:pt x="7309" y="1181"/>
                  </a:lnTo>
                  <a:lnTo>
                    <a:pt x="7321" y="1167"/>
                  </a:lnTo>
                  <a:lnTo>
                    <a:pt x="7345" y="1147"/>
                  </a:lnTo>
                  <a:lnTo>
                    <a:pt x="7368" y="1133"/>
                  </a:lnTo>
                  <a:lnTo>
                    <a:pt x="7416" y="1140"/>
                  </a:lnTo>
                  <a:lnTo>
                    <a:pt x="7487" y="1140"/>
                  </a:lnTo>
                  <a:lnTo>
                    <a:pt x="7546" y="1133"/>
                  </a:lnTo>
                  <a:lnTo>
                    <a:pt x="7569" y="1126"/>
                  </a:lnTo>
                  <a:lnTo>
                    <a:pt x="7593" y="1140"/>
                  </a:lnTo>
                  <a:lnTo>
                    <a:pt x="7640" y="1154"/>
                  </a:lnTo>
                  <a:lnTo>
                    <a:pt x="7652" y="1174"/>
                  </a:lnTo>
                  <a:lnTo>
                    <a:pt x="7593" y="1195"/>
                  </a:lnTo>
                  <a:lnTo>
                    <a:pt x="7569" y="1195"/>
                  </a:lnTo>
                  <a:lnTo>
                    <a:pt x="7498" y="1174"/>
                  </a:lnTo>
                  <a:lnTo>
                    <a:pt x="7475" y="1181"/>
                  </a:lnTo>
                  <a:lnTo>
                    <a:pt x="7451" y="1188"/>
                  </a:lnTo>
                  <a:lnTo>
                    <a:pt x="7475" y="1202"/>
                  </a:lnTo>
                  <a:lnTo>
                    <a:pt x="7510" y="1202"/>
                  </a:lnTo>
                  <a:lnTo>
                    <a:pt x="7534" y="1209"/>
                  </a:lnTo>
                  <a:lnTo>
                    <a:pt x="7593" y="1216"/>
                  </a:lnTo>
                  <a:lnTo>
                    <a:pt x="7640" y="1243"/>
                  </a:lnTo>
                  <a:lnTo>
                    <a:pt x="7688" y="1257"/>
                  </a:lnTo>
                  <a:lnTo>
                    <a:pt x="7759" y="1237"/>
                  </a:lnTo>
                  <a:lnTo>
                    <a:pt x="7759" y="1264"/>
                  </a:lnTo>
                  <a:lnTo>
                    <a:pt x="7759" y="1278"/>
                  </a:lnTo>
                  <a:lnTo>
                    <a:pt x="7735" y="1278"/>
                  </a:lnTo>
                  <a:lnTo>
                    <a:pt x="7700" y="1285"/>
                  </a:lnTo>
                  <a:lnTo>
                    <a:pt x="7723" y="1306"/>
                  </a:lnTo>
                  <a:lnTo>
                    <a:pt x="7735" y="1326"/>
                  </a:lnTo>
                  <a:lnTo>
                    <a:pt x="7723" y="1340"/>
                  </a:lnTo>
                  <a:lnTo>
                    <a:pt x="7676" y="1347"/>
                  </a:lnTo>
                  <a:lnTo>
                    <a:pt x="7700" y="1368"/>
                  </a:lnTo>
                  <a:lnTo>
                    <a:pt x="7700" y="1388"/>
                  </a:lnTo>
                  <a:lnTo>
                    <a:pt x="7676" y="1402"/>
                  </a:lnTo>
                  <a:lnTo>
                    <a:pt x="7629" y="1409"/>
                  </a:lnTo>
                  <a:lnTo>
                    <a:pt x="7629" y="1423"/>
                  </a:lnTo>
                  <a:lnTo>
                    <a:pt x="7700" y="1423"/>
                  </a:lnTo>
                  <a:lnTo>
                    <a:pt x="7700" y="1437"/>
                  </a:lnTo>
                  <a:lnTo>
                    <a:pt x="7640" y="1444"/>
                  </a:lnTo>
                  <a:lnTo>
                    <a:pt x="7593" y="1478"/>
                  </a:lnTo>
                  <a:lnTo>
                    <a:pt x="7546" y="1520"/>
                  </a:lnTo>
                  <a:lnTo>
                    <a:pt x="7522" y="1547"/>
                  </a:lnTo>
                  <a:lnTo>
                    <a:pt x="7522" y="1582"/>
                  </a:lnTo>
                  <a:lnTo>
                    <a:pt x="7558" y="1623"/>
                  </a:lnTo>
                  <a:lnTo>
                    <a:pt x="7629" y="1658"/>
                  </a:lnTo>
                  <a:lnTo>
                    <a:pt x="7723" y="1672"/>
                  </a:lnTo>
                  <a:lnTo>
                    <a:pt x="7759" y="1672"/>
                  </a:lnTo>
                  <a:lnTo>
                    <a:pt x="7865" y="1685"/>
                  </a:lnTo>
                  <a:lnTo>
                    <a:pt x="7912" y="1685"/>
                  </a:lnTo>
                  <a:lnTo>
                    <a:pt x="7983" y="1672"/>
                  </a:lnTo>
                  <a:lnTo>
                    <a:pt x="8031" y="1672"/>
                  </a:lnTo>
                  <a:lnTo>
                    <a:pt x="8113" y="1651"/>
                  </a:lnTo>
                  <a:lnTo>
                    <a:pt x="8113" y="1609"/>
                  </a:lnTo>
                  <a:lnTo>
                    <a:pt x="8078" y="1561"/>
                  </a:lnTo>
                  <a:lnTo>
                    <a:pt x="8042" y="1527"/>
                  </a:lnTo>
                  <a:lnTo>
                    <a:pt x="8113" y="1540"/>
                  </a:lnTo>
                  <a:lnTo>
                    <a:pt x="8161" y="1533"/>
                  </a:lnTo>
                  <a:lnTo>
                    <a:pt x="8184" y="1513"/>
                  </a:lnTo>
                  <a:lnTo>
                    <a:pt x="8232" y="1464"/>
                  </a:lnTo>
                  <a:lnTo>
                    <a:pt x="8279" y="1437"/>
                  </a:lnTo>
                  <a:lnTo>
                    <a:pt x="8362" y="1437"/>
                  </a:lnTo>
                  <a:lnTo>
                    <a:pt x="8445" y="1464"/>
                  </a:lnTo>
                  <a:lnTo>
                    <a:pt x="8492" y="1485"/>
                  </a:lnTo>
                  <a:lnTo>
                    <a:pt x="8551" y="1485"/>
                  </a:lnTo>
                  <a:lnTo>
                    <a:pt x="8622" y="1485"/>
                  </a:lnTo>
                  <a:lnTo>
                    <a:pt x="8717" y="1485"/>
                  </a:lnTo>
                  <a:lnTo>
                    <a:pt x="8752" y="1499"/>
                  </a:lnTo>
                  <a:lnTo>
                    <a:pt x="8409" y="1637"/>
                  </a:lnTo>
                  <a:lnTo>
                    <a:pt x="8291" y="1706"/>
                  </a:lnTo>
                  <a:lnTo>
                    <a:pt x="8291" y="1748"/>
                  </a:lnTo>
                  <a:lnTo>
                    <a:pt x="8267" y="1803"/>
                  </a:lnTo>
                  <a:lnTo>
                    <a:pt x="8220" y="1879"/>
                  </a:lnTo>
                  <a:lnTo>
                    <a:pt x="8208" y="1906"/>
                  </a:lnTo>
                  <a:lnTo>
                    <a:pt x="8220" y="1927"/>
                  </a:lnTo>
                  <a:lnTo>
                    <a:pt x="8232" y="1955"/>
                  </a:lnTo>
                  <a:lnTo>
                    <a:pt x="8279" y="2031"/>
                  </a:lnTo>
                  <a:lnTo>
                    <a:pt x="8279" y="2051"/>
                  </a:lnTo>
                  <a:lnTo>
                    <a:pt x="8279" y="2072"/>
                  </a:lnTo>
                  <a:lnTo>
                    <a:pt x="8279" y="2093"/>
                  </a:lnTo>
                  <a:lnTo>
                    <a:pt x="8208" y="2183"/>
                  </a:lnTo>
                  <a:lnTo>
                    <a:pt x="7936" y="2417"/>
                  </a:lnTo>
                  <a:lnTo>
                    <a:pt x="7924" y="2438"/>
                  </a:lnTo>
                  <a:lnTo>
                    <a:pt x="7912" y="2514"/>
                  </a:lnTo>
                  <a:lnTo>
                    <a:pt x="7901" y="2528"/>
                  </a:lnTo>
                  <a:lnTo>
                    <a:pt x="7865" y="2549"/>
                  </a:lnTo>
                  <a:lnTo>
                    <a:pt x="7747" y="2583"/>
                  </a:lnTo>
                  <a:lnTo>
                    <a:pt x="7629" y="2597"/>
                  </a:lnTo>
                  <a:lnTo>
                    <a:pt x="7498" y="2625"/>
                  </a:lnTo>
                  <a:lnTo>
                    <a:pt x="7404" y="2632"/>
                  </a:lnTo>
                  <a:lnTo>
                    <a:pt x="7333" y="2625"/>
                  </a:lnTo>
                  <a:lnTo>
                    <a:pt x="7155" y="2590"/>
                  </a:lnTo>
                  <a:lnTo>
                    <a:pt x="7037" y="2597"/>
                  </a:lnTo>
                  <a:lnTo>
                    <a:pt x="6931" y="2569"/>
                  </a:lnTo>
                  <a:lnTo>
                    <a:pt x="6872" y="2535"/>
                  </a:lnTo>
                  <a:lnTo>
                    <a:pt x="6836" y="2528"/>
                  </a:lnTo>
                  <a:lnTo>
                    <a:pt x="6730" y="2514"/>
                  </a:lnTo>
                  <a:lnTo>
                    <a:pt x="6623" y="2507"/>
                  </a:lnTo>
                  <a:lnTo>
                    <a:pt x="6552" y="2493"/>
                  </a:lnTo>
                  <a:lnTo>
                    <a:pt x="6540" y="2487"/>
                  </a:lnTo>
                  <a:lnTo>
                    <a:pt x="6505" y="2473"/>
                  </a:lnTo>
                  <a:lnTo>
                    <a:pt x="6493" y="2466"/>
                  </a:lnTo>
                  <a:lnTo>
                    <a:pt x="6470" y="2459"/>
                  </a:lnTo>
                  <a:lnTo>
                    <a:pt x="6410" y="2452"/>
                  </a:lnTo>
                  <a:lnTo>
                    <a:pt x="6363" y="2452"/>
                  </a:lnTo>
                  <a:lnTo>
                    <a:pt x="6304" y="2452"/>
                  </a:lnTo>
                  <a:lnTo>
                    <a:pt x="6257" y="2459"/>
                  </a:lnTo>
                  <a:lnTo>
                    <a:pt x="6186" y="2473"/>
                  </a:lnTo>
                  <a:lnTo>
                    <a:pt x="5855" y="2563"/>
                  </a:lnTo>
                  <a:lnTo>
                    <a:pt x="5807" y="2597"/>
                  </a:lnTo>
                  <a:lnTo>
                    <a:pt x="5819" y="2666"/>
                  </a:lnTo>
                  <a:lnTo>
                    <a:pt x="5878" y="2721"/>
                  </a:lnTo>
                  <a:lnTo>
                    <a:pt x="5890" y="2756"/>
                  </a:lnTo>
                  <a:lnTo>
                    <a:pt x="5902" y="2770"/>
                  </a:lnTo>
                  <a:lnTo>
                    <a:pt x="5914" y="2790"/>
                  </a:lnTo>
                  <a:lnTo>
                    <a:pt x="5902" y="2804"/>
                  </a:lnTo>
                  <a:lnTo>
                    <a:pt x="5866" y="2825"/>
                  </a:lnTo>
                  <a:lnTo>
                    <a:pt x="5642" y="2929"/>
                  </a:lnTo>
                  <a:lnTo>
                    <a:pt x="5582" y="2942"/>
                  </a:lnTo>
                  <a:lnTo>
                    <a:pt x="5535" y="2949"/>
                  </a:lnTo>
                  <a:lnTo>
                    <a:pt x="5464" y="2977"/>
                  </a:lnTo>
                  <a:lnTo>
                    <a:pt x="5417" y="3032"/>
                  </a:lnTo>
                  <a:lnTo>
                    <a:pt x="5452" y="3094"/>
                  </a:lnTo>
                  <a:lnTo>
                    <a:pt x="5464" y="3108"/>
                  </a:lnTo>
                  <a:lnTo>
                    <a:pt x="5488" y="3108"/>
                  </a:lnTo>
                  <a:lnTo>
                    <a:pt x="5535" y="3122"/>
                  </a:lnTo>
                  <a:lnTo>
                    <a:pt x="5559" y="3129"/>
                  </a:lnTo>
                  <a:lnTo>
                    <a:pt x="5559" y="3150"/>
                  </a:lnTo>
                  <a:lnTo>
                    <a:pt x="5571" y="3163"/>
                  </a:lnTo>
                  <a:lnTo>
                    <a:pt x="5594" y="3198"/>
                  </a:lnTo>
                  <a:lnTo>
                    <a:pt x="5736" y="3267"/>
                  </a:lnTo>
                  <a:lnTo>
                    <a:pt x="5795" y="3357"/>
                  </a:lnTo>
                  <a:lnTo>
                    <a:pt x="5795" y="3377"/>
                  </a:lnTo>
                  <a:lnTo>
                    <a:pt x="5795" y="3405"/>
                  </a:lnTo>
                  <a:lnTo>
                    <a:pt x="5784" y="3440"/>
                  </a:lnTo>
                  <a:lnTo>
                    <a:pt x="5784" y="3474"/>
                  </a:lnTo>
                  <a:lnTo>
                    <a:pt x="5795" y="3509"/>
                  </a:lnTo>
                  <a:lnTo>
                    <a:pt x="5890" y="3640"/>
                  </a:lnTo>
                  <a:lnTo>
                    <a:pt x="5665" y="3681"/>
                  </a:lnTo>
                  <a:lnTo>
                    <a:pt x="5630" y="3674"/>
                  </a:lnTo>
                  <a:lnTo>
                    <a:pt x="5618" y="3674"/>
                  </a:lnTo>
                  <a:lnTo>
                    <a:pt x="5582" y="3688"/>
                  </a:lnTo>
                  <a:lnTo>
                    <a:pt x="5547" y="3695"/>
                  </a:lnTo>
                  <a:lnTo>
                    <a:pt x="5547" y="3695"/>
                  </a:lnTo>
                  <a:lnTo>
                    <a:pt x="5358" y="3661"/>
                  </a:lnTo>
                  <a:lnTo>
                    <a:pt x="5287" y="3661"/>
                  </a:lnTo>
                  <a:lnTo>
                    <a:pt x="5228" y="3647"/>
                  </a:lnTo>
                  <a:lnTo>
                    <a:pt x="5204" y="3647"/>
                  </a:lnTo>
                  <a:lnTo>
                    <a:pt x="5192" y="3654"/>
                  </a:lnTo>
                  <a:lnTo>
                    <a:pt x="5169" y="3661"/>
                  </a:lnTo>
                  <a:lnTo>
                    <a:pt x="5145" y="3674"/>
                  </a:lnTo>
                  <a:lnTo>
                    <a:pt x="5074" y="3688"/>
                  </a:lnTo>
                  <a:lnTo>
                    <a:pt x="5027" y="3688"/>
                  </a:lnTo>
                  <a:lnTo>
                    <a:pt x="4991" y="3681"/>
                  </a:lnTo>
                  <a:lnTo>
                    <a:pt x="4967" y="3674"/>
                  </a:lnTo>
                  <a:lnTo>
                    <a:pt x="4920" y="3654"/>
                  </a:lnTo>
                  <a:lnTo>
                    <a:pt x="4897" y="3640"/>
                  </a:lnTo>
                  <a:lnTo>
                    <a:pt x="4849" y="3612"/>
                  </a:lnTo>
                  <a:lnTo>
                    <a:pt x="4826" y="3605"/>
                  </a:lnTo>
                  <a:lnTo>
                    <a:pt x="4707" y="3585"/>
                  </a:lnTo>
                  <a:lnTo>
                    <a:pt x="4542" y="3578"/>
                  </a:lnTo>
                  <a:lnTo>
                    <a:pt x="4423" y="3557"/>
                  </a:lnTo>
                  <a:lnTo>
                    <a:pt x="4388" y="3564"/>
                  </a:lnTo>
                  <a:lnTo>
                    <a:pt x="4364" y="3571"/>
                  </a:lnTo>
                  <a:lnTo>
                    <a:pt x="4246" y="3681"/>
                  </a:lnTo>
                  <a:lnTo>
                    <a:pt x="4128" y="3778"/>
                  </a:lnTo>
                  <a:lnTo>
                    <a:pt x="4092" y="3792"/>
                  </a:lnTo>
                  <a:lnTo>
                    <a:pt x="4080" y="3806"/>
                  </a:lnTo>
                  <a:lnTo>
                    <a:pt x="4057" y="3826"/>
                  </a:lnTo>
                  <a:lnTo>
                    <a:pt x="4057" y="3840"/>
                  </a:lnTo>
                  <a:lnTo>
                    <a:pt x="4057" y="3861"/>
                  </a:lnTo>
                  <a:lnTo>
                    <a:pt x="4080" y="3909"/>
                  </a:lnTo>
                  <a:lnTo>
                    <a:pt x="4092" y="3930"/>
                  </a:lnTo>
                  <a:lnTo>
                    <a:pt x="4140" y="3965"/>
                  </a:lnTo>
                  <a:lnTo>
                    <a:pt x="4175" y="3985"/>
                  </a:lnTo>
                  <a:lnTo>
                    <a:pt x="4364" y="4054"/>
                  </a:lnTo>
                  <a:lnTo>
                    <a:pt x="4376" y="4096"/>
                  </a:lnTo>
                  <a:lnTo>
                    <a:pt x="4364" y="4289"/>
                  </a:lnTo>
                  <a:lnTo>
                    <a:pt x="4317" y="4393"/>
                  </a:lnTo>
                  <a:lnTo>
                    <a:pt x="4317" y="4476"/>
                  </a:lnTo>
                  <a:lnTo>
                    <a:pt x="4187" y="4476"/>
                  </a:lnTo>
                  <a:lnTo>
                    <a:pt x="3891" y="4489"/>
                  </a:lnTo>
                  <a:lnTo>
                    <a:pt x="3785" y="4476"/>
                  </a:lnTo>
                  <a:lnTo>
                    <a:pt x="3678" y="4441"/>
                  </a:lnTo>
                  <a:lnTo>
                    <a:pt x="3596" y="4386"/>
                  </a:lnTo>
                  <a:lnTo>
                    <a:pt x="3395" y="4213"/>
                  </a:lnTo>
                  <a:lnTo>
                    <a:pt x="3335" y="4199"/>
                  </a:lnTo>
                  <a:lnTo>
                    <a:pt x="3264" y="4213"/>
                  </a:lnTo>
                  <a:lnTo>
                    <a:pt x="3205" y="4241"/>
                  </a:lnTo>
                  <a:lnTo>
                    <a:pt x="3075" y="4268"/>
                  </a:lnTo>
                  <a:lnTo>
                    <a:pt x="3016" y="4317"/>
                  </a:lnTo>
                  <a:lnTo>
                    <a:pt x="2945" y="4386"/>
                  </a:lnTo>
                  <a:lnTo>
                    <a:pt x="2933" y="4407"/>
                  </a:lnTo>
                  <a:lnTo>
                    <a:pt x="2874" y="4441"/>
                  </a:lnTo>
                  <a:lnTo>
                    <a:pt x="2815" y="4503"/>
                  </a:lnTo>
                  <a:lnTo>
                    <a:pt x="2803" y="4538"/>
                  </a:lnTo>
                  <a:lnTo>
                    <a:pt x="2803" y="4565"/>
                  </a:lnTo>
                  <a:lnTo>
                    <a:pt x="2815" y="4607"/>
                  </a:lnTo>
                  <a:lnTo>
                    <a:pt x="2886" y="4676"/>
                  </a:lnTo>
                  <a:lnTo>
                    <a:pt x="2910" y="4717"/>
                  </a:lnTo>
                  <a:lnTo>
                    <a:pt x="2921" y="4918"/>
                  </a:lnTo>
                  <a:lnTo>
                    <a:pt x="2886" y="5007"/>
                  </a:lnTo>
                  <a:lnTo>
                    <a:pt x="2791" y="5090"/>
                  </a:lnTo>
                  <a:lnTo>
                    <a:pt x="2709" y="5125"/>
                  </a:lnTo>
                  <a:lnTo>
                    <a:pt x="2437" y="5173"/>
                  </a:lnTo>
                  <a:lnTo>
                    <a:pt x="2295" y="5215"/>
                  </a:lnTo>
                  <a:lnTo>
                    <a:pt x="2176" y="5228"/>
                  </a:lnTo>
                  <a:lnTo>
                    <a:pt x="1632" y="5242"/>
                  </a:lnTo>
                  <a:lnTo>
                    <a:pt x="1573" y="5228"/>
                  </a:lnTo>
                  <a:lnTo>
                    <a:pt x="1538" y="5215"/>
                  </a:lnTo>
                  <a:lnTo>
                    <a:pt x="1502" y="5201"/>
                  </a:lnTo>
                  <a:lnTo>
                    <a:pt x="1455" y="5180"/>
                  </a:lnTo>
                  <a:lnTo>
                    <a:pt x="1396" y="5159"/>
                  </a:lnTo>
                  <a:lnTo>
                    <a:pt x="1348" y="5159"/>
                  </a:lnTo>
                  <a:lnTo>
                    <a:pt x="1230" y="5159"/>
                  </a:lnTo>
                  <a:lnTo>
                    <a:pt x="1159" y="5152"/>
                  </a:lnTo>
                  <a:lnTo>
                    <a:pt x="1136" y="5132"/>
                  </a:lnTo>
                  <a:lnTo>
                    <a:pt x="1112" y="5104"/>
                  </a:lnTo>
                  <a:lnTo>
                    <a:pt x="1065" y="5083"/>
                  </a:lnTo>
                  <a:lnTo>
                    <a:pt x="1065" y="5083"/>
                  </a:lnTo>
                  <a:lnTo>
                    <a:pt x="1443" y="4883"/>
                  </a:lnTo>
                  <a:lnTo>
                    <a:pt x="1479" y="4876"/>
                  </a:lnTo>
                  <a:lnTo>
                    <a:pt x="1632" y="4890"/>
                  </a:lnTo>
                  <a:lnTo>
                    <a:pt x="1810" y="4869"/>
                  </a:lnTo>
                  <a:lnTo>
                    <a:pt x="1869" y="4849"/>
                  </a:lnTo>
                  <a:lnTo>
                    <a:pt x="1916" y="4814"/>
                  </a:lnTo>
                  <a:lnTo>
                    <a:pt x="1963" y="4766"/>
                  </a:lnTo>
                  <a:lnTo>
                    <a:pt x="1963" y="4738"/>
                  </a:lnTo>
                  <a:lnTo>
                    <a:pt x="1928" y="4448"/>
                  </a:lnTo>
                  <a:lnTo>
                    <a:pt x="1916" y="4420"/>
                  </a:lnTo>
                  <a:lnTo>
                    <a:pt x="1833" y="4365"/>
                  </a:lnTo>
                  <a:lnTo>
                    <a:pt x="1810" y="4324"/>
                  </a:lnTo>
                  <a:lnTo>
                    <a:pt x="1786" y="4255"/>
                  </a:lnTo>
                  <a:lnTo>
                    <a:pt x="1703" y="4144"/>
                  </a:lnTo>
                  <a:lnTo>
                    <a:pt x="1526" y="3985"/>
                  </a:lnTo>
                  <a:lnTo>
                    <a:pt x="1467" y="3923"/>
                  </a:lnTo>
                  <a:lnTo>
                    <a:pt x="1384" y="3895"/>
                  </a:lnTo>
                  <a:lnTo>
                    <a:pt x="1526" y="3854"/>
                  </a:lnTo>
                  <a:lnTo>
                    <a:pt x="1668" y="3854"/>
                  </a:lnTo>
                  <a:lnTo>
                    <a:pt x="1810" y="3826"/>
                  </a:lnTo>
                  <a:lnTo>
                    <a:pt x="1869" y="3799"/>
                  </a:lnTo>
                  <a:lnTo>
                    <a:pt x="1975" y="3785"/>
                  </a:lnTo>
                  <a:lnTo>
                    <a:pt x="2153" y="3750"/>
                  </a:lnTo>
                  <a:lnTo>
                    <a:pt x="2295" y="3709"/>
                  </a:lnTo>
                  <a:lnTo>
                    <a:pt x="2389" y="3647"/>
                  </a:lnTo>
                  <a:lnTo>
                    <a:pt x="2567" y="3488"/>
                  </a:lnTo>
                  <a:lnTo>
                    <a:pt x="2756" y="3343"/>
                  </a:lnTo>
                  <a:lnTo>
                    <a:pt x="3040" y="3212"/>
                  </a:lnTo>
                  <a:lnTo>
                    <a:pt x="3111" y="3129"/>
                  </a:lnTo>
                  <a:lnTo>
                    <a:pt x="3123" y="3039"/>
                  </a:lnTo>
                  <a:lnTo>
                    <a:pt x="3123" y="3011"/>
                  </a:lnTo>
                  <a:lnTo>
                    <a:pt x="3099" y="2970"/>
                  </a:lnTo>
                  <a:lnTo>
                    <a:pt x="2992" y="2915"/>
                  </a:lnTo>
                  <a:lnTo>
                    <a:pt x="2981" y="2894"/>
                  </a:lnTo>
                  <a:lnTo>
                    <a:pt x="2992" y="2825"/>
                  </a:lnTo>
                  <a:lnTo>
                    <a:pt x="2992" y="2721"/>
                  </a:lnTo>
                  <a:lnTo>
                    <a:pt x="2933" y="2673"/>
                  </a:lnTo>
                  <a:lnTo>
                    <a:pt x="2886" y="2659"/>
                  </a:lnTo>
                  <a:lnTo>
                    <a:pt x="2815" y="2666"/>
                  </a:lnTo>
                  <a:lnTo>
                    <a:pt x="2768" y="2680"/>
                  </a:lnTo>
                  <a:lnTo>
                    <a:pt x="2709" y="2687"/>
                  </a:lnTo>
                  <a:lnTo>
                    <a:pt x="2649" y="2687"/>
                  </a:lnTo>
                  <a:lnTo>
                    <a:pt x="2567" y="2694"/>
                  </a:lnTo>
                  <a:lnTo>
                    <a:pt x="2519" y="2687"/>
                  </a:lnTo>
                  <a:lnTo>
                    <a:pt x="2460" y="2673"/>
                  </a:lnTo>
                  <a:lnTo>
                    <a:pt x="2437" y="2666"/>
                  </a:lnTo>
                  <a:lnTo>
                    <a:pt x="2425" y="2652"/>
                  </a:lnTo>
                  <a:lnTo>
                    <a:pt x="2425" y="2638"/>
                  </a:lnTo>
                  <a:lnTo>
                    <a:pt x="2437" y="2618"/>
                  </a:lnTo>
                  <a:lnTo>
                    <a:pt x="2448" y="2597"/>
                  </a:lnTo>
                  <a:lnTo>
                    <a:pt x="2437" y="2583"/>
                  </a:lnTo>
                  <a:lnTo>
                    <a:pt x="2389" y="2542"/>
                  </a:lnTo>
                  <a:lnTo>
                    <a:pt x="2342" y="2528"/>
                  </a:lnTo>
                  <a:lnTo>
                    <a:pt x="2295" y="2473"/>
                  </a:lnTo>
                  <a:lnTo>
                    <a:pt x="2235" y="2390"/>
                  </a:lnTo>
                  <a:lnTo>
                    <a:pt x="2224" y="2362"/>
                  </a:lnTo>
                  <a:lnTo>
                    <a:pt x="2200" y="2342"/>
                  </a:lnTo>
                  <a:lnTo>
                    <a:pt x="2188" y="2307"/>
                  </a:lnTo>
                  <a:lnTo>
                    <a:pt x="2330" y="2127"/>
                  </a:lnTo>
                  <a:lnTo>
                    <a:pt x="2283" y="2010"/>
                  </a:lnTo>
                  <a:lnTo>
                    <a:pt x="2165" y="2024"/>
                  </a:lnTo>
                  <a:lnTo>
                    <a:pt x="2105" y="2058"/>
                  </a:lnTo>
                  <a:lnTo>
                    <a:pt x="1893" y="2148"/>
                  </a:lnTo>
                  <a:lnTo>
                    <a:pt x="1822" y="2162"/>
                  </a:lnTo>
                  <a:lnTo>
                    <a:pt x="1727" y="2162"/>
                  </a:lnTo>
                  <a:lnTo>
                    <a:pt x="1419" y="2114"/>
                  </a:lnTo>
                  <a:lnTo>
                    <a:pt x="1301" y="2086"/>
                  </a:lnTo>
                  <a:lnTo>
                    <a:pt x="1017" y="2010"/>
                  </a:lnTo>
                  <a:lnTo>
                    <a:pt x="935" y="1969"/>
                  </a:lnTo>
                  <a:lnTo>
                    <a:pt x="840" y="1920"/>
                  </a:lnTo>
                  <a:lnTo>
                    <a:pt x="757" y="1858"/>
                  </a:lnTo>
                  <a:lnTo>
                    <a:pt x="698" y="1851"/>
                  </a:lnTo>
                  <a:lnTo>
                    <a:pt x="568" y="1906"/>
                  </a:lnTo>
                  <a:lnTo>
                    <a:pt x="438" y="1969"/>
                  </a:lnTo>
                  <a:lnTo>
                    <a:pt x="367" y="1996"/>
                  </a:lnTo>
                  <a:lnTo>
                    <a:pt x="237" y="1989"/>
                  </a:lnTo>
                  <a:lnTo>
                    <a:pt x="189" y="1941"/>
                  </a:lnTo>
                  <a:lnTo>
                    <a:pt x="142" y="1913"/>
                  </a:lnTo>
                  <a:lnTo>
                    <a:pt x="48" y="1886"/>
                  </a:lnTo>
                  <a:lnTo>
                    <a:pt x="154" y="1761"/>
                  </a:lnTo>
                  <a:lnTo>
                    <a:pt x="154" y="1699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 flipH="1">
              <a:off x="4543948" y="2476550"/>
              <a:ext cx="747393" cy="438460"/>
            </a:xfrm>
            <a:custGeom>
              <a:avLst/>
              <a:gdLst/>
              <a:ahLst/>
              <a:cxnLst/>
              <a:rect l="l" t="t" r="r" b="b"/>
              <a:pathLst>
                <a:path w="12277" h="4600" extrusionOk="0">
                  <a:moveTo>
                    <a:pt x="131" y="698"/>
                  </a:moveTo>
                  <a:lnTo>
                    <a:pt x="190" y="650"/>
                  </a:lnTo>
                  <a:lnTo>
                    <a:pt x="190" y="615"/>
                  </a:lnTo>
                  <a:lnTo>
                    <a:pt x="202" y="594"/>
                  </a:lnTo>
                  <a:lnTo>
                    <a:pt x="237" y="574"/>
                  </a:lnTo>
                  <a:lnTo>
                    <a:pt x="320" y="532"/>
                  </a:lnTo>
                  <a:lnTo>
                    <a:pt x="403" y="505"/>
                  </a:lnTo>
                  <a:lnTo>
                    <a:pt x="651" y="449"/>
                  </a:lnTo>
                  <a:lnTo>
                    <a:pt x="710" y="429"/>
                  </a:lnTo>
                  <a:lnTo>
                    <a:pt x="722" y="401"/>
                  </a:lnTo>
                  <a:lnTo>
                    <a:pt x="734" y="373"/>
                  </a:lnTo>
                  <a:lnTo>
                    <a:pt x="758" y="353"/>
                  </a:lnTo>
                  <a:lnTo>
                    <a:pt x="781" y="339"/>
                  </a:lnTo>
                  <a:lnTo>
                    <a:pt x="900" y="297"/>
                  </a:lnTo>
                  <a:lnTo>
                    <a:pt x="935" y="284"/>
                  </a:lnTo>
                  <a:lnTo>
                    <a:pt x="970" y="242"/>
                  </a:lnTo>
                  <a:lnTo>
                    <a:pt x="1006" y="228"/>
                  </a:lnTo>
                  <a:lnTo>
                    <a:pt x="1136" y="194"/>
                  </a:lnTo>
                  <a:lnTo>
                    <a:pt x="1183" y="187"/>
                  </a:lnTo>
                  <a:lnTo>
                    <a:pt x="1290" y="180"/>
                  </a:lnTo>
                  <a:lnTo>
                    <a:pt x="1420" y="180"/>
                  </a:lnTo>
                  <a:lnTo>
                    <a:pt x="1526" y="187"/>
                  </a:lnTo>
                  <a:lnTo>
                    <a:pt x="1633" y="187"/>
                  </a:lnTo>
                  <a:lnTo>
                    <a:pt x="1692" y="187"/>
                  </a:lnTo>
                  <a:lnTo>
                    <a:pt x="1810" y="166"/>
                  </a:lnTo>
                  <a:lnTo>
                    <a:pt x="1881" y="159"/>
                  </a:lnTo>
                  <a:lnTo>
                    <a:pt x="1988" y="166"/>
                  </a:lnTo>
                  <a:lnTo>
                    <a:pt x="2248" y="221"/>
                  </a:lnTo>
                  <a:lnTo>
                    <a:pt x="2402" y="270"/>
                  </a:lnTo>
                  <a:lnTo>
                    <a:pt x="2484" y="284"/>
                  </a:lnTo>
                  <a:lnTo>
                    <a:pt x="2626" y="277"/>
                  </a:lnTo>
                  <a:lnTo>
                    <a:pt x="2827" y="290"/>
                  </a:lnTo>
                  <a:lnTo>
                    <a:pt x="3123" y="318"/>
                  </a:lnTo>
                  <a:lnTo>
                    <a:pt x="3336" y="318"/>
                  </a:lnTo>
                  <a:lnTo>
                    <a:pt x="3360" y="311"/>
                  </a:lnTo>
                  <a:lnTo>
                    <a:pt x="3501" y="270"/>
                  </a:lnTo>
                  <a:lnTo>
                    <a:pt x="3572" y="263"/>
                  </a:lnTo>
                  <a:lnTo>
                    <a:pt x="3655" y="270"/>
                  </a:lnTo>
                  <a:lnTo>
                    <a:pt x="3726" y="284"/>
                  </a:lnTo>
                  <a:lnTo>
                    <a:pt x="3821" y="304"/>
                  </a:lnTo>
                  <a:lnTo>
                    <a:pt x="3856" y="304"/>
                  </a:lnTo>
                  <a:lnTo>
                    <a:pt x="4223" y="290"/>
                  </a:lnTo>
                  <a:lnTo>
                    <a:pt x="4495" y="228"/>
                  </a:lnTo>
                  <a:lnTo>
                    <a:pt x="4625" y="214"/>
                  </a:lnTo>
                  <a:lnTo>
                    <a:pt x="4838" y="221"/>
                  </a:lnTo>
                  <a:lnTo>
                    <a:pt x="4921" y="214"/>
                  </a:lnTo>
                  <a:lnTo>
                    <a:pt x="5039" y="187"/>
                  </a:lnTo>
                  <a:lnTo>
                    <a:pt x="5169" y="173"/>
                  </a:lnTo>
                  <a:lnTo>
                    <a:pt x="5240" y="201"/>
                  </a:lnTo>
                  <a:lnTo>
                    <a:pt x="5311" y="201"/>
                  </a:lnTo>
                  <a:lnTo>
                    <a:pt x="5370" y="208"/>
                  </a:lnTo>
                  <a:lnTo>
                    <a:pt x="5417" y="201"/>
                  </a:lnTo>
                  <a:lnTo>
                    <a:pt x="5453" y="208"/>
                  </a:lnTo>
                  <a:lnTo>
                    <a:pt x="5547" y="242"/>
                  </a:lnTo>
                  <a:lnTo>
                    <a:pt x="5689" y="277"/>
                  </a:lnTo>
                  <a:lnTo>
                    <a:pt x="5808" y="277"/>
                  </a:lnTo>
                  <a:lnTo>
                    <a:pt x="5879" y="284"/>
                  </a:lnTo>
                  <a:lnTo>
                    <a:pt x="5938" y="297"/>
                  </a:lnTo>
                  <a:lnTo>
                    <a:pt x="5997" y="311"/>
                  </a:lnTo>
                  <a:lnTo>
                    <a:pt x="6139" y="339"/>
                  </a:lnTo>
                  <a:lnTo>
                    <a:pt x="6245" y="346"/>
                  </a:lnTo>
                  <a:lnTo>
                    <a:pt x="6328" y="339"/>
                  </a:lnTo>
                  <a:lnTo>
                    <a:pt x="6387" y="346"/>
                  </a:lnTo>
                  <a:lnTo>
                    <a:pt x="6505" y="359"/>
                  </a:lnTo>
                  <a:lnTo>
                    <a:pt x="6565" y="353"/>
                  </a:lnTo>
                  <a:lnTo>
                    <a:pt x="6671" y="325"/>
                  </a:lnTo>
                  <a:lnTo>
                    <a:pt x="6707" y="318"/>
                  </a:lnTo>
                  <a:lnTo>
                    <a:pt x="6766" y="318"/>
                  </a:lnTo>
                  <a:lnTo>
                    <a:pt x="6848" y="339"/>
                  </a:lnTo>
                  <a:lnTo>
                    <a:pt x="7132" y="339"/>
                  </a:lnTo>
                  <a:lnTo>
                    <a:pt x="7239" y="353"/>
                  </a:lnTo>
                  <a:lnTo>
                    <a:pt x="7653" y="442"/>
                  </a:lnTo>
                  <a:lnTo>
                    <a:pt x="7771" y="449"/>
                  </a:lnTo>
                  <a:lnTo>
                    <a:pt x="7842" y="442"/>
                  </a:lnTo>
                  <a:lnTo>
                    <a:pt x="7913" y="442"/>
                  </a:lnTo>
                  <a:lnTo>
                    <a:pt x="7996" y="449"/>
                  </a:lnTo>
                  <a:lnTo>
                    <a:pt x="8209" y="511"/>
                  </a:lnTo>
                  <a:lnTo>
                    <a:pt x="8421" y="539"/>
                  </a:lnTo>
                  <a:lnTo>
                    <a:pt x="8634" y="636"/>
                  </a:lnTo>
                  <a:lnTo>
                    <a:pt x="8693" y="629"/>
                  </a:lnTo>
                  <a:lnTo>
                    <a:pt x="8800" y="622"/>
                  </a:lnTo>
                  <a:lnTo>
                    <a:pt x="8918" y="574"/>
                  </a:lnTo>
                  <a:lnTo>
                    <a:pt x="9072" y="525"/>
                  </a:lnTo>
                  <a:lnTo>
                    <a:pt x="9131" y="505"/>
                  </a:lnTo>
                  <a:lnTo>
                    <a:pt x="9190" y="477"/>
                  </a:lnTo>
                  <a:lnTo>
                    <a:pt x="9285" y="366"/>
                  </a:lnTo>
                  <a:lnTo>
                    <a:pt x="9439" y="284"/>
                  </a:lnTo>
                  <a:lnTo>
                    <a:pt x="9521" y="194"/>
                  </a:lnTo>
                  <a:lnTo>
                    <a:pt x="9533" y="138"/>
                  </a:lnTo>
                  <a:lnTo>
                    <a:pt x="9533" y="118"/>
                  </a:lnTo>
                  <a:lnTo>
                    <a:pt x="9521" y="90"/>
                  </a:lnTo>
                  <a:lnTo>
                    <a:pt x="9427" y="0"/>
                  </a:lnTo>
                  <a:lnTo>
                    <a:pt x="9557" y="35"/>
                  </a:lnTo>
                  <a:lnTo>
                    <a:pt x="9711" y="187"/>
                  </a:lnTo>
                  <a:lnTo>
                    <a:pt x="9782" y="332"/>
                  </a:lnTo>
                  <a:lnTo>
                    <a:pt x="9793" y="353"/>
                  </a:lnTo>
                  <a:lnTo>
                    <a:pt x="9782" y="366"/>
                  </a:lnTo>
                  <a:lnTo>
                    <a:pt x="9722" y="387"/>
                  </a:lnTo>
                  <a:lnTo>
                    <a:pt x="9699" y="401"/>
                  </a:lnTo>
                  <a:lnTo>
                    <a:pt x="9675" y="456"/>
                  </a:lnTo>
                  <a:lnTo>
                    <a:pt x="9651" y="484"/>
                  </a:lnTo>
                  <a:lnTo>
                    <a:pt x="9640" y="511"/>
                  </a:lnTo>
                  <a:lnTo>
                    <a:pt x="9616" y="539"/>
                  </a:lnTo>
                  <a:lnTo>
                    <a:pt x="9498" y="608"/>
                  </a:lnTo>
                  <a:lnTo>
                    <a:pt x="9509" y="656"/>
                  </a:lnTo>
                  <a:lnTo>
                    <a:pt x="9569" y="712"/>
                  </a:lnTo>
                  <a:lnTo>
                    <a:pt x="9604" y="829"/>
                  </a:lnTo>
                  <a:lnTo>
                    <a:pt x="9687" y="988"/>
                  </a:lnTo>
                  <a:lnTo>
                    <a:pt x="9699" y="1009"/>
                  </a:lnTo>
                  <a:lnTo>
                    <a:pt x="9782" y="1022"/>
                  </a:lnTo>
                  <a:lnTo>
                    <a:pt x="9841" y="1036"/>
                  </a:lnTo>
                  <a:lnTo>
                    <a:pt x="9888" y="1050"/>
                  </a:lnTo>
                  <a:lnTo>
                    <a:pt x="9912" y="1071"/>
                  </a:lnTo>
                  <a:lnTo>
                    <a:pt x="9912" y="1112"/>
                  </a:lnTo>
                  <a:lnTo>
                    <a:pt x="9545" y="1230"/>
                  </a:lnTo>
                  <a:lnTo>
                    <a:pt x="9391" y="1292"/>
                  </a:lnTo>
                  <a:lnTo>
                    <a:pt x="9356" y="1347"/>
                  </a:lnTo>
                  <a:lnTo>
                    <a:pt x="9285" y="1382"/>
                  </a:lnTo>
                  <a:lnTo>
                    <a:pt x="9190" y="1451"/>
                  </a:lnTo>
                  <a:lnTo>
                    <a:pt x="9107" y="1499"/>
                  </a:lnTo>
                  <a:lnTo>
                    <a:pt x="9167" y="1527"/>
                  </a:lnTo>
                  <a:lnTo>
                    <a:pt x="9190" y="1534"/>
                  </a:lnTo>
                  <a:lnTo>
                    <a:pt x="9214" y="1547"/>
                  </a:lnTo>
                  <a:lnTo>
                    <a:pt x="9237" y="1575"/>
                  </a:lnTo>
                  <a:lnTo>
                    <a:pt x="9249" y="1616"/>
                  </a:lnTo>
                  <a:lnTo>
                    <a:pt x="9261" y="1644"/>
                  </a:lnTo>
                  <a:lnTo>
                    <a:pt x="9285" y="1672"/>
                  </a:lnTo>
                  <a:lnTo>
                    <a:pt x="9332" y="1692"/>
                  </a:lnTo>
                  <a:lnTo>
                    <a:pt x="9356" y="1720"/>
                  </a:lnTo>
                  <a:lnTo>
                    <a:pt x="9368" y="1741"/>
                  </a:lnTo>
                  <a:lnTo>
                    <a:pt x="9415" y="1893"/>
                  </a:lnTo>
                  <a:lnTo>
                    <a:pt x="9450" y="1906"/>
                  </a:lnTo>
                  <a:lnTo>
                    <a:pt x="9474" y="1906"/>
                  </a:lnTo>
                  <a:lnTo>
                    <a:pt x="9533" y="1886"/>
                  </a:lnTo>
                  <a:lnTo>
                    <a:pt x="9616" y="1844"/>
                  </a:lnTo>
                  <a:lnTo>
                    <a:pt x="9640" y="1831"/>
                  </a:lnTo>
                  <a:lnTo>
                    <a:pt x="9675" y="1796"/>
                  </a:lnTo>
                  <a:lnTo>
                    <a:pt x="9699" y="1775"/>
                  </a:lnTo>
                  <a:lnTo>
                    <a:pt x="9722" y="1761"/>
                  </a:lnTo>
                  <a:lnTo>
                    <a:pt x="9758" y="1768"/>
                  </a:lnTo>
                  <a:lnTo>
                    <a:pt x="9805" y="1782"/>
                  </a:lnTo>
                  <a:lnTo>
                    <a:pt x="9900" y="1837"/>
                  </a:lnTo>
                  <a:lnTo>
                    <a:pt x="10314" y="2107"/>
                  </a:lnTo>
                  <a:lnTo>
                    <a:pt x="10397" y="2190"/>
                  </a:lnTo>
                  <a:lnTo>
                    <a:pt x="10456" y="2238"/>
                  </a:lnTo>
                  <a:lnTo>
                    <a:pt x="10609" y="2286"/>
                  </a:lnTo>
                  <a:lnTo>
                    <a:pt x="10834" y="2404"/>
                  </a:lnTo>
                  <a:lnTo>
                    <a:pt x="10905" y="2404"/>
                  </a:lnTo>
                  <a:lnTo>
                    <a:pt x="11012" y="2321"/>
                  </a:lnTo>
                  <a:lnTo>
                    <a:pt x="11082" y="2286"/>
                  </a:lnTo>
                  <a:lnTo>
                    <a:pt x="11177" y="2210"/>
                  </a:lnTo>
                  <a:lnTo>
                    <a:pt x="11213" y="2190"/>
                  </a:lnTo>
                  <a:lnTo>
                    <a:pt x="11284" y="2169"/>
                  </a:lnTo>
                  <a:lnTo>
                    <a:pt x="11378" y="2210"/>
                  </a:lnTo>
                  <a:lnTo>
                    <a:pt x="11414" y="2224"/>
                  </a:lnTo>
                  <a:lnTo>
                    <a:pt x="11473" y="2252"/>
                  </a:lnTo>
                  <a:lnTo>
                    <a:pt x="11544" y="2293"/>
                  </a:lnTo>
                  <a:lnTo>
                    <a:pt x="11757" y="2473"/>
                  </a:lnTo>
                  <a:lnTo>
                    <a:pt x="11780" y="2487"/>
                  </a:lnTo>
                  <a:lnTo>
                    <a:pt x="11768" y="2570"/>
                  </a:lnTo>
                  <a:lnTo>
                    <a:pt x="11792" y="2583"/>
                  </a:lnTo>
                  <a:lnTo>
                    <a:pt x="11804" y="2597"/>
                  </a:lnTo>
                  <a:lnTo>
                    <a:pt x="11816" y="2618"/>
                  </a:lnTo>
                  <a:lnTo>
                    <a:pt x="11839" y="2666"/>
                  </a:lnTo>
                  <a:lnTo>
                    <a:pt x="11839" y="2701"/>
                  </a:lnTo>
                  <a:lnTo>
                    <a:pt x="11828" y="2735"/>
                  </a:lnTo>
                  <a:lnTo>
                    <a:pt x="11780" y="2770"/>
                  </a:lnTo>
                  <a:lnTo>
                    <a:pt x="11686" y="2811"/>
                  </a:lnTo>
                  <a:lnTo>
                    <a:pt x="11662" y="2846"/>
                  </a:lnTo>
                  <a:lnTo>
                    <a:pt x="11721" y="2908"/>
                  </a:lnTo>
                  <a:lnTo>
                    <a:pt x="11745" y="2956"/>
                  </a:lnTo>
                  <a:lnTo>
                    <a:pt x="11768" y="2984"/>
                  </a:lnTo>
                  <a:lnTo>
                    <a:pt x="11828" y="3018"/>
                  </a:lnTo>
                  <a:lnTo>
                    <a:pt x="11922" y="3074"/>
                  </a:lnTo>
                  <a:lnTo>
                    <a:pt x="12064" y="3039"/>
                  </a:lnTo>
                  <a:lnTo>
                    <a:pt x="12111" y="3046"/>
                  </a:lnTo>
                  <a:lnTo>
                    <a:pt x="12135" y="3060"/>
                  </a:lnTo>
                  <a:lnTo>
                    <a:pt x="12194" y="3205"/>
                  </a:lnTo>
                  <a:lnTo>
                    <a:pt x="12206" y="3308"/>
                  </a:lnTo>
                  <a:lnTo>
                    <a:pt x="12277" y="3412"/>
                  </a:lnTo>
                  <a:lnTo>
                    <a:pt x="12277" y="3454"/>
                  </a:lnTo>
                  <a:lnTo>
                    <a:pt x="12206" y="3585"/>
                  </a:lnTo>
                  <a:lnTo>
                    <a:pt x="12218" y="3619"/>
                  </a:lnTo>
                  <a:lnTo>
                    <a:pt x="12194" y="3688"/>
                  </a:lnTo>
                  <a:lnTo>
                    <a:pt x="12171" y="3716"/>
                  </a:lnTo>
                  <a:lnTo>
                    <a:pt x="11993" y="3813"/>
                  </a:lnTo>
                  <a:lnTo>
                    <a:pt x="11733" y="4089"/>
                  </a:lnTo>
                  <a:lnTo>
                    <a:pt x="11402" y="4303"/>
                  </a:lnTo>
                  <a:lnTo>
                    <a:pt x="11343" y="4303"/>
                  </a:lnTo>
                  <a:lnTo>
                    <a:pt x="11319" y="4303"/>
                  </a:lnTo>
                  <a:lnTo>
                    <a:pt x="11307" y="4310"/>
                  </a:lnTo>
                  <a:lnTo>
                    <a:pt x="11307" y="4324"/>
                  </a:lnTo>
                  <a:lnTo>
                    <a:pt x="11295" y="4338"/>
                  </a:lnTo>
                  <a:lnTo>
                    <a:pt x="11224" y="4386"/>
                  </a:lnTo>
                  <a:lnTo>
                    <a:pt x="11213" y="4400"/>
                  </a:lnTo>
                  <a:lnTo>
                    <a:pt x="11213" y="4413"/>
                  </a:lnTo>
                  <a:lnTo>
                    <a:pt x="11189" y="4434"/>
                  </a:lnTo>
                  <a:lnTo>
                    <a:pt x="11189" y="4455"/>
                  </a:lnTo>
                  <a:lnTo>
                    <a:pt x="11189" y="4469"/>
                  </a:lnTo>
                  <a:lnTo>
                    <a:pt x="11189" y="4483"/>
                  </a:lnTo>
                  <a:lnTo>
                    <a:pt x="11165" y="4483"/>
                  </a:lnTo>
                  <a:lnTo>
                    <a:pt x="11142" y="4483"/>
                  </a:lnTo>
                  <a:lnTo>
                    <a:pt x="11106" y="4476"/>
                  </a:lnTo>
                  <a:lnTo>
                    <a:pt x="11071" y="4489"/>
                  </a:lnTo>
                  <a:lnTo>
                    <a:pt x="11071" y="4503"/>
                  </a:lnTo>
                  <a:lnTo>
                    <a:pt x="11059" y="4565"/>
                  </a:lnTo>
                  <a:lnTo>
                    <a:pt x="10964" y="4593"/>
                  </a:lnTo>
                  <a:lnTo>
                    <a:pt x="10941" y="4600"/>
                  </a:lnTo>
                  <a:lnTo>
                    <a:pt x="10905" y="4593"/>
                  </a:lnTo>
                  <a:lnTo>
                    <a:pt x="10881" y="4586"/>
                  </a:lnTo>
                  <a:lnTo>
                    <a:pt x="10822" y="4559"/>
                  </a:lnTo>
                  <a:lnTo>
                    <a:pt x="10799" y="4552"/>
                  </a:lnTo>
                  <a:lnTo>
                    <a:pt x="10763" y="4552"/>
                  </a:lnTo>
                  <a:lnTo>
                    <a:pt x="10609" y="4565"/>
                  </a:lnTo>
                  <a:lnTo>
                    <a:pt x="10586" y="4565"/>
                  </a:lnTo>
                  <a:lnTo>
                    <a:pt x="10562" y="4559"/>
                  </a:lnTo>
                  <a:lnTo>
                    <a:pt x="10562" y="4552"/>
                  </a:lnTo>
                  <a:lnTo>
                    <a:pt x="10550" y="4552"/>
                  </a:lnTo>
                  <a:lnTo>
                    <a:pt x="10515" y="4559"/>
                  </a:lnTo>
                  <a:lnTo>
                    <a:pt x="10491" y="4572"/>
                  </a:lnTo>
                  <a:lnTo>
                    <a:pt x="10467" y="4579"/>
                  </a:lnTo>
                  <a:lnTo>
                    <a:pt x="10444" y="4572"/>
                  </a:lnTo>
                  <a:lnTo>
                    <a:pt x="10361" y="4489"/>
                  </a:lnTo>
                  <a:lnTo>
                    <a:pt x="10337" y="4476"/>
                  </a:lnTo>
                  <a:lnTo>
                    <a:pt x="10290" y="4476"/>
                  </a:lnTo>
                  <a:lnTo>
                    <a:pt x="10243" y="4483"/>
                  </a:lnTo>
                  <a:lnTo>
                    <a:pt x="10184" y="4496"/>
                  </a:lnTo>
                  <a:lnTo>
                    <a:pt x="10172" y="4510"/>
                  </a:lnTo>
                  <a:lnTo>
                    <a:pt x="10124" y="4545"/>
                  </a:lnTo>
                  <a:lnTo>
                    <a:pt x="10030" y="4531"/>
                  </a:lnTo>
                  <a:lnTo>
                    <a:pt x="9852" y="4476"/>
                  </a:lnTo>
                  <a:lnTo>
                    <a:pt x="9782" y="4503"/>
                  </a:lnTo>
                  <a:lnTo>
                    <a:pt x="9687" y="4510"/>
                  </a:lnTo>
                  <a:lnTo>
                    <a:pt x="9604" y="4496"/>
                  </a:lnTo>
                  <a:lnTo>
                    <a:pt x="9439" y="4351"/>
                  </a:lnTo>
                  <a:lnTo>
                    <a:pt x="9379" y="4338"/>
                  </a:lnTo>
                  <a:lnTo>
                    <a:pt x="8776" y="4255"/>
                  </a:lnTo>
                  <a:lnTo>
                    <a:pt x="8729" y="4255"/>
                  </a:lnTo>
                  <a:lnTo>
                    <a:pt x="8682" y="4268"/>
                  </a:lnTo>
                  <a:lnTo>
                    <a:pt x="8540" y="4324"/>
                  </a:lnTo>
                  <a:lnTo>
                    <a:pt x="8504" y="4351"/>
                  </a:lnTo>
                  <a:lnTo>
                    <a:pt x="8469" y="4386"/>
                  </a:lnTo>
                  <a:lnTo>
                    <a:pt x="8386" y="4400"/>
                  </a:lnTo>
                  <a:lnTo>
                    <a:pt x="8244" y="4372"/>
                  </a:lnTo>
                  <a:lnTo>
                    <a:pt x="8102" y="4324"/>
                  </a:lnTo>
                  <a:lnTo>
                    <a:pt x="7806" y="4179"/>
                  </a:lnTo>
                  <a:lnTo>
                    <a:pt x="7511" y="3992"/>
                  </a:lnTo>
                  <a:lnTo>
                    <a:pt x="7475" y="3971"/>
                  </a:lnTo>
                  <a:lnTo>
                    <a:pt x="7428" y="3971"/>
                  </a:lnTo>
                  <a:lnTo>
                    <a:pt x="7392" y="3971"/>
                  </a:lnTo>
                  <a:lnTo>
                    <a:pt x="7345" y="3971"/>
                  </a:lnTo>
                  <a:lnTo>
                    <a:pt x="7002" y="3909"/>
                  </a:lnTo>
                  <a:lnTo>
                    <a:pt x="6837" y="3861"/>
                  </a:lnTo>
                  <a:lnTo>
                    <a:pt x="6541" y="3744"/>
                  </a:lnTo>
                  <a:lnTo>
                    <a:pt x="5429" y="3460"/>
                  </a:lnTo>
                  <a:lnTo>
                    <a:pt x="5205" y="3440"/>
                  </a:lnTo>
                  <a:lnTo>
                    <a:pt x="5169" y="3426"/>
                  </a:lnTo>
                  <a:lnTo>
                    <a:pt x="4980" y="3336"/>
                  </a:lnTo>
                  <a:lnTo>
                    <a:pt x="4873" y="3302"/>
                  </a:lnTo>
                  <a:lnTo>
                    <a:pt x="4814" y="3281"/>
                  </a:lnTo>
                  <a:lnTo>
                    <a:pt x="4755" y="3274"/>
                  </a:lnTo>
                  <a:lnTo>
                    <a:pt x="4708" y="3267"/>
                  </a:lnTo>
                  <a:lnTo>
                    <a:pt x="4613" y="3212"/>
                  </a:lnTo>
                  <a:lnTo>
                    <a:pt x="4566" y="3184"/>
                  </a:lnTo>
                  <a:lnTo>
                    <a:pt x="4483" y="3122"/>
                  </a:lnTo>
                  <a:lnTo>
                    <a:pt x="4223" y="2763"/>
                  </a:lnTo>
                  <a:lnTo>
                    <a:pt x="4164" y="2728"/>
                  </a:lnTo>
                  <a:lnTo>
                    <a:pt x="4010" y="2701"/>
                  </a:lnTo>
                  <a:lnTo>
                    <a:pt x="3951" y="2680"/>
                  </a:lnTo>
                  <a:lnTo>
                    <a:pt x="3277" y="2342"/>
                  </a:lnTo>
                  <a:lnTo>
                    <a:pt x="3218" y="2328"/>
                  </a:lnTo>
                  <a:lnTo>
                    <a:pt x="3182" y="2307"/>
                  </a:lnTo>
                  <a:lnTo>
                    <a:pt x="3170" y="2197"/>
                  </a:lnTo>
                  <a:lnTo>
                    <a:pt x="3147" y="2155"/>
                  </a:lnTo>
                  <a:lnTo>
                    <a:pt x="3087" y="2121"/>
                  </a:lnTo>
                  <a:lnTo>
                    <a:pt x="2922" y="2079"/>
                  </a:lnTo>
                  <a:lnTo>
                    <a:pt x="2851" y="2058"/>
                  </a:lnTo>
                  <a:lnTo>
                    <a:pt x="2768" y="2024"/>
                  </a:lnTo>
                  <a:lnTo>
                    <a:pt x="2520" y="1941"/>
                  </a:lnTo>
                  <a:lnTo>
                    <a:pt x="2271" y="1831"/>
                  </a:lnTo>
                  <a:lnTo>
                    <a:pt x="2189" y="1817"/>
                  </a:lnTo>
                  <a:lnTo>
                    <a:pt x="2106" y="1810"/>
                  </a:lnTo>
                  <a:lnTo>
                    <a:pt x="1869" y="1755"/>
                  </a:lnTo>
                  <a:lnTo>
                    <a:pt x="1727" y="1741"/>
                  </a:lnTo>
                  <a:lnTo>
                    <a:pt x="1420" y="1734"/>
                  </a:lnTo>
                  <a:lnTo>
                    <a:pt x="1266" y="1713"/>
                  </a:lnTo>
                  <a:lnTo>
                    <a:pt x="1148" y="1685"/>
                  </a:lnTo>
                  <a:lnTo>
                    <a:pt x="1030" y="1637"/>
                  </a:lnTo>
                  <a:lnTo>
                    <a:pt x="911" y="1582"/>
                  </a:lnTo>
                  <a:lnTo>
                    <a:pt x="817" y="1527"/>
                  </a:lnTo>
                  <a:lnTo>
                    <a:pt x="687" y="1409"/>
                  </a:lnTo>
                  <a:lnTo>
                    <a:pt x="663" y="1382"/>
                  </a:lnTo>
                  <a:lnTo>
                    <a:pt x="509" y="1285"/>
                  </a:lnTo>
                  <a:lnTo>
                    <a:pt x="438" y="1216"/>
                  </a:lnTo>
                  <a:lnTo>
                    <a:pt x="166" y="850"/>
                  </a:lnTo>
                  <a:lnTo>
                    <a:pt x="83" y="774"/>
                  </a:lnTo>
                  <a:lnTo>
                    <a:pt x="1" y="726"/>
                  </a:lnTo>
                  <a:lnTo>
                    <a:pt x="131" y="698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 flipH="1">
              <a:off x="3792953" y="3202013"/>
              <a:ext cx="1157099" cy="773597"/>
            </a:xfrm>
            <a:custGeom>
              <a:avLst/>
              <a:gdLst/>
              <a:ahLst/>
              <a:cxnLst/>
              <a:rect l="l" t="t" r="r" b="b"/>
              <a:pathLst>
                <a:path w="19007" h="8116" extrusionOk="0">
                  <a:moveTo>
                    <a:pt x="119" y="6223"/>
                  </a:moveTo>
                  <a:lnTo>
                    <a:pt x="249" y="6195"/>
                  </a:lnTo>
                  <a:lnTo>
                    <a:pt x="344" y="6167"/>
                  </a:lnTo>
                  <a:lnTo>
                    <a:pt x="379" y="6161"/>
                  </a:lnTo>
                  <a:lnTo>
                    <a:pt x="497" y="6181"/>
                  </a:lnTo>
                  <a:lnTo>
                    <a:pt x="545" y="6181"/>
                  </a:lnTo>
                  <a:lnTo>
                    <a:pt x="580" y="6181"/>
                  </a:lnTo>
                  <a:lnTo>
                    <a:pt x="639" y="6167"/>
                  </a:lnTo>
                  <a:lnTo>
                    <a:pt x="687" y="6167"/>
                  </a:lnTo>
                  <a:lnTo>
                    <a:pt x="746" y="6174"/>
                  </a:lnTo>
                  <a:lnTo>
                    <a:pt x="781" y="6188"/>
                  </a:lnTo>
                  <a:lnTo>
                    <a:pt x="829" y="6188"/>
                  </a:lnTo>
                  <a:lnTo>
                    <a:pt x="1018" y="6119"/>
                  </a:lnTo>
                  <a:lnTo>
                    <a:pt x="1408" y="6009"/>
                  </a:lnTo>
                  <a:lnTo>
                    <a:pt x="1455" y="5981"/>
                  </a:lnTo>
                  <a:lnTo>
                    <a:pt x="1526" y="5898"/>
                  </a:lnTo>
                  <a:lnTo>
                    <a:pt x="1574" y="5884"/>
                  </a:lnTo>
                  <a:lnTo>
                    <a:pt x="1668" y="5864"/>
                  </a:lnTo>
                  <a:lnTo>
                    <a:pt x="1704" y="5836"/>
                  </a:lnTo>
                  <a:lnTo>
                    <a:pt x="1739" y="5795"/>
                  </a:lnTo>
                  <a:lnTo>
                    <a:pt x="1775" y="5753"/>
                  </a:lnTo>
                  <a:lnTo>
                    <a:pt x="1834" y="5746"/>
                  </a:lnTo>
                  <a:lnTo>
                    <a:pt x="1952" y="5795"/>
                  </a:lnTo>
                  <a:lnTo>
                    <a:pt x="2011" y="5795"/>
                  </a:lnTo>
                  <a:lnTo>
                    <a:pt x="2023" y="5767"/>
                  </a:lnTo>
                  <a:lnTo>
                    <a:pt x="2011" y="5725"/>
                  </a:lnTo>
                  <a:lnTo>
                    <a:pt x="1999" y="5691"/>
                  </a:lnTo>
                  <a:lnTo>
                    <a:pt x="1988" y="5656"/>
                  </a:lnTo>
                  <a:lnTo>
                    <a:pt x="2070" y="5615"/>
                  </a:lnTo>
                  <a:lnTo>
                    <a:pt x="2224" y="5560"/>
                  </a:lnTo>
                  <a:lnTo>
                    <a:pt x="2354" y="5504"/>
                  </a:lnTo>
                  <a:lnTo>
                    <a:pt x="2354" y="5449"/>
                  </a:lnTo>
                  <a:lnTo>
                    <a:pt x="2319" y="5422"/>
                  </a:lnTo>
                  <a:lnTo>
                    <a:pt x="2307" y="5380"/>
                  </a:lnTo>
                  <a:lnTo>
                    <a:pt x="2331" y="5346"/>
                  </a:lnTo>
                  <a:lnTo>
                    <a:pt x="2378" y="5318"/>
                  </a:lnTo>
                  <a:lnTo>
                    <a:pt x="2437" y="5290"/>
                  </a:lnTo>
                  <a:lnTo>
                    <a:pt x="2472" y="5304"/>
                  </a:lnTo>
                  <a:lnTo>
                    <a:pt x="2484" y="5325"/>
                  </a:lnTo>
                  <a:lnTo>
                    <a:pt x="2508" y="5325"/>
                  </a:lnTo>
                  <a:lnTo>
                    <a:pt x="2579" y="5304"/>
                  </a:lnTo>
                  <a:lnTo>
                    <a:pt x="2603" y="5263"/>
                  </a:lnTo>
                  <a:lnTo>
                    <a:pt x="2626" y="5173"/>
                  </a:lnTo>
                  <a:lnTo>
                    <a:pt x="2662" y="5125"/>
                  </a:lnTo>
                  <a:lnTo>
                    <a:pt x="2733" y="5104"/>
                  </a:lnTo>
                  <a:lnTo>
                    <a:pt x="2886" y="5097"/>
                  </a:lnTo>
                  <a:lnTo>
                    <a:pt x="2922" y="5083"/>
                  </a:lnTo>
                  <a:lnTo>
                    <a:pt x="2934" y="5062"/>
                  </a:lnTo>
                  <a:lnTo>
                    <a:pt x="2946" y="5035"/>
                  </a:lnTo>
                  <a:lnTo>
                    <a:pt x="2969" y="5014"/>
                  </a:lnTo>
                  <a:lnTo>
                    <a:pt x="3005" y="5000"/>
                  </a:lnTo>
                  <a:lnTo>
                    <a:pt x="3170" y="4966"/>
                  </a:lnTo>
                  <a:lnTo>
                    <a:pt x="3241" y="4952"/>
                  </a:lnTo>
                  <a:lnTo>
                    <a:pt x="3501" y="4945"/>
                  </a:lnTo>
                  <a:lnTo>
                    <a:pt x="3525" y="4924"/>
                  </a:lnTo>
                  <a:lnTo>
                    <a:pt x="3596" y="4835"/>
                  </a:lnTo>
                  <a:lnTo>
                    <a:pt x="3631" y="4814"/>
                  </a:lnTo>
                  <a:lnTo>
                    <a:pt x="3750" y="4793"/>
                  </a:lnTo>
                  <a:lnTo>
                    <a:pt x="3785" y="4772"/>
                  </a:lnTo>
                  <a:lnTo>
                    <a:pt x="3773" y="4738"/>
                  </a:lnTo>
                  <a:lnTo>
                    <a:pt x="3762" y="4696"/>
                  </a:lnTo>
                  <a:lnTo>
                    <a:pt x="3762" y="4662"/>
                  </a:lnTo>
                  <a:lnTo>
                    <a:pt x="3785" y="4614"/>
                  </a:lnTo>
                  <a:lnTo>
                    <a:pt x="3809" y="4614"/>
                  </a:lnTo>
                  <a:lnTo>
                    <a:pt x="3844" y="4634"/>
                  </a:lnTo>
                  <a:lnTo>
                    <a:pt x="3880" y="4641"/>
                  </a:lnTo>
                  <a:lnTo>
                    <a:pt x="3915" y="4627"/>
                  </a:lnTo>
                  <a:lnTo>
                    <a:pt x="3939" y="4614"/>
                  </a:lnTo>
                  <a:lnTo>
                    <a:pt x="3951" y="4545"/>
                  </a:lnTo>
                  <a:lnTo>
                    <a:pt x="3974" y="4503"/>
                  </a:lnTo>
                  <a:lnTo>
                    <a:pt x="4034" y="4496"/>
                  </a:lnTo>
                  <a:lnTo>
                    <a:pt x="4081" y="4489"/>
                  </a:lnTo>
                  <a:lnTo>
                    <a:pt x="4128" y="4475"/>
                  </a:lnTo>
                  <a:lnTo>
                    <a:pt x="4152" y="4441"/>
                  </a:lnTo>
                  <a:lnTo>
                    <a:pt x="4164" y="4406"/>
                  </a:lnTo>
                  <a:lnTo>
                    <a:pt x="4176" y="4337"/>
                  </a:lnTo>
                  <a:lnTo>
                    <a:pt x="4187" y="4296"/>
                  </a:lnTo>
                  <a:lnTo>
                    <a:pt x="4223" y="4261"/>
                  </a:lnTo>
                  <a:lnTo>
                    <a:pt x="4400" y="4165"/>
                  </a:lnTo>
                  <a:lnTo>
                    <a:pt x="4448" y="4151"/>
                  </a:lnTo>
                  <a:lnTo>
                    <a:pt x="4578" y="4144"/>
                  </a:lnTo>
                  <a:lnTo>
                    <a:pt x="4672" y="4123"/>
                  </a:lnTo>
                  <a:lnTo>
                    <a:pt x="4992" y="4006"/>
                  </a:lnTo>
                  <a:lnTo>
                    <a:pt x="5098" y="3951"/>
                  </a:lnTo>
                  <a:lnTo>
                    <a:pt x="5157" y="3930"/>
                  </a:lnTo>
                  <a:lnTo>
                    <a:pt x="5275" y="3902"/>
                  </a:lnTo>
                  <a:lnTo>
                    <a:pt x="5323" y="3909"/>
                  </a:lnTo>
                  <a:lnTo>
                    <a:pt x="5417" y="3916"/>
                  </a:lnTo>
                  <a:lnTo>
                    <a:pt x="5417" y="3937"/>
                  </a:lnTo>
                  <a:lnTo>
                    <a:pt x="5500" y="4013"/>
                  </a:lnTo>
                  <a:lnTo>
                    <a:pt x="5559" y="3985"/>
                  </a:lnTo>
                  <a:lnTo>
                    <a:pt x="5607" y="3944"/>
                  </a:lnTo>
                  <a:lnTo>
                    <a:pt x="5666" y="3923"/>
                  </a:lnTo>
                  <a:lnTo>
                    <a:pt x="5713" y="3916"/>
                  </a:lnTo>
                  <a:lnTo>
                    <a:pt x="5748" y="3923"/>
                  </a:lnTo>
                  <a:lnTo>
                    <a:pt x="5760" y="3937"/>
                  </a:lnTo>
                  <a:lnTo>
                    <a:pt x="5772" y="3951"/>
                  </a:lnTo>
                  <a:lnTo>
                    <a:pt x="5808" y="3957"/>
                  </a:lnTo>
                  <a:lnTo>
                    <a:pt x="5843" y="3957"/>
                  </a:lnTo>
                  <a:lnTo>
                    <a:pt x="5867" y="3964"/>
                  </a:lnTo>
                  <a:lnTo>
                    <a:pt x="5914" y="4006"/>
                  </a:lnTo>
                  <a:lnTo>
                    <a:pt x="5926" y="4027"/>
                  </a:lnTo>
                  <a:lnTo>
                    <a:pt x="5938" y="4061"/>
                  </a:lnTo>
                  <a:lnTo>
                    <a:pt x="5973" y="4102"/>
                  </a:lnTo>
                  <a:lnTo>
                    <a:pt x="5985" y="4123"/>
                  </a:lnTo>
                  <a:lnTo>
                    <a:pt x="5961" y="4172"/>
                  </a:lnTo>
                  <a:lnTo>
                    <a:pt x="5961" y="4192"/>
                  </a:lnTo>
                  <a:lnTo>
                    <a:pt x="5985" y="4227"/>
                  </a:lnTo>
                  <a:lnTo>
                    <a:pt x="6009" y="4254"/>
                  </a:lnTo>
                  <a:lnTo>
                    <a:pt x="6056" y="4268"/>
                  </a:lnTo>
                  <a:lnTo>
                    <a:pt x="6174" y="4303"/>
                  </a:lnTo>
                  <a:lnTo>
                    <a:pt x="6233" y="4330"/>
                  </a:lnTo>
                  <a:lnTo>
                    <a:pt x="6316" y="4386"/>
                  </a:lnTo>
                  <a:lnTo>
                    <a:pt x="6399" y="4420"/>
                  </a:lnTo>
                  <a:lnTo>
                    <a:pt x="6458" y="4475"/>
                  </a:lnTo>
                  <a:lnTo>
                    <a:pt x="6494" y="4489"/>
                  </a:lnTo>
                  <a:lnTo>
                    <a:pt x="6541" y="4510"/>
                  </a:lnTo>
                  <a:lnTo>
                    <a:pt x="6600" y="4517"/>
                  </a:lnTo>
                  <a:lnTo>
                    <a:pt x="6647" y="4524"/>
                  </a:lnTo>
                  <a:lnTo>
                    <a:pt x="6730" y="4524"/>
                  </a:lnTo>
                  <a:lnTo>
                    <a:pt x="6931" y="4489"/>
                  </a:lnTo>
                  <a:lnTo>
                    <a:pt x="7014" y="4455"/>
                  </a:lnTo>
                  <a:lnTo>
                    <a:pt x="7085" y="4427"/>
                  </a:lnTo>
                  <a:lnTo>
                    <a:pt x="7120" y="4393"/>
                  </a:lnTo>
                  <a:lnTo>
                    <a:pt x="7144" y="4365"/>
                  </a:lnTo>
                  <a:lnTo>
                    <a:pt x="7168" y="4337"/>
                  </a:lnTo>
                  <a:lnTo>
                    <a:pt x="7215" y="4317"/>
                  </a:lnTo>
                  <a:lnTo>
                    <a:pt x="7357" y="4296"/>
                  </a:lnTo>
                  <a:lnTo>
                    <a:pt x="7463" y="4213"/>
                  </a:lnTo>
                  <a:lnTo>
                    <a:pt x="7842" y="4020"/>
                  </a:lnTo>
                  <a:lnTo>
                    <a:pt x="8043" y="3888"/>
                  </a:lnTo>
                  <a:lnTo>
                    <a:pt x="8055" y="3833"/>
                  </a:lnTo>
                  <a:lnTo>
                    <a:pt x="8055" y="3785"/>
                  </a:lnTo>
                  <a:lnTo>
                    <a:pt x="8067" y="3757"/>
                  </a:lnTo>
                  <a:lnTo>
                    <a:pt x="8102" y="3681"/>
                  </a:lnTo>
                  <a:lnTo>
                    <a:pt x="8149" y="3647"/>
                  </a:lnTo>
                  <a:lnTo>
                    <a:pt x="8197" y="3605"/>
                  </a:lnTo>
                  <a:lnTo>
                    <a:pt x="8256" y="3543"/>
                  </a:lnTo>
                  <a:lnTo>
                    <a:pt x="8315" y="3509"/>
                  </a:lnTo>
                  <a:lnTo>
                    <a:pt x="8504" y="3419"/>
                  </a:lnTo>
                  <a:lnTo>
                    <a:pt x="8563" y="3384"/>
                  </a:lnTo>
                  <a:lnTo>
                    <a:pt x="8954" y="3053"/>
                  </a:lnTo>
                  <a:lnTo>
                    <a:pt x="8965" y="3025"/>
                  </a:lnTo>
                  <a:lnTo>
                    <a:pt x="8989" y="2963"/>
                  </a:lnTo>
                  <a:lnTo>
                    <a:pt x="9308" y="2928"/>
                  </a:lnTo>
                  <a:lnTo>
                    <a:pt x="9675" y="2949"/>
                  </a:lnTo>
                  <a:lnTo>
                    <a:pt x="9817" y="2949"/>
                  </a:lnTo>
                  <a:lnTo>
                    <a:pt x="9923" y="2942"/>
                  </a:lnTo>
                  <a:lnTo>
                    <a:pt x="12182" y="2473"/>
                  </a:lnTo>
                  <a:lnTo>
                    <a:pt x="12336" y="2410"/>
                  </a:lnTo>
                  <a:lnTo>
                    <a:pt x="12466" y="2314"/>
                  </a:lnTo>
                  <a:lnTo>
                    <a:pt x="12549" y="2210"/>
                  </a:lnTo>
                  <a:lnTo>
                    <a:pt x="12584" y="2107"/>
                  </a:lnTo>
                  <a:lnTo>
                    <a:pt x="12584" y="2031"/>
                  </a:lnTo>
                  <a:lnTo>
                    <a:pt x="12549" y="1962"/>
                  </a:lnTo>
                  <a:lnTo>
                    <a:pt x="12478" y="1906"/>
                  </a:lnTo>
                  <a:lnTo>
                    <a:pt x="12395" y="1851"/>
                  </a:lnTo>
                  <a:lnTo>
                    <a:pt x="12336" y="1803"/>
                  </a:lnTo>
                  <a:lnTo>
                    <a:pt x="12312" y="1761"/>
                  </a:lnTo>
                  <a:lnTo>
                    <a:pt x="12312" y="1720"/>
                  </a:lnTo>
                  <a:lnTo>
                    <a:pt x="12348" y="1671"/>
                  </a:lnTo>
                  <a:lnTo>
                    <a:pt x="12407" y="1623"/>
                  </a:lnTo>
                  <a:lnTo>
                    <a:pt x="12644" y="1471"/>
                  </a:lnTo>
                  <a:lnTo>
                    <a:pt x="12703" y="1416"/>
                  </a:lnTo>
                  <a:lnTo>
                    <a:pt x="12738" y="1347"/>
                  </a:lnTo>
                  <a:lnTo>
                    <a:pt x="12750" y="1271"/>
                  </a:lnTo>
                  <a:lnTo>
                    <a:pt x="12750" y="1202"/>
                  </a:lnTo>
                  <a:lnTo>
                    <a:pt x="12726" y="1084"/>
                  </a:lnTo>
                  <a:lnTo>
                    <a:pt x="12513" y="594"/>
                  </a:lnTo>
                  <a:lnTo>
                    <a:pt x="12513" y="511"/>
                  </a:lnTo>
                  <a:lnTo>
                    <a:pt x="12561" y="470"/>
                  </a:lnTo>
                  <a:lnTo>
                    <a:pt x="12632" y="435"/>
                  </a:lnTo>
                  <a:lnTo>
                    <a:pt x="12703" y="394"/>
                  </a:lnTo>
                  <a:lnTo>
                    <a:pt x="12762" y="345"/>
                  </a:lnTo>
                  <a:lnTo>
                    <a:pt x="12868" y="180"/>
                  </a:lnTo>
                  <a:lnTo>
                    <a:pt x="12904" y="145"/>
                  </a:lnTo>
                  <a:lnTo>
                    <a:pt x="12951" y="118"/>
                  </a:lnTo>
                  <a:lnTo>
                    <a:pt x="13022" y="97"/>
                  </a:lnTo>
                  <a:lnTo>
                    <a:pt x="13105" y="90"/>
                  </a:lnTo>
                  <a:lnTo>
                    <a:pt x="13282" y="69"/>
                  </a:lnTo>
                  <a:lnTo>
                    <a:pt x="13661" y="0"/>
                  </a:lnTo>
                  <a:lnTo>
                    <a:pt x="13732" y="14"/>
                  </a:lnTo>
                  <a:lnTo>
                    <a:pt x="13755" y="21"/>
                  </a:lnTo>
                  <a:lnTo>
                    <a:pt x="13814" y="55"/>
                  </a:lnTo>
                  <a:lnTo>
                    <a:pt x="13968" y="131"/>
                  </a:lnTo>
                  <a:lnTo>
                    <a:pt x="14134" y="256"/>
                  </a:lnTo>
                  <a:lnTo>
                    <a:pt x="14205" y="339"/>
                  </a:lnTo>
                  <a:lnTo>
                    <a:pt x="14252" y="408"/>
                  </a:lnTo>
                  <a:lnTo>
                    <a:pt x="14276" y="449"/>
                  </a:lnTo>
                  <a:lnTo>
                    <a:pt x="14240" y="504"/>
                  </a:lnTo>
                  <a:lnTo>
                    <a:pt x="14157" y="539"/>
                  </a:lnTo>
                  <a:lnTo>
                    <a:pt x="14063" y="594"/>
                  </a:lnTo>
                  <a:lnTo>
                    <a:pt x="14039" y="663"/>
                  </a:lnTo>
                  <a:lnTo>
                    <a:pt x="14063" y="698"/>
                  </a:lnTo>
                  <a:lnTo>
                    <a:pt x="14193" y="787"/>
                  </a:lnTo>
                  <a:lnTo>
                    <a:pt x="14524" y="932"/>
                  </a:lnTo>
                  <a:lnTo>
                    <a:pt x="14654" y="953"/>
                  </a:lnTo>
                  <a:lnTo>
                    <a:pt x="14690" y="946"/>
                  </a:lnTo>
                  <a:lnTo>
                    <a:pt x="14808" y="912"/>
                  </a:lnTo>
                  <a:lnTo>
                    <a:pt x="14843" y="905"/>
                  </a:lnTo>
                  <a:lnTo>
                    <a:pt x="14891" y="912"/>
                  </a:lnTo>
                  <a:lnTo>
                    <a:pt x="14938" y="939"/>
                  </a:lnTo>
                  <a:lnTo>
                    <a:pt x="14997" y="988"/>
                  </a:lnTo>
                  <a:lnTo>
                    <a:pt x="15115" y="1236"/>
                  </a:lnTo>
                  <a:lnTo>
                    <a:pt x="15175" y="1305"/>
                  </a:lnTo>
                  <a:lnTo>
                    <a:pt x="15222" y="1354"/>
                  </a:lnTo>
                  <a:lnTo>
                    <a:pt x="15364" y="1444"/>
                  </a:lnTo>
                  <a:lnTo>
                    <a:pt x="15399" y="1457"/>
                  </a:lnTo>
                  <a:lnTo>
                    <a:pt x="15588" y="1533"/>
                  </a:lnTo>
                  <a:lnTo>
                    <a:pt x="15659" y="1575"/>
                  </a:lnTo>
                  <a:lnTo>
                    <a:pt x="15754" y="1665"/>
                  </a:lnTo>
                  <a:lnTo>
                    <a:pt x="15872" y="1782"/>
                  </a:lnTo>
                  <a:lnTo>
                    <a:pt x="16156" y="2051"/>
                  </a:lnTo>
                  <a:lnTo>
                    <a:pt x="16452" y="2203"/>
                  </a:lnTo>
                  <a:lnTo>
                    <a:pt x="16700" y="2424"/>
                  </a:lnTo>
                  <a:lnTo>
                    <a:pt x="16889" y="2576"/>
                  </a:lnTo>
                  <a:lnTo>
                    <a:pt x="17138" y="2728"/>
                  </a:lnTo>
                  <a:lnTo>
                    <a:pt x="17221" y="2783"/>
                  </a:lnTo>
                  <a:lnTo>
                    <a:pt x="17268" y="2839"/>
                  </a:lnTo>
                  <a:lnTo>
                    <a:pt x="17327" y="2866"/>
                  </a:lnTo>
                  <a:lnTo>
                    <a:pt x="17516" y="2949"/>
                  </a:lnTo>
                  <a:lnTo>
                    <a:pt x="17587" y="2991"/>
                  </a:lnTo>
                  <a:lnTo>
                    <a:pt x="17658" y="3039"/>
                  </a:lnTo>
                  <a:lnTo>
                    <a:pt x="17717" y="3080"/>
                  </a:lnTo>
                  <a:lnTo>
                    <a:pt x="17800" y="3101"/>
                  </a:lnTo>
                  <a:lnTo>
                    <a:pt x="17895" y="3108"/>
                  </a:lnTo>
                  <a:lnTo>
                    <a:pt x="17989" y="3101"/>
                  </a:lnTo>
                  <a:lnTo>
                    <a:pt x="18190" y="3094"/>
                  </a:lnTo>
                  <a:lnTo>
                    <a:pt x="18427" y="3073"/>
                  </a:lnTo>
                  <a:lnTo>
                    <a:pt x="18510" y="3101"/>
                  </a:lnTo>
                  <a:lnTo>
                    <a:pt x="18569" y="3163"/>
                  </a:lnTo>
                  <a:lnTo>
                    <a:pt x="18746" y="3322"/>
                  </a:lnTo>
                  <a:lnTo>
                    <a:pt x="18829" y="3433"/>
                  </a:lnTo>
                  <a:lnTo>
                    <a:pt x="18853" y="3502"/>
                  </a:lnTo>
                  <a:lnTo>
                    <a:pt x="18876" y="3543"/>
                  </a:lnTo>
                  <a:lnTo>
                    <a:pt x="18959" y="3598"/>
                  </a:lnTo>
                  <a:lnTo>
                    <a:pt x="18971" y="3626"/>
                  </a:lnTo>
                  <a:lnTo>
                    <a:pt x="19006" y="3916"/>
                  </a:lnTo>
                  <a:lnTo>
                    <a:pt x="19006" y="3944"/>
                  </a:lnTo>
                  <a:lnTo>
                    <a:pt x="18959" y="3992"/>
                  </a:lnTo>
                  <a:lnTo>
                    <a:pt x="18912" y="4027"/>
                  </a:lnTo>
                  <a:lnTo>
                    <a:pt x="18853" y="4047"/>
                  </a:lnTo>
                  <a:lnTo>
                    <a:pt x="18675" y="4068"/>
                  </a:lnTo>
                  <a:lnTo>
                    <a:pt x="18522" y="4054"/>
                  </a:lnTo>
                  <a:lnTo>
                    <a:pt x="18486" y="4061"/>
                  </a:lnTo>
                  <a:lnTo>
                    <a:pt x="18108" y="4261"/>
                  </a:lnTo>
                  <a:lnTo>
                    <a:pt x="18048" y="4254"/>
                  </a:lnTo>
                  <a:lnTo>
                    <a:pt x="18001" y="4261"/>
                  </a:lnTo>
                  <a:lnTo>
                    <a:pt x="17895" y="4282"/>
                  </a:lnTo>
                  <a:lnTo>
                    <a:pt x="17824" y="4289"/>
                  </a:lnTo>
                  <a:lnTo>
                    <a:pt x="17682" y="4275"/>
                  </a:lnTo>
                  <a:lnTo>
                    <a:pt x="17623" y="4289"/>
                  </a:lnTo>
                  <a:lnTo>
                    <a:pt x="17564" y="4317"/>
                  </a:lnTo>
                  <a:lnTo>
                    <a:pt x="17552" y="4337"/>
                  </a:lnTo>
                  <a:lnTo>
                    <a:pt x="17552" y="4372"/>
                  </a:lnTo>
                  <a:lnTo>
                    <a:pt x="17540" y="4406"/>
                  </a:lnTo>
                  <a:lnTo>
                    <a:pt x="17493" y="4462"/>
                  </a:lnTo>
                  <a:lnTo>
                    <a:pt x="17280" y="4600"/>
                  </a:lnTo>
                  <a:lnTo>
                    <a:pt x="17221" y="4627"/>
                  </a:lnTo>
                  <a:lnTo>
                    <a:pt x="17067" y="4634"/>
                  </a:lnTo>
                  <a:lnTo>
                    <a:pt x="16984" y="4655"/>
                  </a:lnTo>
                  <a:lnTo>
                    <a:pt x="16913" y="4683"/>
                  </a:lnTo>
                  <a:lnTo>
                    <a:pt x="16854" y="4696"/>
                  </a:lnTo>
                  <a:lnTo>
                    <a:pt x="16783" y="4696"/>
                  </a:lnTo>
                  <a:lnTo>
                    <a:pt x="16523" y="4683"/>
                  </a:lnTo>
                  <a:lnTo>
                    <a:pt x="16345" y="4696"/>
                  </a:lnTo>
                  <a:lnTo>
                    <a:pt x="16192" y="4738"/>
                  </a:lnTo>
                  <a:lnTo>
                    <a:pt x="15955" y="4883"/>
                  </a:lnTo>
                  <a:lnTo>
                    <a:pt x="15813" y="4917"/>
                  </a:lnTo>
                  <a:lnTo>
                    <a:pt x="15482" y="4924"/>
                  </a:lnTo>
                  <a:lnTo>
                    <a:pt x="15269" y="4911"/>
                  </a:lnTo>
                  <a:lnTo>
                    <a:pt x="15198" y="4917"/>
                  </a:lnTo>
                  <a:lnTo>
                    <a:pt x="15104" y="4945"/>
                  </a:lnTo>
                  <a:lnTo>
                    <a:pt x="15056" y="4959"/>
                  </a:lnTo>
                  <a:lnTo>
                    <a:pt x="15021" y="4980"/>
                  </a:lnTo>
                  <a:lnTo>
                    <a:pt x="15009" y="5007"/>
                  </a:lnTo>
                  <a:lnTo>
                    <a:pt x="15021" y="5049"/>
                  </a:lnTo>
                  <a:lnTo>
                    <a:pt x="15009" y="5069"/>
                  </a:lnTo>
                  <a:lnTo>
                    <a:pt x="14985" y="5104"/>
                  </a:lnTo>
                  <a:lnTo>
                    <a:pt x="14891" y="5166"/>
                  </a:lnTo>
                  <a:lnTo>
                    <a:pt x="14867" y="5208"/>
                  </a:lnTo>
                  <a:lnTo>
                    <a:pt x="14867" y="5242"/>
                  </a:lnTo>
                  <a:lnTo>
                    <a:pt x="14891" y="5318"/>
                  </a:lnTo>
                  <a:lnTo>
                    <a:pt x="14879" y="5353"/>
                  </a:lnTo>
                  <a:lnTo>
                    <a:pt x="14832" y="5429"/>
                  </a:lnTo>
                  <a:lnTo>
                    <a:pt x="14772" y="5477"/>
                  </a:lnTo>
                  <a:lnTo>
                    <a:pt x="14690" y="5498"/>
                  </a:lnTo>
                  <a:lnTo>
                    <a:pt x="14560" y="5477"/>
                  </a:lnTo>
                  <a:lnTo>
                    <a:pt x="14465" y="5456"/>
                  </a:lnTo>
                  <a:lnTo>
                    <a:pt x="14418" y="5456"/>
                  </a:lnTo>
                  <a:lnTo>
                    <a:pt x="14370" y="5470"/>
                  </a:lnTo>
                  <a:lnTo>
                    <a:pt x="14358" y="5484"/>
                  </a:lnTo>
                  <a:lnTo>
                    <a:pt x="14347" y="5518"/>
                  </a:lnTo>
                  <a:lnTo>
                    <a:pt x="14335" y="5532"/>
                  </a:lnTo>
                  <a:lnTo>
                    <a:pt x="14299" y="5539"/>
                  </a:lnTo>
                  <a:lnTo>
                    <a:pt x="14264" y="5532"/>
                  </a:lnTo>
                  <a:lnTo>
                    <a:pt x="14181" y="5525"/>
                  </a:lnTo>
                  <a:lnTo>
                    <a:pt x="14039" y="5539"/>
                  </a:lnTo>
                  <a:lnTo>
                    <a:pt x="13992" y="5601"/>
                  </a:lnTo>
                  <a:lnTo>
                    <a:pt x="14016" y="5753"/>
                  </a:lnTo>
                  <a:lnTo>
                    <a:pt x="14016" y="5781"/>
                  </a:lnTo>
                  <a:lnTo>
                    <a:pt x="13956" y="5884"/>
                  </a:lnTo>
                  <a:lnTo>
                    <a:pt x="13945" y="5960"/>
                  </a:lnTo>
                  <a:lnTo>
                    <a:pt x="13909" y="5981"/>
                  </a:lnTo>
                  <a:lnTo>
                    <a:pt x="13743" y="6016"/>
                  </a:lnTo>
                  <a:lnTo>
                    <a:pt x="13507" y="6092"/>
                  </a:lnTo>
                  <a:lnTo>
                    <a:pt x="13069" y="6140"/>
                  </a:lnTo>
                  <a:lnTo>
                    <a:pt x="12939" y="6181"/>
                  </a:lnTo>
                  <a:lnTo>
                    <a:pt x="12845" y="6250"/>
                  </a:lnTo>
                  <a:lnTo>
                    <a:pt x="12821" y="6340"/>
                  </a:lnTo>
                  <a:lnTo>
                    <a:pt x="12845" y="6368"/>
                  </a:lnTo>
                  <a:lnTo>
                    <a:pt x="12880" y="6395"/>
                  </a:lnTo>
                  <a:lnTo>
                    <a:pt x="12892" y="6423"/>
                  </a:lnTo>
                  <a:lnTo>
                    <a:pt x="12833" y="6444"/>
                  </a:lnTo>
                  <a:lnTo>
                    <a:pt x="12762" y="6458"/>
                  </a:lnTo>
                  <a:lnTo>
                    <a:pt x="12750" y="6464"/>
                  </a:lnTo>
                  <a:lnTo>
                    <a:pt x="12774" y="6485"/>
                  </a:lnTo>
                  <a:lnTo>
                    <a:pt x="12821" y="6540"/>
                  </a:lnTo>
                  <a:lnTo>
                    <a:pt x="12845" y="6554"/>
                  </a:lnTo>
                  <a:lnTo>
                    <a:pt x="12845" y="6575"/>
                  </a:lnTo>
                  <a:lnTo>
                    <a:pt x="12809" y="6616"/>
                  </a:lnTo>
                  <a:lnTo>
                    <a:pt x="12797" y="6637"/>
                  </a:lnTo>
                  <a:lnTo>
                    <a:pt x="12786" y="6679"/>
                  </a:lnTo>
                  <a:lnTo>
                    <a:pt x="12774" y="6706"/>
                  </a:lnTo>
                  <a:lnTo>
                    <a:pt x="12750" y="6713"/>
                  </a:lnTo>
                  <a:lnTo>
                    <a:pt x="12715" y="6713"/>
                  </a:lnTo>
                  <a:lnTo>
                    <a:pt x="12655" y="6720"/>
                  </a:lnTo>
                  <a:lnTo>
                    <a:pt x="12620" y="6720"/>
                  </a:lnTo>
                  <a:lnTo>
                    <a:pt x="12596" y="6720"/>
                  </a:lnTo>
                  <a:lnTo>
                    <a:pt x="12561" y="6727"/>
                  </a:lnTo>
                  <a:lnTo>
                    <a:pt x="12549" y="6748"/>
                  </a:lnTo>
                  <a:lnTo>
                    <a:pt x="12513" y="6796"/>
                  </a:lnTo>
                  <a:lnTo>
                    <a:pt x="12502" y="6817"/>
                  </a:lnTo>
                  <a:lnTo>
                    <a:pt x="12443" y="6831"/>
                  </a:lnTo>
                  <a:lnTo>
                    <a:pt x="12372" y="6844"/>
                  </a:lnTo>
                  <a:lnTo>
                    <a:pt x="12289" y="6851"/>
                  </a:lnTo>
                  <a:lnTo>
                    <a:pt x="12230" y="6851"/>
                  </a:lnTo>
                  <a:lnTo>
                    <a:pt x="12159" y="6837"/>
                  </a:lnTo>
                  <a:lnTo>
                    <a:pt x="12123" y="6844"/>
                  </a:lnTo>
                  <a:lnTo>
                    <a:pt x="12088" y="6858"/>
                  </a:lnTo>
                  <a:lnTo>
                    <a:pt x="12029" y="6865"/>
                  </a:lnTo>
                  <a:lnTo>
                    <a:pt x="11969" y="6851"/>
                  </a:lnTo>
                  <a:lnTo>
                    <a:pt x="11934" y="6782"/>
                  </a:lnTo>
                  <a:lnTo>
                    <a:pt x="11875" y="6775"/>
                  </a:lnTo>
                  <a:lnTo>
                    <a:pt x="11816" y="6789"/>
                  </a:lnTo>
                  <a:lnTo>
                    <a:pt x="11792" y="6824"/>
                  </a:lnTo>
                  <a:lnTo>
                    <a:pt x="11792" y="6858"/>
                  </a:lnTo>
                  <a:lnTo>
                    <a:pt x="11757" y="6886"/>
                  </a:lnTo>
                  <a:lnTo>
                    <a:pt x="11697" y="6886"/>
                  </a:lnTo>
                  <a:lnTo>
                    <a:pt x="11567" y="6851"/>
                  </a:lnTo>
                  <a:lnTo>
                    <a:pt x="11485" y="6858"/>
                  </a:lnTo>
                  <a:lnTo>
                    <a:pt x="11343" y="6900"/>
                  </a:lnTo>
                  <a:lnTo>
                    <a:pt x="11307" y="6920"/>
                  </a:lnTo>
                  <a:lnTo>
                    <a:pt x="11283" y="6941"/>
                  </a:lnTo>
                  <a:lnTo>
                    <a:pt x="11283" y="6962"/>
                  </a:lnTo>
                  <a:lnTo>
                    <a:pt x="11272" y="6976"/>
                  </a:lnTo>
                  <a:lnTo>
                    <a:pt x="11236" y="7045"/>
                  </a:lnTo>
                  <a:lnTo>
                    <a:pt x="11224" y="7065"/>
                  </a:lnTo>
                  <a:lnTo>
                    <a:pt x="11189" y="7079"/>
                  </a:lnTo>
                  <a:lnTo>
                    <a:pt x="11153" y="7093"/>
                  </a:lnTo>
                  <a:lnTo>
                    <a:pt x="11118" y="7093"/>
                  </a:lnTo>
                  <a:lnTo>
                    <a:pt x="11094" y="7086"/>
                  </a:lnTo>
                  <a:lnTo>
                    <a:pt x="11059" y="7079"/>
                  </a:lnTo>
                  <a:lnTo>
                    <a:pt x="11023" y="7079"/>
                  </a:lnTo>
                  <a:lnTo>
                    <a:pt x="11000" y="7079"/>
                  </a:lnTo>
                  <a:lnTo>
                    <a:pt x="10976" y="7079"/>
                  </a:lnTo>
                  <a:lnTo>
                    <a:pt x="10941" y="7086"/>
                  </a:lnTo>
                  <a:lnTo>
                    <a:pt x="10917" y="7107"/>
                  </a:lnTo>
                  <a:lnTo>
                    <a:pt x="10905" y="7148"/>
                  </a:lnTo>
                  <a:lnTo>
                    <a:pt x="10881" y="7162"/>
                  </a:lnTo>
                  <a:lnTo>
                    <a:pt x="10810" y="7162"/>
                  </a:lnTo>
                  <a:lnTo>
                    <a:pt x="10739" y="7148"/>
                  </a:lnTo>
                  <a:lnTo>
                    <a:pt x="10680" y="7134"/>
                  </a:lnTo>
                  <a:lnTo>
                    <a:pt x="10609" y="7155"/>
                  </a:lnTo>
                  <a:lnTo>
                    <a:pt x="10396" y="7252"/>
                  </a:lnTo>
                  <a:lnTo>
                    <a:pt x="10278" y="7335"/>
                  </a:lnTo>
                  <a:lnTo>
                    <a:pt x="10195" y="7369"/>
                  </a:lnTo>
                  <a:lnTo>
                    <a:pt x="10006" y="7411"/>
                  </a:lnTo>
                  <a:lnTo>
                    <a:pt x="9722" y="7466"/>
                  </a:lnTo>
                  <a:lnTo>
                    <a:pt x="9711" y="7466"/>
                  </a:lnTo>
                  <a:lnTo>
                    <a:pt x="9415" y="7494"/>
                  </a:lnTo>
                  <a:lnTo>
                    <a:pt x="9356" y="7494"/>
                  </a:lnTo>
                  <a:lnTo>
                    <a:pt x="9297" y="7487"/>
                  </a:lnTo>
                  <a:lnTo>
                    <a:pt x="9190" y="7452"/>
                  </a:lnTo>
                  <a:lnTo>
                    <a:pt x="9143" y="7452"/>
                  </a:lnTo>
                  <a:lnTo>
                    <a:pt x="9072" y="7466"/>
                  </a:lnTo>
                  <a:lnTo>
                    <a:pt x="8954" y="7507"/>
                  </a:lnTo>
                  <a:lnTo>
                    <a:pt x="8942" y="7514"/>
                  </a:lnTo>
                  <a:lnTo>
                    <a:pt x="8918" y="7514"/>
                  </a:lnTo>
                  <a:lnTo>
                    <a:pt x="8894" y="7514"/>
                  </a:lnTo>
                  <a:lnTo>
                    <a:pt x="8871" y="7528"/>
                  </a:lnTo>
                  <a:lnTo>
                    <a:pt x="8871" y="7542"/>
                  </a:lnTo>
                  <a:lnTo>
                    <a:pt x="8883" y="7583"/>
                  </a:lnTo>
                  <a:lnTo>
                    <a:pt x="8871" y="7604"/>
                  </a:lnTo>
                  <a:lnTo>
                    <a:pt x="8859" y="7611"/>
                  </a:lnTo>
                  <a:lnTo>
                    <a:pt x="8847" y="7611"/>
                  </a:lnTo>
                  <a:lnTo>
                    <a:pt x="8835" y="7618"/>
                  </a:lnTo>
                  <a:lnTo>
                    <a:pt x="8812" y="7618"/>
                  </a:lnTo>
                  <a:lnTo>
                    <a:pt x="8776" y="7618"/>
                  </a:lnTo>
                  <a:lnTo>
                    <a:pt x="8729" y="7618"/>
                  </a:lnTo>
                  <a:lnTo>
                    <a:pt x="8693" y="7618"/>
                  </a:lnTo>
                  <a:lnTo>
                    <a:pt x="8646" y="7639"/>
                  </a:lnTo>
                  <a:lnTo>
                    <a:pt x="8611" y="7701"/>
                  </a:lnTo>
                  <a:lnTo>
                    <a:pt x="8575" y="7735"/>
                  </a:lnTo>
                  <a:lnTo>
                    <a:pt x="8528" y="7749"/>
                  </a:lnTo>
                  <a:lnTo>
                    <a:pt x="8244" y="7777"/>
                  </a:lnTo>
                  <a:lnTo>
                    <a:pt x="8078" y="7770"/>
                  </a:lnTo>
                  <a:lnTo>
                    <a:pt x="7901" y="7770"/>
                  </a:lnTo>
                  <a:lnTo>
                    <a:pt x="7818" y="7763"/>
                  </a:lnTo>
                  <a:lnTo>
                    <a:pt x="7747" y="7742"/>
                  </a:lnTo>
                  <a:lnTo>
                    <a:pt x="7712" y="7728"/>
                  </a:lnTo>
                  <a:lnTo>
                    <a:pt x="7676" y="7721"/>
                  </a:lnTo>
                  <a:lnTo>
                    <a:pt x="7617" y="7728"/>
                  </a:lnTo>
                  <a:lnTo>
                    <a:pt x="7487" y="7790"/>
                  </a:lnTo>
                  <a:lnTo>
                    <a:pt x="7345" y="7873"/>
                  </a:lnTo>
                  <a:lnTo>
                    <a:pt x="7203" y="7936"/>
                  </a:lnTo>
                  <a:lnTo>
                    <a:pt x="7049" y="7942"/>
                  </a:lnTo>
                  <a:lnTo>
                    <a:pt x="6919" y="7929"/>
                  </a:lnTo>
                  <a:lnTo>
                    <a:pt x="6813" y="7929"/>
                  </a:lnTo>
                  <a:lnTo>
                    <a:pt x="6718" y="7915"/>
                  </a:lnTo>
                  <a:lnTo>
                    <a:pt x="6636" y="7860"/>
                  </a:lnTo>
                  <a:lnTo>
                    <a:pt x="6399" y="7763"/>
                  </a:lnTo>
                  <a:lnTo>
                    <a:pt x="5973" y="7929"/>
                  </a:lnTo>
                  <a:lnTo>
                    <a:pt x="5713" y="7901"/>
                  </a:lnTo>
                  <a:lnTo>
                    <a:pt x="5571" y="7846"/>
                  </a:lnTo>
                  <a:lnTo>
                    <a:pt x="5453" y="7832"/>
                  </a:lnTo>
                  <a:lnTo>
                    <a:pt x="5346" y="7860"/>
                  </a:lnTo>
                  <a:lnTo>
                    <a:pt x="4944" y="8053"/>
                  </a:lnTo>
                  <a:lnTo>
                    <a:pt x="4850" y="8087"/>
                  </a:lnTo>
                  <a:lnTo>
                    <a:pt x="4743" y="8115"/>
                  </a:lnTo>
                  <a:lnTo>
                    <a:pt x="4696" y="8115"/>
                  </a:lnTo>
                  <a:lnTo>
                    <a:pt x="4649" y="8081"/>
                  </a:lnTo>
                  <a:lnTo>
                    <a:pt x="4601" y="8032"/>
                  </a:lnTo>
                  <a:lnTo>
                    <a:pt x="4424" y="7915"/>
                  </a:lnTo>
                  <a:lnTo>
                    <a:pt x="4294" y="7853"/>
                  </a:lnTo>
                  <a:lnTo>
                    <a:pt x="4199" y="7832"/>
                  </a:lnTo>
                  <a:lnTo>
                    <a:pt x="4081" y="7866"/>
                  </a:lnTo>
                  <a:lnTo>
                    <a:pt x="3963" y="7942"/>
                  </a:lnTo>
                  <a:lnTo>
                    <a:pt x="3833" y="7991"/>
                  </a:lnTo>
                  <a:lnTo>
                    <a:pt x="3655" y="7970"/>
                  </a:lnTo>
                  <a:lnTo>
                    <a:pt x="3561" y="7922"/>
                  </a:lnTo>
                  <a:lnTo>
                    <a:pt x="3513" y="7894"/>
                  </a:lnTo>
                  <a:lnTo>
                    <a:pt x="3501" y="7853"/>
                  </a:lnTo>
                  <a:lnTo>
                    <a:pt x="3501" y="7839"/>
                  </a:lnTo>
                  <a:lnTo>
                    <a:pt x="3501" y="7777"/>
                  </a:lnTo>
                  <a:lnTo>
                    <a:pt x="3501" y="7701"/>
                  </a:lnTo>
                  <a:lnTo>
                    <a:pt x="3478" y="7632"/>
                  </a:lnTo>
                  <a:lnTo>
                    <a:pt x="3407" y="7569"/>
                  </a:lnTo>
                  <a:lnTo>
                    <a:pt x="3324" y="7521"/>
                  </a:lnTo>
                  <a:lnTo>
                    <a:pt x="3265" y="7466"/>
                  </a:lnTo>
                  <a:lnTo>
                    <a:pt x="3135" y="7348"/>
                  </a:lnTo>
                  <a:lnTo>
                    <a:pt x="3087" y="7314"/>
                  </a:lnTo>
                  <a:lnTo>
                    <a:pt x="2875" y="7252"/>
                  </a:lnTo>
                  <a:lnTo>
                    <a:pt x="2733" y="7169"/>
                  </a:lnTo>
                  <a:lnTo>
                    <a:pt x="2638" y="7141"/>
                  </a:lnTo>
                  <a:lnTo>
                    <a:pt x="2520" y="7134"/>
                  </a:lnTo>
                  <a:lnTo>
                    <a:pt x="1999" y="7134"/>
                  </a:lnTo>
                  <a:lnTo>
                    <a:pt x="1846" y="7121"/>
                  </a:lnTo>
                  <a:lnTo>
                    <a:pt x="1727" y="7086"/>
                  </a:lnTo>
                  <a:lnTo>
                    <a:pt x="1645" y="7045"/>
                  </a:lnTo>
                  <a:lnTo>
                    <a:pt x="1597" y="6976"/>
                  </a:lnTo>
                  <a:lnTo>
                    <a:pt x="1550" y="6879"/>
                  </a:lnTo>
                  <a:lnTo>
                    <a:pt x="1408" y="6775"/>
                  </a:lnTo>
                  <a:lnTo>
                    <a:pt x="1160" y="6685"/>
                  </a:lnTo>
                  <a:lnTo>
                    <a:pt x="462" y="6499"/>
                  </a:lnTo>
                  <a:lnTo>
                    <a:pt x="261" y="6437"/>
                  </a:lnTo>
                  <a:lnTo>
                    <a:pt x="1" y="6292"/>
                  </a:lnTo>
                  <a:lnTo>
                    <a:pt x="119" y="6223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 flipH="1">
              <a:off x="4211956" y="2800440"/>
              <a:ext cx="115972" cy="247635"/>
            </a:xfrm>
            <a:custGeom>
              <a:avLst/>
              <a:gdLst/>
              <a:ahLst/>
              <a:cxnLst/>
              <a:rect l="l" t="t" r="r" b="b"/>
              <a:pathLst>
                <a:path w="1905" h="2598" extrusionOk="0">
                  <a:moveTo>
                    <a:pt x="71" y="456"/>
                  </a:moveTo>
                  <a:lnTo>
                    <a:pt x="130" y="428"/>
                  </a:lnTo>
                  <a:lnTo>
                    <a:pt x="130" y="415"/>
                  </a:lnTo>
                  <a:lnTo>
                    <a:pt x="130" y="394"/>
                  </a:lnTo>
                  <a:lnTo>
                    <a:pt x="118" y="380"/>
                  </a:lnTo>
                  <a:lnTo>
                    <a:pt x="71" y="366"/>
                  </a:lnTo>
                  <a:lnTo>
                    <a:pt x="71" y="346"/>
                  </a:lnTo>
                  <a:lnTo>
                    <a:pt x="71" y="325"/>
                  </a:lnTo>
                  <a:lnTo>
                    <a:pt x="83" y="138"/>
                  </a:lnTo>
                  <a:lnTo>
                    <a:pt x="83" y="97"/>
                  </a:lnTo>
                  <a:lnTo>
                    <a:pt x="59" y="42"/>
                  </a:lnTo>
                  <a:lnTo>
                    <a:pt x="166" y="14"/>
                  </a:lnTo>
                  <a:lnTo>
                    <a:pt x="237" y="14"/>
                  </a:lnTo>
                  <a:lnTo>
                    <a:pt x="272" y="14"/>
                  </a:lnTo>
                  <a:lnTo>
                    <a:pt x="319" y="0"/>
                  </a:lnTo>
                  <a:lnTo>
                    <a:pt x="343" y="7"/>
                  </a:lnTo>
                  <a:lnTo>
                    <a:pt x="331" y="14"/>
                  </a:lnTo>
                  <a:lnTo>
                    <a:pt x="331" y="21"/>
                  </a:lnTo>
                  <a:lnTo>
                    <a:pt x="331" y="49"/>
                  </a:lnTo>
                  <a:lnTo>
                    <a:pt x="343" y="62"/>
                  </a:lnTo>
                  <a:lnTo>
                    <a:pt x="355" y="83"/>
                  </a:lnTo>
                  <a:lnTo>
                    <a:pt x="414" y="97"/>
                  </a:lnTo>
                  <a:lnTo>
                    <a:pt x="438" y="111"/>
                  </a:lnTo>
                  <a:lnTo>
                    <a:pt x="520" y="221"/>
                  </a:lnTo>
                  <a:lnTo>
                    <a:pt x="532" y="235"/>
                  </a:lnTo>
                  <a:lnTo>
                    <a:pt x="591" y="242"/>
                  </a:lnTo>
                  <a:lnTo>
                    <a:pt x="615" y="277"/>
                  </a:lnTo>
                  <a:lnTo>
                    <a:pt x="686" y="304"/>
                  </a:lnTo>
                  <a:lnTo>
                    <a:pt x="674" y="325"/>
                  </a:lnTo>
                  <a:lnTo>
                    <a:pt x="674" y="332"/>
                  </a:lnTo>
                  <a:lnTo>
                    <a:pt x="686" y="339"/>
                  </a:lnTo>
                  <a:lnTo>
                    <a:pt x="674" y="346"/>
                  </a:lnTo>
                  <a:lnTo>
                    <a:pt x="662" y="339"/>
                  </a:lnTo>
                  <a:lnTo>
                    <a:pt x="639" y="339"/>
                  </a:lnTo>
                  <a:lnTo>
                    <a:pt x="627" y="346"/>
                  </a:lnTo>
                  <a:lnTo>
                    <a:pt x="627" y="359"/>
                  </a:lnTo>
                  <a:lnTo>
                    <a:pt x="651" y="373"/>
                  </a:lnTo>
                  <a:lnTo>
                    <a:pt x="674" y="387"/>
                  </a:lnTo>
                  <a:lnTo>
                    <a:pt x="769" y="415"/>
                  </a:lnTo>
                  <a:lnTo>
                    <a:pt x="875" y="463"/>
                  </a:lnTo>
                  <a:lnTo>
                    <a:pt x="828" y="511"/>
                  </a:lnTo>
                  <a:lnTo>
                    <a:pt x="804" y="525"/>
                  </a:lnTo>
                  <a:lnTo>
                    <a:pt x="781" y="532"/>
                  </a:lnTo>
                  <a:lnTo>
                    <a:pt x="757" y="546"/>
                  </a:lnTo>
                  <a:lnTo>
                    <a:pt x="733" y="567"/>
                  </a:lnTo>
                  <a:lnTo>
                    <a:pt x="698" y="656"/>
                  </a:lnTo>
                  <a:lnTo>
                    <a:pt x="698" y="746"/>
                  </a:lnTo>
                  <a:lnTo>
                    <a:pt x="840" y="974"/>
                  </a:lnTo>
                  <a:lnTo>
                    <a:pt x="757" y="974"/>
                  </a:lnTo>
                  <a:lnTo>
                    <a:pt x="745" y="988"/>
                  </a:lnTo>
                  <a:lnTo>
                    <a:pt x="745" y="1022"/>
                  </a:lnTo>
                  <a:lnTo>
                    <a:pt x="792" y="1105"/>
                  </a:lnTo>
                  <a:lnTo>
                    <a:pt x="816" y="1223"/>
                  </a:lnTo>
                  <a:lnTo>
                    <a:pt x="828" y="1264"/>
                  </a:lnTo>
                  <a:lnTo>
                    <a:pt x="828" y="1299"/>
                  </a:lnTo>
                  <a:lnTo>
                    <a:pt x="852" y="1326"/>
                  </a:lnTo>
                  <a:lnTo>
                    <a:pt x="899" y="1375"/>
                  </a:lnTo>
                  <a:lnTo>
                    <a:pt x="970" y="1430"/>
                  </a:lnTo>
                  <a:lnTo>
                    <a:pt x="970" y="1527"/>
                  </a:lnTo>
                  <a:lnTo>
                    <a:pt x="1017" y="1623"/>
                  </a:lnTo>
                  <a:lnTo>
                    <a:pt x="1029" y="1644"/>
                  </a:lnTo>
                  <a:lnTo>
                    <a:pt x="1053" y="1651"/>
                  </a:lnTo>
                  <a:lnTo>
                    <a:pt x="1147" y="1630"/>
                  </a:lnTo>
                  <a:lnTo>
                    <a:pt x="1195" y="1623"/>
                  </a:lnTo>
                  <a:lnTo>
                    <a:pt x="1266" y="1589"/>
                  </a:lnTo>
                  <a:lnTo>
                    <a:pt x="1301" y="1603"/>
                  </a:lnTo>
                  <a:lnTo>
                    <a:pt x="1325" y="1616"/>
                  </a:lnTo>
                  <a:lnTo>
                    <a:pt x="1431" y="1796"/>
                  </a:lnTo>
                  <a:lnTo>
                    <a:pt x="1431" y="1844"/>
                  </a:lnTo>
                  <a:lnTo>
                    <a:pt x="1431" y="1865"/>
                  </a:lnTo>
                  <a:lnTo>
                    <a:pt x="1431" y="1900"/>
                  </a:lnTo>
                  <a:lnTo>
                    <a:pt x="1396" y="1941"/>
                  </a:lnTo>
                  <a:lnTo>
                    <a:pt x="1396" y="1962"/>
                  </a:lnTo>
                  <a:lnTo>
                    <a:pt x="1396" y="1989"/>
                  </a:lnTo>
                  <a:lnTo>
                    <a:pt x="1407" y="2031"/>
                  </a:lnTo>
                  <a:lnTo>
                    <a:pt x="1431" y="2072"/>
                  </a:lnTo>
                  <a:lnTo>
                    <a:pt x="1526" y="2203"/>
                  </a:lnTo>
                  <a:lnTo>
                    <a:pt x="1620" y="2307"/>
                  </a:lnTo>
                  <a:lnTo>
                    <a:pt x="1904" y="2528"/>
                  </a:lnTo>
                  <a:lnTo>
                    <a:pt x="1786" y="2590"/>
                  </a:lnTo>
                  <a:lnTo>
                    <a:pt x="1679" y="2597"/>
                  </a:lnTo>
                  <a:lnTo>
                    <a:pt x="1644" y="2583"/>
                  </a:lnTo>
                  <a:lnTo>
                    <a:pt x="1632" y="2569"/>
                  </a:lnTo>
                  <a:lnTo>
                    <a:pt x="1620" y="2556"/>
                  </a:lnTo>
                  <a:lnTo>
                    <a:pt x="1597" y="2535"/>
                  </a:lnTo>
                  <a:lnTo>
                    <a:pt x="1549" y="2473"/>
                  </a:lnTo>
                  <a:lnTo>
                    <a:pt x="1301" y="2293"/>
                  </a:lnTo>
                  <a:lnTo>
                    <a:pt x="1230" y="2217"/>
                  </a:lnTo>
                  <a:lnTo>
                    <a:pt x="1195" y="2169"/>
                  </a:lnTo>
                  <a:lnTo>
                    <a:pt x="1195" y="2141"/>
                  </a:lnTo>
                  <a:lnTo>
                    <a:pt x="1195" y="2121"/>
                  </a:lnTo>
                  <a:lnTo>
                    <a:pt x="1159" y="2093"/>
                  </a:lnTo>
                  <a:lnTo>
                    <a:pt x="1088" y="2051"/>
                  </a:lnTo>
                  <a:lnTo>
                    <a:pt x="994" y="1982"/>
                  </a:lnTo>
                  <a:lnTo>
                    <a:pt x="946" y="1941"/>
                  </a:lnTo>
                  <a:lnTo>
                    <a:pt x="863" y="1844"/>
                  </a:lnTo>
                  <a:lnTo>
                    <a:pt x="816" y="1824"/>
                  </a:lnTo>
                  <a:lnTo>
                    <a:pt x="603" y="1851"/>
                  </a:lnTo>
                  <a:lnTo>
                    <a:pt x="532" y="1741"/>
                  </a:lnTo>
                  <a:lnTo>
                    <a:pt x="520" y="1672"/>
                  </a:lnTo>
                  <a:lnTo>
                    <a:pt x="509" y="1651"/>
                  </a:lnTo>
                  <a:lnTo>
                    <a:pt x="485" y="1637"/>
                  </a:lnTo>
                  <a:lnTo>
                    <a:pt x="449" y="1623"/>
                  </a:lnTo>
                  <a:lnTo>
                    <a:pt x="414" y="1603"/>
                  </a:lnTo>
                  <a:lnTo>
                    <a:pt x="379" y="1575"/>
                  </a:lnTo>
                  <a:lnTo>
                    <a:pt x="379" y="1554"/>
                  </a:lnTo>
                  <a:lnTo>
                    <a:pt x="414" y="1506"/>
                  </a:lnTo>
                  <a:lnTo>
                    <a:pt x="449" y="1464"/>
                  </a:lnTo>
                  <a:lnTo>
                    <a:pt x="544" y="1402"/>
                  </a:lnTo>
                  <a:lnTo>
                    <a:pt x="603" y="1312"/>
                  </a:lnTo>
                  <a:lnTo>
                    <a:pt x="591" y="1278"/>
                  </a:lnTo>
                  <a:lnTo>
                    <a:pt x="580" y="1250"/>
                  </a:lnTo>
                  <a:lnTo>
                    <a:pt x="426" y="1105"/>
                  </a:lnTo>
                  <a:lnTo>
                    <a:pt x="402" y="1036"/>
                  </a:lnTo>
                  <a:lnTo>
                    <a:pt x="426" y="1022"/>
                  </a:lnTo>
                  <a:lnTo>
                    <a:pt x="461" y="960"/>
                  </a:lnTo>
                  <a:lnTo>
                    <a:pt x="461" y="905"/>
                  </a:lnTo>
                  <a:lnTo>
                    <a:pt x="449" y="877"/>
                  </a:lnTo>
                  <a:lnTo>
                    <a:pt x="426" y="857"/>
                  </a:lnTo>
                  <a:lnTo>
                    <a:pt x="355" y="822"/>
                  </a:lnTo>
                  <a:lnTo>
                    <a:pt x="308" y="774"/>
                  </a:lnTo>
                  <a:lnTo>
                    <a:pt x="260" y="739"/>
                  </a:lnTo>
                  <a:lnTo>
                    <a:pt x="154" y="629"/>
                  </a:lnTo>
                  <a:lnTo>
                    <a:pt x="118" y="615"/>
                  </a:lnTo>
                  <a:lnTo>
                    <a:pt x="71" y="601"/>
                  </a:lnTo>
                  <a:lnTo>
                    <a:pt x="0" y="456"/>
                  </a:lnTo>
                  <a:lnTo>
                    <a:pt x="71" y="456"/>
                  </a:lnTo>
                  <a:close/>
                </a:path>
              </a:pathLst>
            </a:custGeom>
            <a:solidFill>
              <a:srgbClr val="0070C0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 flipH="1">
              <a:off x="3878586" y="2598938"/>
              <a:ext cx="301770" cy="208841"/>
            </a:xfrm>
            <a:custGeom>
              <a:avLst/>
              <a:gdLst/>
              <a:ahLst/>
              <a:cxnLst/>
              <a:rect l="l" t="t" r="r" b="b"/>
              <a:pathLst>
                <a:path w="4957" h="2191" extrusionOk="0">
                  <a:moveTo>
                    <a:pt x="48" y="222"/>
                  </a:moveTo>
                  <a:lnTo>
                    <a:pt x="24" y="194"/>
                  </a:lnTo>
                  <a:lnTo>
                    <a:pt x="12" y="180"/>
                  </a:lnTo>
                  <a:lnTo>
                    <a:pt x="1" y="167"/>
                  </a:lnTo>
                  <a:lnTo>
                    <a:pt x="36" y="160"/>
                  </a:lnTo>
                  <a:lnTo>
                    <a:pt x="48" y="153"/>
                  </a:lnTo>
                  <a:lnTo>
                    <a:pt x="60" y="146"/>
                  </a:lnTo>
                  <a:lnTo>
                    <a:pt x="60" y="132"/>
                  </a:lnTo>
                  <a:lnTo>
                    <a:pt x="60" y="56"/>
                  </a:lnTo>
                  <a:lnTo>
                    <a:pt x="72" y="42"/>
                  </a:lnTo>
                  <a:lnTo>
                    <a:pt x="107" y="29"/>
                  </a:lnTo>
                  <a:lnTo>
                    <a:pt x="119" y="15"/>
                  </a:lnTo>
                  <a:lnTo>
                    <a:pt x="154" y="29"/>
                  </a:lnTo>
                  <a:lnTo>
                    <a:pt x="166" y="22"/>
                  </a:lnTo>
                  <a:lnTo>
                    <a:pt x="202" y="1"/>
                  </a:lnTo>
                  <a:lnTo>
                    <a:pt x="213" y="1"/>
                  </a:lnTo>
                  <a:lnTo>
                    <a:pt x="225" y="1"/>
                  </a:lnTo>
                  <a:lnTo>
                    <a:pt x="261" y="1"/>
                  </a:lnTo>
                  <a:lnTo>
                    <a:pt x="284" y="1"/>
                  </a:lnTo>
                  <a:lnTo>
                    <a:pt x="308" y="8"/>
                  </a:lnTo>
                  <a:lnTo>
                    <a:pt x="320" y="15"/>
                  </a:lnTo>
                  <a:lnTo>
                    <a:pt x="332" y="22"/>
                  </a:lnTo>
                  <a:lnTo>
                    <a:pt x="332" y="35"/>
                  </a:lnTo>
                  <a:lnTo>
                    <a:pt x="355" y="49"/>
                  </a:lnTo>
                  <a:lnTo>
                    <a:pt x="367" y="77"/>
                  </a:lnTo>
                  <a:lnTo>
                    <a:pt x="379" y="125"/>
                  </a:lnTo>
                  <a:lnTo>
                    <a:pt x="426" y="174"/>
                  </a:lnTo>
                  <a:lnTo>
                    <a:pt x="556" y="201"/>
                  </a:lnTo>
                  <a:lnTo>
                    <a:pt x="604" y="187"/>
                  </a:lnTo>
                  <a:lnTo>
                    <a:pt x="758" y="125"/>
                  </a:lnTo>
                  <a:lnTo>
                    <a:pt x="793" y="105"/>
                  </a:lnTo>
                  <a:lnTo>
                    <a:pt x="805" y="98"/>
                  </a:lnTo>
                  <a:lnTo>
                    <a:pt x="828" y="91"/>
                  </a:lnTo>
                  <a:lnTo>
                    <a:pt x="899" y="77"/>
                  </a:lnTo>
                  <a:lnTo>
                    <a:pt x="994" y="84"/>
                  </a:lnTo>
                  <a:lnTo>
                    <a:pt x="1136" y="105"/>
                  </a:lnTo>
                  <a:lnTo>
                    <a:pt x="1373" y="146"/>
                  </a:lnTo>
                  <a:lnTo>
                    <a:pt x="1396" y="167"/>
                  </a:lnTo>
                  <a:lnTo>
                    <a:pt x="1420" y="180"/>
                  </a:lnTo>
                  <a:lnTo>
                    <a:pt x="1432" y="194"/>
                  </a:lnTo>
                  <a:lnTo>
                    <a:pt x="1443" y="208"/>
                  </a:lnTo>
                  <a:lnTo>
                    <a:pt x="1467" y="215"/>
                  </a:lnTo>
                  <a:lnTo>
                    <a:pt x="1491" y="229"/>
                  </a:lnTo>
                  <a:lnTo>
                    <a:pt x="1538" y="243"/>
                  </a:lnTo>
                  <a:lnTo>
                    <a:pt x="1621" y="256"/>
                  </a:lnTo>
                  <a:lnTo>
                    <a:pt x="1763" y="263"/>
                  </a:lnTo>
                  <a:lnTo>
                    <a:pt x="1775" y="326"/>
                  </a:lnTo>
                  <a:lnTo>
                    <a:pt x="1763" y="388"/>
                  </a:lnTo>
                  <a:lnTo>
                    <a:pt x="1763" y="401"/>
                  </a:lnTo>
                  <a:lnTo>
                    <a:pt x="1763" y="408"/>
                  </a:lnTo>
                  <a:lnTo>
                    <a:pt x="1798" y="443"/>
                  </a:lnTo>
                  <a:lnTo>
                    <a:pt x="1917" y="526"/>
                  </a:lnTo>
                  <a:lnTo>
                    <a:pt x="1928" y="547"/>
                  </a:lnTo>
                  <a:lnTo>
                    <a:pt x="1940" y="553"/>
                  </a:lnTo>
                  <a:lnTo>
                    <a:pt x="1952" y="553"/>
                  </a:lnTo>
                  <a:lnTo>
                    <a:pt x="2047" y="560"/>
                  </a:lnTo>
                  <a:lnTo>
                    <a:pt x="2070" y="567"/>
                  </a:lnTo>
                  <a:lnTo>
                    <a:pt x="2106" y="574"/>
                  </a:lnTo>
                  <a:lnTo>
                    <a:pt x="2153" y="588"/>
                  </a:lnTo>
                  <a:lnTo>
                    <a:pt x="2236" y="616"/>
                  </a:lnTo>
                  <a:lnTo>
                    <a:pt x="2271" y="636"/>
                  </a:lnTo>
                  <a:lnTo>
                    <a:pt x="2295" y="650"/>
                  </a:lnTo>
                  <a:lnTo>
                    <a:pt x="2330" y="692"/>
                  </a:lnTo>
                  <a:lnTo>
                    <a:pt x="2354" y="698"/>
                  </a:lnTo>
                  <a:lnTo>
                    <a:pt x="2366" y="712"/>
                  </a:lnTo>
                  <a:lnTo>
                    <a:pt x="2378" y="726"/>
                  </a:lnTo>
                  <a:lnTo>
                    <a:pt x="2425" y="768"/>
                  </a:lnTo>
                  <a:lnTo>
                    <a:pt x="2449" y="768"/>
                  </a:lnTo>
                  <a:lnTo>
                    <a:pt x="2461" y="774"/>
                  </a:lnTo>
                  <a:lnTo>
                    <a:pt x="2520" y="685"/>
                  </a:lnTo>
                  <a:lnTo>
                    <a:pt x="2626" y="705"/>
                  </a:lnTo>
                  <a:lnTo>
                    <a:pt x="2614" y="622"/>
                  </a:lnTo>
                  <a:lnTo>
                    <a:pt x="2614" y="609"/>
                  </a:lnTo>
                  <a:lnTo>
                    <a:pt x="2614" y="588"/>
                  </a:lnTo>
                  <a:lnTo>
                    <a:pt x="2709" y="429"/>
                  </a:lnTo>
                  <a:lnTo>
                    <a:pt x="2733" y="408"/>
                  </a:lnTo>
                  <a:lnTo>
                    <a:pt x="2756" y="395"/>
                  </a:lnTo>
                  <a:lnTo>
                    <a:pt x="2792" y="395"/>
                  </a:lnTo>
                  <a:lnTo>
                    <a:pt x="2815" y="381"/>
                  </a:lnTo>
                  <a:lnTo>
                    <a:pt x="2851" y="360"/>
                  </a:lnTo>
                  <a:lnTo>
                    <a:pt x="2863" y="332"/>
                  </a:lnTo>
                  <a:lnTo>
                    <a:pt x="2851" y="312"/>
                  </a:lnTo>
                  <a:lnTo>
                    <a:pt x="2851" y="270"/>
                  </a:lnTo>
                  <a:lnTo>
                    <a:pt x="2863" y="250"/>
                  </a:lnTo>
                  <a:lnTo>
                    <a:pt x="2886" y="236"/>
                  </a:lnTo>
                  <a:lnTo>
                    <a:pt x="2934" y="222"/>
                  </a:lnTo>
                  <a:lnTo>
                    <a:pt x="2969" y="215"/>
                  </a:lnTo>
                  <a:lnTo>
                    <a:pt x="2981" y="208"/>
                  </a:lnTo>
                  <a:lnTo>
                    <a:pt x="2993" y="201"/>
                  </a:lnTo>
                  <a:lnTo>
                    <a:pt x="3040" y="187"/>
                  </a:lnTo>
                  <a:lnTo>
                    <a:pt x="3206" y="243"/>
                  </a:lnTo>
                  <a:lnTo>
                    <a:pt x="3229" y="243"/>
                  </a:lnTo>
                  <a:lnTo>
                    <a:pt x="3265" y="243"/>
                  </a:lnTo>
                  <a:lnTo>
                    <a:pt x="3288" y="236"/>
                  </a:lnTo>
                  <a:lnTo>
                    <a:pt x="3442" y="201"/>
                  </a:lnTo>
                  <a:lnTo>
                    <a:pt x="3454" y="194"/>
                  </a:lnTo>
                  <a:lnTo>
                    <a:pt x="3478" y="180"/>
                  </a:lnTo>
                  <a:lnTo>
                    <a:pt x="3478" y="174"/>
                  </a:lnTo>
                  <a:lnTo>
                    <a:pt x="3478" y="167"/>
                  </a:lnTo>
                  <a:lnTo>
                    <a:pt x="3490" y="160"/>
                  </a:lnTo>
                  <a:lnTo>
                    <a:pt x="3490" y="153"/>
                  </a:lnTo>
                  <a:lnTo>
                    <a:pt x="3537" y="125"/>
                  </a:lnTo>
                  <a:lnTo>
                    <a:pt x="3584" y="125"/>
                  </a:lnTo>
                  <a:lnTo>
                    <a:pt x="3702" y="98"/>
                  </a:lnTo>
                  <a:lnTo>
                    <a:pt x="3750" y="98"/>
                  </a:lnTo>
                  <a:lnTo>
                    <a:pt x="3750" y="105"/>
                  </a:lnTo>
                  <a:lnTo>
                    <a:pt x="3750" y="174"/>
                  </a:lnTo>
                  <a:lnTo>
                    <a:pt x="3726" y="201"/>
                  </a:lnTo>
                  <a:lnTo>
                    <a:pt x="3679" y="215"/>
                  </a:lnTo>
                  <a:lnTo>
                    <a:pt x="3691" y="284"/>
                  </a:lnTo>
                  <a:lnTo>
                    <a:pt x="3691" y="319"/>
                  </a:lnTo>
                  <a:lnTo>
                    <a:pt x="3631" y="436"/>
                  </a:lnTo>
                  <a:lnTo>
                    <a:pt x="3631" y="484"/>
                  </a:lnTo>
                  <a:lnTo>
                    <a:pt x="3631" y="526"/>
                  </a:lnTo>
                  <a:lnTo>
                    <a:pt x="3643" y="581"/>
                  </a:lnTo>
                  <a:lnTo>
                    <a:pt x="3702" y="574"/>
                  </a:lnTo>
                  <a:lnTo>
                    <a:pt x="3750" y="567"/>
                  </a:lnTo>
                  <a:lnTo>
                    <a:pt x="3844" y="567"/>
                  </a:lnTo>
                  <a:lnTo>
                    <a:pt x="3915" y="560"/>
                  </a:lnTo>
                  <a:lnTo>
                    <a:pt x="3998" y="567"/>
                  </a:lnTo>
                  <a:lnTo>
                    <a:pt x="4034" y="560"/>
                  </a:lnTo>
                  <a:lnTo>
                    <a:pt x="4081" y="533"/>
                  </a:lnTo>
                  <a:lnTo>
                    <a:pt x="4128" y="519"/>
                  </a:lnTo>
                  <a:lnTo>
                    <a:pt x="4175" y="491"/>
                  </a:lnTo>
                  <a:lnTo>
                    <a:pt x="4235" y="498"/>
                  </a:lnTo>
                  <a:lnTo>
                    <a:pt x="4483" y="602"/>
                  </a:lnTo>
                  <a:lnTo>
                    <a:pt x="4684" y="650"/>
                  </a:lnTo>
                  <a:lnTo>
                    <a:pt x="4684" y="850"/>
                  </a:lnTo>
                  <a:lnTo>
                    <a:pt x="4684" y="878"/>
                  </a:lnTo>
                  <a:lnTo>
                    <a:pt x="4684" y="899"/>
                  </a:lnTo>
                  <a:lnTo>
                    <a:pt x="4684" y="906"/>
                  </a:lnTo>
                  <a:lnTo>
                    <a:pt x="4613" y="933"/>
                  </a:lnTo>
                  <a:lnTo>
                    <a:pt x="4483" y="926"/>
                  </a:lnTo>
                  <a:lnTo>
                    <a:pt x="4448" y="926"/>
                  </a:lnTo>
                  <a:lnTo>
                    <a:pt x="4294" y="885"/>
                  </a:lnTo>
                  <a:lnTo>
                    <a:pt x="4258" y="885"/>
                  </a:lnTo>
                  <a:lnTo>
                    <a:pt x="4235" y="878"/>
                  </a:lnTo>
                  <a:lnTo>
                    <a:pt x="4199" y="857"/>
                  </a:lnTo>
                  <a:lnTo>
                    <a:pt x="4175" y="857"/>
                  </a:lnTo>
                  <a:lnTo>
                    <a:pt x="4152" y="857"/>
                  </a:lnTo>
                  <a:lnTo>
                    <a:pt x="4128" y="864"/>
                  </a:lnTo>
                  <a:lnTo>
                    <a:pt x="4081" y="885"/>
                  </a:lnTo>
                  <a:lnTo>
                    <a:pt x="3963" y="954"/>
                  </a:lnTo>
                  <a:lnTo>
                    <a:pt x="3951" y="975"/>
                  </a:lnTo>
                  <a:lnTo>
                    <a:pt x="3951" y="989"/>
                  </a:lnTo>
                  <a:lnTo>
                    <a:pt x="3939" y="1016"/>
                  </a:lnTo>
                  <a:lnTo>
                    <a:pt x="3915" y="1037"/>
                  </a:lnTo>
                  <a:lnTo>
                    <a:pt x="3868" y="1064"/>
                  </a:lnTo>
                  <a:lnTo>
                    <a:pt x="3892" y="1085"/>
                  </a:lnTo>
                  <a:lnTo>
                    <a:pt x="3963" y="1147"/>
                  </a:lnTo>
                  <a:lnTo>
                    <a:pt x="3986" y="1154"/>
                  </a:lnTo>
                  <a:lnTo>
                    <a:pt x="4057" y="1168"/>
                  </a:lnTo>
                  <a:lnTo>
                    <a:pt x="4175" y="1154"/>
                  </a:lnTo>
                  <a:lnTo>
                    <a:pt x="4211" y="1147"/>
                  </a:lnTo>
                  <a:lnTo>
                    <a:pt x="4235" y="1140"/>
                  </a:lnTo>
                  <a:lnTo>
                    <a:pt x="4282" y="1106"/>
                  </a:lnTo>
                  <a:lnTo>
                    <a:pt x="4353" y="1120"/>
                  </a:lnTo>
                  <a:lnTo>
                    <a:pt x="4412" y="1099"/>
                  </a:lnTo>
                  <a:lnTo>
                    <a:pt x="4448" y="1099"/>
                  </a:lnTo>
                  <a:lnTo>
                    <a:pt x="4459" y="1099"/>
                  </a:lnTo>
                  <a:lnTo>
                    <a:pt x="4530" y="1134"/>
                  </a:lnTo>
                  <a:lnTo>
                    <a:pt x="4554" y="1161"/>
                  </a:lnTo>
                  <a:lnTo>
                    <a:pt x="4542" y="1182"/>
                  </a:lnTo>
                  <a:lnTo>
                    <a:pt x="4542" y="1203"/>
                  </a:lnTo>
                  <a:lnTo>
                    <a:pt x="4518" y="1210"/>
                  </a:lnTo>
                  <a:lnTo>
                    <a:pt x="4495" y="1223"/>
                  </a:lnTo>
                  <a:lnTo>
                    <a:pt x="4483" y="1230"/>
                  </a:lnTo>
                  <a:lnTo>
                    <a:pt x="4483" y="1279"/>
                  </a:lnTo>
                  <a:lnTo>
                    <a:pt x="4483" y="1292"/>
                  </a:lnTo>
                  <a:lnTo>
                    <a:pt x="4495" y="1313"/>
                  </a:lnTo>
                  <a:lnTo>
                    <a:pt x="4578" y="1410"/>
                  </a:lnTo>
                  <a:lnTo>
                    <a:pt x="4613" y="1493"/>
                  </a:lnTo>
                  <a:lnTo>
                    <a:pt x="4684" y="1472"/>
                  </a:lnTo>
                  <a:lnTo>
                    <a:pt x="4708" y="1465"/>
                  </a:lnTo>
                  <a:lnTo>
                    <a:pt x="4767" y="1465"/>
                  </a:lnTo>
                  <a:lnTo>
                    <a:pt x="4802" y="1465"/>
                  </a:lnTo>
                  <a:lnTo>
                    <a:pt x="4814" y="1472"/>
                  </a:lnTo>
                  <a:lnTo>
                    <a:pt x="4861" y="1520"/>
                  </a:lnTo>
                  <a:lnTo>
                    <a:pt x="4956" y="1645"/>
                  </a:lnTo>
                  <a:lnTo>
                    <a:pt x="4909" y="1672"/>
                  </a:lnTo>
                  <a:lnTo>
                    <a:pt x="4873" y="1707"/>
                  </a:lnTo>
                  <a:lnTo>
                    <a:pt x="4873" y="1741"/>
                  </a:lnTo>
                  <a:lnTo>
                    <a:pt x="4861" y="1755"/>
                  </a:lnTo>
                  <a:lnTo>
                    <a:pt x="4861" y="1769"/>
                  </a:lnTo>
                  <a:lnTo>
                    <a:pt x="4838" y="1803"/>
                  </a:lnTo>
                  <a:lnTo>
                    <a:pt x="4790" y="1838"/>
                  </a:lnTo>
                  <a:lnTo>
                    <a:pt x="4708" y="1879"/>
                  </a:lnTo>
                  <a:lnTo>
                    <a:pt x="4696" y="1893"/>
                  </a:lnTo>
                  <a:lnTo>
                    <a:pt x="4625" y="1914"/>
                  </a:lnTo>
                  <a:lnTo>
                    <a:pt x="4542" y="1921"/>
                  </a:lnTo>
                  <a:lnTo>
                    <a:pt x="4507" y="1914"/>
                  </a:lnTo>
                  <a:lnTo>
                    <a:pt x="4448" y="1879"/>
                  </a:lnTo>
                  <a:lnTo>
                    <a:pt x="4436" y="1859"/>
                  </a:lnTo>
                  <a:lnTo>
                    <a:pt x="4424" y="1838"/>
                  </a:lnTo>
                  <a:lnTo>
                    <a:pt x="4412" y="1762"/>
                  </a:lnTo>
                  <a:lnTo>
                    <a:pt x="4400" y="1741"/>
                  </a:lnTo>
                  <a:lnTo>
                    <a:pt x="4294" y="1645"/>
                  </a:lnTo>
                  <a:lnTo>
                    <a:pt x="4270" y="1645"/>
                  </a:lnTo>
                  <a:lnTo>
                    <a:pt x="4140" y="1831"/>
                  </a:lnTo>
                  <a:lnTo>
                    <a:pt x="4116" y="1852"/>
                  </a:lnTo>
                  <a:lnTo>
                    <a:pt x="4105" y="1859"/>
                  </a:lnTo>
                  <a:lnTo>
                    <a:pt x="4081" y="1866"/>
                  </a:lnTo>
                  <a:lnTo>
                    <a:pt x="4045" y="1873"/>
                  </a:lnTo>
                  <a:lnTo>
                    <a:pt x="3986" y="1866"/>
                  </a:lnTo>
                  <a:lnTo>
                    <a:pt x="3963" y="1866"/>
                  </a:lnTo>
                  <a:lnTo>
                    <a:pt x="3939" y="1859"/>
                  </a:lnTo>
                  <a:lnTo>
                    <a:pt x="3856" y="1817"/>
                  </a:lnTo>
                  <a:lnTo>
                    <a:pt x="3856" y="1810"/>
                  </a:lnTo>
                  <a:lnTo>
                    <a:pt x="3856" y="1803"/>
                  </a:lnTo>
                  <a:lnTo>
                    <a:pt x="3844" y="1803"/>
                  </a:lnTo>
                  <a:lnTo>
                    <a:pt x="3833" y="1810"/>
                  </a:lnTo>
                  <a:lnTo>
                    <a:pt x="3809" y="1817"/>
                  </a:lnTo>
                  <a:lnTo>
                    <a:pt x="3762" y="1852"/>
                  </a:lnTo>
                  <a:lnTo>
                    <a:pt x="3762" y="1866"/>
                  </a:lnTo>
                  <a:lnTo>
                    <a:pt x="3762" y="1879"/>
                  </a:lnTo>
                  <a:lnTo>
                    <a:pt x="3750" y="1893"/>
                  </a:lnTo>
                  <a:lnTo>
                    <a:pt x="3643" y="1900"/>
                  </a:lnTo>
                  <a:lnTo>
                    <a:pt x="3560" y="1893"/>
                  </a:lnTo>
                  <a:lnTo>
                    <a:pt x="3513" y="1900"/>
                  </a:lnTo>
                  <a:lnTo>
                    <a:pt x="3419" y="1914"/>
                  </a:lnTo>
                  <a:lnTo>
                    <a:pt x="3336" y="1921"/>
                  </a:lnTo>
                  <a:lnTo>
                    <a:pt x="3288" y="1928"/>
                  </a:lnTo>
                  <a:lnTo>
                    <a:pt x="3253" y="1942"/>
                  </a:lnTo>
                  <a:lnTo>
                    <a:pt x="3182" y="2004"/>
                  </a:lnTo>
                  <a:lnTo>
                    <a:pt x="3135" y="2045"/>
                  </a:lnTo>
                  <a:lnTo>
                    <a:pt x="3064" y="2080"/>
                  </a:lnTo>
                  <a:lnTo>
                    <a:pt x="2945" y="2135"/>
                  </a:lnTo>
                  <a:lnTo>
                    <a:pt x="2851" y="2190"/>
                  </a:lnTo>
                  <a:lnTo>
                    <a:pt x="2768" y="2107"/>
                  </a:lnTo>
                  <a:lnTo>
                    <a:pt x="2697" y="2052"/>
                  </a:lnTo>
                  <a:lnTo>
                    <a:pt x="2673" y="2018"/>
                  </a:lnTo>
                  <a:lnTo>
                    <a:pt x="2673" y="1983"/>
                  </a:lnTo>
                  <a:lnTo>
                    <a:pt x="2709" y="1949"/>
                  </a:lnTo>
                  <a:lnTo>
                    <a:pt x="2768" y="1879"/>
                  </a:lnTo>
                  <a:lnTo>
                    <a:pt x="2756" y="1852"/>
                  </a:lnTo>
                  <a:lnTo>
                    <a:pt x="2744" y="1817"/>
                  </a:lnTo>
                  <a:lnTo>
                    <a:pt x="2626" y="1686"/>
                  </a:lnTo>
                  <a:lnTo>
                    <a:pt x="2673" y="1631"/>
                  </a:lnTo>
                  <a:lnTo>
                    <a:pt x="2744" y="1610"/>
                  </a:lnTo>
                  <a:lnTo>
                    <a:pt x="2709" y="1555"/>
                  </a:lnTo>
                  <a:lnTo>
                    <a:pt x="2614" y="1493"/>
                  </a:lnTo>
                  <a:lnTo>
                    <a:pt x="2532" y="1451"/>
                  </a:lnTo>
                  <a:lnTo>
                    <a:pt x="2484" y="1431"/>
                  </a:lnTo>
                  <a:lnTo>
                    <a:pt x="2437" y="1431"/>
                  </a:lnTo>
                  <a:lnTo>
                    <a:pt x="2390" y="1437"/>
                  </a:lnTo>
                  <a:lnTo>
                    <a:pt x="2330" y="1437"/>
                  </a:lnTo>
                  <a:lnTo>
                    <a:pt x="2260" y="1424"/>
                  </a:lnTo>
                  <a:lnTo>
                    <a:pt x="2212" y="1403"/>
                  </a:lnTo>
                  <a:lnTo>
                    <a:pt x="2177" y="1382"/>
                  </a:lnTo>
                  <a:lnTo>
                    <a:pt x="2058" y="1355"/>
                  </a:lnTo>
                  <a:lnTo>
                    <a:pt x="1976" y="1375"/>
                  </a:lnTo>
                  <a:lnTo>
                    <a:pt x="1928" y="1382"/>
                  </a:lnTo>
                  <a:lnTo>
                    <a:pt x="1893" y="1375"/>
                  </a:lnTo>
                  <a:lnTo>
                    <a:pt x="1869" y="1368"/>
                  </a:lnTo>
                  <a:lnTo>
                    <a:pt x="1857" y="1361"/>
                  </a:lnTo>
                  <a:lnTo>
                    <a:pt x="1857" y="1348"/>
                  </a:lnTo>
                  <a:lnTo>
                    <a:pt x="1834" y="1320"/>
                  </a:lnTo>
                  <a:lnTo>
                    <a:pt x="1668" y="1182"/>
                  </a:lnTo>
                  <a:lnTo>
                    <a:pt x="1656" y="1140"/>
                  </a:lnTo>
                  <a:lnTo>
                    <a:pt x="1562" y="1120"/>
                  </a:lnTo>
                  <a:lnTo>
                    <a:pt x="1526" y="1099"/>
                  </a:lnTo>
                  <a:lnTo>
                    <a:pt x="1455" y="1085"/>
                  </a:lnTo>
                  <a:lnTo>
                    <a:pt x="1408" y="1085"/>
                  </a:lnTo>
                  <a:lnTo>
                    <a:pt x="1325" y="1078"/>
                  </a:lnTo>
                  <a:lnTo>
                    <a:pt x="1183" y="1051"/>
                  </a:lnTo>
                  <a:lnTo>
                    <a:pt x="1112" y="1051"/>
                  </a:lnTo>
                  <a:lnTo>
                    <a:pt x="959" y="1071"/>
                  </a:lnTo>
                  <a:lnTo>
                    <a:pt x="888" y="1051"/>
                  </a:lnTo>
                  <a:lnTo>
                    <a:pt x="805" y="1044"/>
                  </a:lnTo>
                  <a:lnTo>
                    <a:pt x="769" y="1037"/>
                  </a:lnTo>
                  <a:lnTo>
                    <a:pt x="639" y="1064"/>
                  </a:lnTo>
                  <a:lnTo>
                    <a:pt x="485" y="1099"/>
                  </a:lnTo>
                  <a:lnTo>
                    <a:pt x="450" y="1092"/>
                  </a:lnTo>
                  <a:lnTo>
                    <a:pt x="462" y="1064"/>
                  </a:lnTo>
                  <a:lnTo>
                    <a:pt x="438" y="1058"/>
                  </a:lnTo>
                  <a:lnTo>
                    <a:pt x="415" y="1051"/>
                  </a:lnTo>
                  <a:lnTo>
                    <a:pt x="355" y="1016"/>
                  </a:lnTo>
                  <a:lnTo>
                    <a:pt x="344" y="1002"/>
                  </a:lnTo>
                  <a:lnTo>
                    <a:pt x="332" y="961"/>
                  </a:lnTo>
                  <a:lnTo>
                    <a:pt x="261" y="885"/>
                  </a:lnTo>
                  <a:lnTo>
                    <a:pt x="237" y="823"/>
                  </a:lnTo>
                  <a:lnTo>
                    <a:pt x="202" y="809"/>
                  </a:lnTo>
                  <a:lnTo>
                    <a:pt x="178" y="802"/>
                  </a:lnTo>
                  <a:lnTo>
                    <a:pt x="166" y="788"/>
                  </a:lnTo>
                  <a:lnTo>
                    <a:pt x="178" y="740"/>
                  </a:lnTo>
                  <a:lnTo>
                    <a:pt x="166" y="726"/>
                  </a:lnTo>
                  <a:lnTo>
                    <a:pt x="119" y="719"/>
                  </a:lnTo>
                  <a:lnTo>
                    <a:pt x="131" y="685"/>
                  </a:lnTo>
                  <a:lnTo>
                    <a:pt x="143" y="643"/>
                  </a:lnTo>
                  <a:lnTo>
                    <a:pt x="143" y="602"/>
                  </a:lnTo>
                  <a:lnTo>
                    <a:pt x="119" y="567"/>
                  </a:lnTo>
                  <a:lnTo>
                    <a:pt x="166" y="560"/>
                  </a:lnTo>
                  <a:lnTo>
                    <a:pt x="190" y="533"/>
                  </a:lnTo>
                  <a:lnTo>
                    <a:pt x="178" y="512"/>
                  </a:lnTo>
                  <a:lnTo>
                    <a:pt x="131" y="505"/>
                  </a:lnTo>
                  <a:lnTo>
                    <a:pt x="60" y="498"/>
                  </a:lnTo>
                  <a:lnTo>
                    <a:pt x="36" y="484"/>
                  </a:lnTo>
                  <a:lnTo>
                    <a:pt x="60" y="471"/>
                  </a:lnTo>
                  <a:lnTo>
                    <a:pt x="119" y="457"/>
                  </a:lnTo>
                  <a:lnTo>
                    <a:pt x="48" y="360"/>
                  </a:lnTo>
                  <a:lnTo>
                    <a:pt x="24" y="298"/>
                  </a:lnTo>
                  <a:lnTo>
                    <a:pt x="48" y="270"/>
                  </a:lnTo>
                  <a:lnTo>
                    <a:pt x="83" y="263"/>
                  </a:lnTo>
                  <a:lnTo>
                    <a:pt x="72" y="243"/>
                  </a:lnTo>
                  <a:lnTo>
                    <a:pt x="48" y="222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 flipH="1">
              <a:off x="4173129" y="2329093"/>
              <a:ext cx="627891" cy="508328"/>
            </a:xfrm>
            <a:custGeom>
              <a:avLst/>
              <a:gdLst/>
              <a:ahLst/>
              <a:cxnLst/>
              <a:rect l="l" t="t" r="r" b="b"/>
              <a:pathLst>
                <a:path w="10314" h="5333" extrusionOk="0">
                  <a:moveTo>
                    <a:pt x="119" y="62"/>
                  </a:moveTo>
                  <a:lnTo>
                    <a:pt x="273" y="56"/>
                  </a:lnTo>
                  <a:lnTo>
                    <a:pt x="344" y="35"/>
                  </a:lnTo>
                  <a:lnTo>
                    <a:pt x="415" y="21"/>
                  </a:lnTo>
                  <a:lnTo>
                    <a:pt x="521" y="0"/>
                  </a:lnTo>
                  <a:lnTo>
                    <a:pt x="840" y="0"/>
                  </a:lnTo>
                  <a:lnTo>
                    <a:pt x="911" y="14"/>
                  </a:lnTo>
                  <a:lnTo>
                    <a:pt x="947" y="28"/>
                  </a:lnTo>
                  <a:lnTo>
                    <a:pt x="959" y="49"/>
                  </a:lnTo>
                  <a:lnTo>
                    <a:pt x="959" y="62"/>
                  </a:lnTo>
                  <a:lnTo>
                    <a:pt x="971" y="83"/>
                  </a:lnTo>
                  <a:lnTo>
                    <a:pt x="994" y="104"/>
                  </a:lnTo>
                  <a:lnTo>
                    <a:pt x="1030" y="125"/>
                  </a:lnTo>
                  <a:lnTo>
                    <a:pt x="1065" y="138"/>
                  </a:lnTo>
                  <a:lnTo>
                    <a:pt x="1101" y="138"/>
                  </a:lnTo>
                  <a:lnTo>
                    <a:pt x="1124" y="132"/>
                  </a:lnTo>
                  <a:lnTo>
                    <a:pt x="1160" y="90"/>
                  </a:lnTo>
                  <a:lnTo>
                    <a:pt x="1243" y="76"/>
                  </a:lnTo>
                  <a:lnTo>
                    <a:pt x="1314" y="152"/>
                  </a:lnTo>
                  <a:lnTo>
                    <a:pt x="1349" y="214"/>
                  </a:lnTo>
                  <a:lnTo>
                    <a:pt x="1396" y="249"/>
                  </a:lnTo>
                  <a:lnTo>
                    <a:pt x="1432" y="283"/>
                  </a:lnTo>
                  <a:lnTo>
                    <a:pt x="1538" y="339"/>
                  </a:lnTo>
                  <a:lnTo>
                    <a:pt x="1609" y="359"/>
                  </a:lnTo>
                  <a:lnTo>
                    <a:pt x="1680" y="366"/>
                  </a:lnTo>
                  <a:lnTo>
                    <a:pt x="1763" y="359"/>
                  </a:lnTo>
                  <a:lnTo>
                    <a:pt x="1976" y="290"/>
                  </a:lnTo>
                  <a:lnTo>
                    <a:pt x="2070" y="277"/>
                  </a:lnTo>
                  <a:lnTo>
                    <a:pt x="1976" y="435"/>
                  </a:lnTo>
                  <a:lnTo>
                    <a:pt x="2000" y="491"/>
                  </a:lnTo>
                  <a:lnTo>
                    <a:pt x="2011" y="518"/>
                  </a:lnTo>
                  <a:lnTo>
                    <a:pt x="2000" y="553"/>
                  </a:lnTo>
                  <a:lnTo>
                    <a:pt x="1964" y="629"/>
                  </a:lnTo>
                  <a:lnTo>
                    <a:pt x="1988" y="712"/>
                  </a:lnTo>
                  <a:lnTo>
                    <a:pt x="2047" y="884"/>
                  </a:lnTo>
                  <a:lnTo>
                    <a:pt x="2189" y="1036"/>
                  </a:lnTo>
                  <a:lnTo>
                    <a:pt x="2212" y="1071"/>
                  </a:lnTo>
                  <a:lnTo>
                    <a:pt x="2212" y="1209"/>
                  </a:lnTo>
                  <a:lnTo>
                    <a:pt x="2248" y="1237"/>
                  </a:lnTo>
                  <a:lnTo>
                    <a:pt x="2283" y="1250"/>
                  </a:lnTo>
                  <a:lnTo>
                    <a:pt x="2366" y="1271"/>
                  </a:lnTo>
                  <a:lnTo>
                    <a:pt x="2496" y="1354"/>
                  </a:lnTo>
                  <a:lnTo>
                    <a:pt x="2603" y="1368"/>
                  </a:lnTo>
                  <a:lnTo>
                    <a:pt x="2674" y="1361"/>
                  </a:lnTo>
                  <a:lnTo>
                    <a:pt x="2745" y="1243"/>
                  </a:lnTo>
                  <a:lnTo>
                    <a:pt x="2792" y="1195"/>
                  </a:lnTo>
                  <a:lnTo>
                    <a:pt x="2851" y="1147"/>
                  </a:lnTo>
                  <a:lnTo>
                    <a:pt x="2981" y="1085"/>
                  </a:lnTo>
                  <a:lnTo>
                    <a:pt x="3052" y="1043"/>
                  </a:lnTo>
                  <a:lnTo>
                    <a:pt x="3099" y="1043"/>
                  </a:lnTo>
                  <a:lnTo>
                    <a:pt x="3170" y="1064"/>
                  </a:lnTo>
                  <a:lnTo>
                    <a:pt x="3206" y="1098"/>
                  </a:lnTo>
                  <a:lnTo>
                    <a:pt x="3182" y="1140"/>
                  </a:lnTo>
                  <a:lnTo>
                    <a:pt x="3064" y="1202"/>
                  </a:lnTo>
                  <a:lnTo>
                    <a:pt x="3017" y="1223"/>
                  </a:lnTo>
                  <a:lnTo>
                    <a:pt x="2993" y="1243"/>
                  </a:lnTo>
                  <a:lnTo>
                    <a:pt x="2958" y="1278"/>
                  </a:lnTo>
                  <a:lnTo>
                    <a:pt x="2946" y="1306"/>
                  </a:lnTo>
                  <a:lnTo>
                    <a:pt x="2969" y="1395"/>
                  </a:lnTo>
                  <a:lnTo>
                    <a:pt x="2958" y="1492"/>
                  </a:lnTo>
                  <a:lnTo>
                    <a:pt x="3028" y="1616"/>
                  </a:lnTo>
                  <a:lnTo>
                    <a:pt x="2981" y="1685"/>
                  </a:lnTo>
                  <a:lnTo>
                    <a:pt x="2993" y="1727"/>
                  </a:lnTo>
                  <a:lnTo>
                    <a:pt x="2993" y="1768"/>
                  </a:lnTo>
                  <a:lnTo>
                    <a:pt x="3005" y="1789"/>
                  </a:lnTo>
                  <a:lnTo>
                    <a:pt x="3028" y="1817"/>
                  </a:lnTo>
                  <a:lnTo>
                    <a:pt x="3088" y="1844"/>
                  </a:lnTo>
                  <a:lnTo>
                    <a:pt x="3135" y="1858"/>
                  </a:lnTo>
                  <a:lnTo>
                    <a:pt x="3194" y="1879"/>
                  </a:lnTo>
                  <a:lnTo>
                    <a:pt x="3265" y="1989"/>
                  </a:lnTo>
                  <a:lnTo>
                    <a:pt x="3336" y="2017"/>
                  </a:lnTo>
                  <a:lnTo>
                    <a:pt x="3454" y="2031"/>
                  </a:lnTo>
                  <a:lnTo>
                    <a:pt x="3561" y="2058"/>
                  </a:lnTo>
                  <a:lnTo>
                    <a:pt x="3608" y="2093"/>
                  </a:lnTo>
                  <a:lnTo>
                    <a:pt x="3643" y="2134"/>
                  </a:lnTo>
                  <a:lnTo>
                    <a:pt x="3939" y="2335"/>
                  </a:lnTo>
                  <a:lnTo>
                    <a:pt x="3986" y="2445"/>
                  </a:lnTo>
                  <a:lnTo>
                    <a:pt x="4034" y="2466"/>
                  </a:lnTo>
                  <a:lnTo>
                    <a:pt x="4093" y="2466"/>
                  </a:lnTo>
                  <a:lnTo>
                    <a:pt x="4448" y="2431"/>
                  </a:lnTo>
                  <a:lnTo>
                    <a:pt x="4578" y="2397"/>
                  </a:lnTo>
                  <a:lnTo>
                    <a:pt x="4672" y="2362"/>
                  </a:lnTo>
                  <a:lnTo>
                    <a:pt x="4708" y="2355"/>
                  </a:lnTo>
                  <a:lnTo>
                    <a:pt x="4732" y="2355"/>
                  </a:lnTo>
                  <a:lnTo>
                    <a:pt x="4803" y="2376"/>
                  </a:lnTo>
                  <a:lnTo>
                    <a:pt x="4873" y="2487"/>
                  </a:lnTo>
                  <a:lnTo>
                    <a:pt x="5063" y="2659"/>
                  </a:lnTo>
                  <a:lnTo>
                    <a:pt x="5157" y="2666"/>
                  </a:lnTo>
                  <a:lnTo>
                    <a:pt x="5287" y="2639"/>
                  </a:lnTo>
                  <a:lnTo>
                    <a:pt x="5311" y="2645"/>
                  </a:lnTo>
                  <a:lnTo>
                    <a:pt x="5323" y="2652"/>
                  </a:lnTo>
                  <a:lnTo>
                    <a:pt x="5335" y="2701"/>
                  </a:lnTo>
                  <a:lnTo>
                    <a:pt x="5370" y="2756"/>
                  </a:lnTo>
                  <a:lnTo>
                    <a:pt x="5453" y="2804"/>
                  </a:lnTo>
                  <a:lnTo>
                    <a:pt x="5500" y="2880"/>
                  </a:lnTo>
                  <a:lnTo>
                    <a:pt x="5548" y="2880"/>
                  </a:lnTo>
                  <a:lnTo>
                    <a:pt x="5607" y="2866"/>
                  </a:lnTo>
                  <a:lnTo>
                    <a:pt x="5749" y="2749"/>
                  </a:lnTo>
                  <a:lnTo>
                    <a:pt x="5760" y="2673"/>
                  </a:lnTo>
                  <a:lnTo>
                    <a:pt x="5737" y="2666"/>
                  </a:lnTo>
                  <a:lnTo>
                    <a:pt x="5654" y="2632"/>
                  </a:lnTo>
                  <a:lnTo>
                    <a:pt x="5654" y="2625"/>
                  </a:lnTo>
                  <a:lnTo>
                    <a:pt x="5642" y="2583"/>
                  </a:lnTo>
                  <a:lnTo>
                    <a:pt x="5548" y="2563"/>
                  </a:lnTo>
                  <a:lnTo>
                    <a:pt x="5500" y="2507"/>
                  </a:lnTo>
                  <a:lnTo>
                    <a:pt x="5441" y="2418"/>
                  </a:lnTo>
                  <a:lnTo>
                    <a:pt x="5418" y="2369"/>
                  </a:lnTo>
                  <a:lnTo>
                    <a:pt x="5429" y="2335"/>
                  </a:lnTo>
                  <a:lnTo>
                    <a:pt x="5441" y="2307"/>
                  </a:lnTo>
                  <a:lnTo>
                    <a:pt x="5488" y="2266"/>
                  </a:lnTo>
                  <a:lnTo>
                    <a:pt x="5642" y="2176"/>
                  </a:lnTo>
                  <a:lnTo>
                    <a:pt x="5808" y="2127"/>
                  </a:lnTo>
                  <a:lnTo>
                    <a:pt x="5867" y="2093"/>
                  </a:lnTo>
                  <a:lnTo>
                    <a:pt x="5997" y="2217"/>
                  </a:lnTo>
                  <a:lnTo>
                    <a:pt x="6009" y="2238"/>
                  </a:lnTo>
                  <a:lnTo>
                    <a:pt x="6174" y="2321"/>
                  </a:lnTo>
                  <a:lnTo>
                    <a:pt x="6222" y="2362"/>
                  </a:lnTo>
                  <a:lnTo>
                    <a:pt x="6234" y="2438"/>
                  </a:lnTo>
                  <a:lnTo>
                    <a:pt x="6305" y="2507"/>
                  </a:lnTo>
                  <a:lnTo>
                    <a:pt x="6328" y="2549"/>
                  </a:lnTo>
                  <a:lnTo>
                    <a:pt x="6316" y="2583"/>
                  </a:lnTo>
                  <a:lnTo>
                    <a:pt x="6305" y="2632"/>
                  </a:lnTo>
                  <a:lnTo>
                    <a:pt x="6305" y="2680"/>
                  </a:lnTo>
                  <a:lnTo>
                    <a:pt x="6352" y="2749"/>
                  </a:lnTo>
                  <a:lnTo>
                    <a:pt x="6387" y="2860"/>
                  </a:lnTo>
                  <a:lnTo>
                    <a:pt x="6387" y="2908"/>
                  </a:lnTo>
                  <a:lnTo>
                    <a:pt x="6387" y="2936"/>
                  </a:lnTo>
                  <a:lnTo>
                    <a:pt x="6399" y="2956"/>
                  </a:lnTo>
                  <a:lnTo>
                    <a:pt x="6446" y="2970"/>
                  </a:lnTo>
                  <a:lnTo>
                    <a:pt x="6470" y="2949"/>
                  </a:lnTo>
                  <a:lnTo>
                    <a:pt x="6553" y="2915"/>
                  </a:lnTo>
                  <a:lnTo>
                    <a:pt x="6612" y="2887"/>
                  </a:lnTo>
                  <a:lnTo>
                    <a:pt x="6695" y="2873"/>
                  </a:lnTo>
                  <a:lnTo>
                    <a:pt x="6778" y="2866"/>
                  </a:lnTo>
                  <a:lnTo>
                    <a:pt x="6896" y="2880"/>
                  </a:lnTo>
                  <a:lnTo>
                    <a:pt x="7156" y="2922"/>
                  </a:lnTo>
                  <a:lnTo>
                    <a:pt x="7322" y="2984"/>
                  </a:lnTo>
                  <a:lnTo>
                    <a:pt x="7322" y="2922"/>
                  </a:lnTo>
                  <a:lnTo>
                    <a:pt x="7345" y="2908"/>
                  </a:lnTo>
                  <a:lnTo>
                    <a:pt x="7381" y="2901"/>
                  </a:lnTo>
                  <a:lnTo>
                    <a:pt x="7416" y="2894"/>
                  </a:lnTo>
                  <a:lnTo>
                    <a:pt x="7487" y="2901"/>
                  </a:lnTo>
                  <a:lnTo>
                    <a:pt x="7558" y="2915"/>
                  </a:lnTo>
                  <a:lnTo>
                    <a:pt x="7594" y="2922"/>
                  </a:lnTo>
                  <a:lnTo>
                    <a:pt x="7641" y="2929"/>
                  </a:lnTo>
                  <a:lnTo>
                    <a:pt x="7688" y="2936"/>
                  </a:lnTo>
                  <a:lnTo>
                    <a:pt x="7818" y="2887"/>
                  </a:lnTo>
                  <a:lnTo>
                    <a:pt x="7901" y="2825"/>
                  </a:lnTo>
                  <a:lnTo>
                    <a:pt x="7972" y="2749"/>
                  </a:lnTo>
                  <a:lnTo>
                    <a:pt x="8008" y="2735"/>
                  </a:lnTo>
                  <a:lnTo>
                    <a:pt x="8055" y="2728"/>
                  </a:lnTo>
                  <a:lnTo>
                    <a:pt x="8126" y="2728"/>
                  </a:lnTo>
                  <a:lnTo>
                    <a:pt x="8161" y="2659"/>
                  </a:lnTo>
                  <a:lnTo>
                    <a:pt x="8209" y="2625"/>
                  </a:lnTo>
                  <a:lnTo>
                    <a:pt x="8374" y="2597"/>
                  </a:lnTo>
                  <a:lnTo>
                    <a:pt x="8457" y="2556"/>
                  </a:lnTo>
                  <a:lnTo>
                    <a:pt x="8528" y="2583"/>
                  </a:lnTo>
                  <a:lnTo>
                    <a:pt x="8575" y="2632"/>
                  </a:lnTo>
                  <a:lnTo>
                    <a:pt x="8634" y="2659"/>
                  </a:lnTo>
                  <a:lnTo>
                    <a:pt x="8682" y="2680"/>
                  </a:lnTo>
                  <a:lnTo>
                    <a:pt x="8705" y="2680"/>
                  </a:lnTo>
                  <a:lnTo>
                    <a:pt x="8765" y="2673"/>
                  </a:lnTo>
                  <a:lnTo>
                    <a:pt x="8824" y="2597"/>
                  </a:lnTo>
                  <a:lnTo>
                    <a:pt x="8812" y="2563"/>
                  </a:lnTo>
                  <a:lnTo>
                    <a:pt x="8788" y="2514"/>
                  </a:lnTo>
                  <a:lnTo>
                    <a:pt x="8705" y="2418"/>
                  </a:lnTo>
                  <a:lnTo>
                    <a:pt x="8694" y="2376"/>
                  </a:lnTo>
                  <a:lnTo>
                    <a:pt x="8729" y="2328"/>
                  </a:lnTo>
                  <a:lnTo>
                    <a:pt x="8776" y="2286"/>
                  </a:lnTo>
                  <a:lnTo>
                    <a:pt x="8812" y="2224"/>
                  </a:lnTo>
                  <a:lnTo>
                    <a:pt x="8847" y="2190"/>
                  </a:lnTo>
                  <a:lnTo>
                    <a:pt x="8895" y="2176"/>
                  </a:lnTo>
                  <a:lnTo>
                    <a:pt x="8942" y="2176"/>
                  </a:lnTo>
                  <a:lnTo>
                    <a:pt x="9001" y="2197"/>
                  </a:lnTo>
                  <a:lnTo>
                    <a:pt x="9096" y="2238"/>
                  </a:lnTo>
                  <a:lnTo>
                    <a:pt x="9143" y="2245"/>
                  </a:lnTo>
                  <a:lnTo>
                    <a:pt x="9190" y="2245"/>
                  </a:lnTo>
                  <a:lnTo>
                    <a:pt x="9226" y="2231"/>
                  </a:lnTo>
                  <a:lnTo>
                    <a:pt x="9249" y="2224"/>
                  </a:lnTo>
                  <a:lnTo>
                    <a:pt x="9285" y="2210"/>
                  </a:lnTo>
                  <a:lnTo>
                    <a:pt x="9332" y="2197"/>
                  </a:lnTo>
                  <a:lnTo>
                    <a:pt x="9391" y="2169"/>
                  </a:lnTo>
                  <a:lnTo>
                    <a:pt x="9474" y="2121"/>
                  </a:lnTo>
                  <a:lnTo>
                    <a:pt x="9616" y="1982"/>
                  </a:lnTo>
                  <a:lnTo>
                    <a:pt x="9675" y="1879"/>
                  </a:lnTo>
                  <a:lnTo>
                    <a:pt x="9711" y="1837"/>
                  </a:lnTo>
                  <a:lnTo>
                    <a:pt x="9746" y="1768"/>
                  </a:lnTo>
                  <a:lnTo>
                    <a:pt x="9746" y="1748"/>
                  </a:lnTo>
                  <a:lnTo>
                    <a:pt x="9770" y="1699"/>
                  </a:lnTo>
                  <a:lnTo>
                    <a:pt x="9876" y="1748"/>
                  </a:lnTo>
                  <a:lnTo>
                    <a:pt x="9947" y="1796"/>
                  </a:lnTo>
                  <a:lnTo>
                    <a:pt x="10006" y="1851"/>
                  </a:lnTo>
                  <a:lnTo>
                    <a:pt x="10030" y="1948"/>
                  </a:lnTo>
                  <a:lnTo>
                    <a:pt x="10077" y="1996"/>
                  </a:lnTo>
                  <a:lnTo>
                    <a:pt x="10101" y="2031"/>
                  </a:lnTo>
                  <a:lnTo>
                    <a:pt x="10089" y="2065"/>
                  </a:lnTo>
                  <a:lnTo>
                    <a:pt x="10077" y="2086"/>
                  </a:lnTo>
                  <a:lnTo>
                    <a:pt x="10018" y="2121"/>
                  </a:lnTo>
                  <a:lnTo>
                    <a:pt x="9995" y="2155"/>
                  </a:lnTo>
                  <a:lnTo>
                    <a:pt x="9983" y="2190"/>
                  </a:lnTo>
                  <a:lnTo>
                    <a:pt x="9995" y="2279"/>
                  </a:lnTo>
                  <a:lnTo>
                    <a:pt x="9983" y="2300"/>
                  </a:lnTo>
                  <a:lnTo>
                    <a:pt x="9983" y="2314"/>
                  </a:lnTo>
                  <a:lnTo>
                    <a:pt x="9983" y="2328"/>
                  </a:lnTo>
                  <a:lnTo>
                    <a:pt x="9995" y="2348"/>
                  </a:lnTo>
                  <a:lnTo>
                    <a:pt x="10006" y="2355"/>
                  </a:lnTo>
                  <a:lnTo>
                    <a:pt x="10077" y="2376"/>
                  </a:lnTo>
                  <a:lnTo>
                    <a:pt x="10101" y="2383"/>
                  </a:lnTo>
                  <a:lnTo>
                    <a:pt x="10101" y="2424"/>
                  </a:lnTo>
                  <a:lnTo>
                    <a:pt x="10042" y="2514"/>
                  </a:lnTo>
                  <a:lnTo>
                    <a:pt x="10054" y="2535"/>
                  </a:lnTo>
                  <a:lnTo>
                    <a:pt x="10101" y="2549"/>
                  </a:lnTo>
                  <a:lnTo>
                    <a:pt x="10160" y="2576"/>
                  </a:lnTo>
                  <a:lnTo>
                    <a:pt x="10207" y="2611"/>
                  </a:lnTo>
                  <a:lnTo>
                    <a:pt x="10231" y="2645"/>
                  </a:lnTo>
                  <a:lnTo>
                    <a:pt x="10267" y="2784"/>
                  </a:lnTo>
                  <a:lnTo>
                    <a:pt x="10314" y="2846"/>
                  </a:lnTo>
                  <a:lnTo>
                    <a:pt x="10302" y="2860"/>
                  </a:lnTo>
                  <a:lnTo>
                    <a:pt x="10267" y="2873"/>
                  </a:lnTo>
                  <a:lnTo>
                    <a:pt x="10255" y="2887"/>
                  </a:lnTo>
                  <a:lnTo>
                    <a:pt x="10196" y="2873"/>
                  </a:lnTo>
                  <a:lnTo>
                    <a:pt x="9983" y="2853"/>
                  </a:lnTo>
                  <a:lnTo>
                    <a:pt x="9900" y="2825"/>
                  </a:lnTo>
                  <a:lnTo>
                    <a:pt x="9853" y="2804"/>
                  </a:lnTo>
                  <a:lnTo>
                    <a:pt x="9829" y="2804"/>
                  </a:lnTo>
                  <a:lnTo>
                    <a:pt x="9758" y="2811"/>
                  </a:lnTo>
                  <a:lnTo>
                    <a:pt x="9699" y="2825"/>
                  </a:lnTo>
                  <a:lnTo>
                    <a:pt x="9652" y="2832"/>
                  </a:lnTo>
                  <a:lnTo>
                    <a:pt x="9474" y="2853"/>
                  </a:lnTo>
                  <a:lnTo>
                    <a:pt x="9380" y="2839"/>
                  </a:lnTo>
                  <a:lnTo>
                    <a:pt x="9344" y="2825"/>
                  </a:lnTo>
                  <a:lnTo>
                    <a:pt x="9285" y="2804"/>
                  </a:lnTo>
                  <a:lnTo>
                    <a:pt x="9167" y="2742"/>
                  </a:lnTo>
                  <a:lnTo>
                    <a:pt x="9108" y="2721"/>
                  </a:lnTo>
                  <a:lnTo>
                    <a:pt x="9084" y="2721"/>
                  </a:lnTo>
                  <a:lnTo>
                    <a:pt x="9060" y="2742"/>
                  </a:lnTo>
                  <a:lnTo>
                    <a:pt x="9048" y="2756"/>
                  </a:lnTo>
                  <a:lnTo>
                    <a:pt x="9037" y="2763"/>
                  </a:lnTo>
                  <a:lnTo>
                    <a:pt x="9037" y="2777"/>
                  </a:lnTo>
                  <a:lnTo>
                    <a:pt x="9025" y="2784"/>
                  </a:lnTo>
                  <a:lnTo>
                    <a:pt x="9001" y="2790"/>
                  </a:lnTo>
                  <a:lnTo>
                    <a:pt x="8989" y="2790"/>
                  </a:lnTo>
                  <a:lnTo>
                    <a:pt x="8977" y="2797"/>
                  </a:lnTo>
                  <a:lnTo>
                    <a:pt x="8977" y="2804"/>
                  </a:lnTo>
                  <a:lnTo>
                    <a:pt x="8977" y="2818"/>
                  </a:lnTo>
                  <a:lnTo>
                    <a:pt x="8977" y="2839"/>
                  </a:lnTo>
                  <a:lnTo>
                    <a:pt x="8977" y="2860"/>
                  </a:lnTo>
                  <a:lnTo>
                    <a:pt x="8942" y="2887"/>
                  </a:lnTo>
                  <a:lnTo>
                    <a:pt x="8942" y="2901"/>
                  </a:lnTo>
                  <a:lnTo>
                    <a:pt x="8942" y="2929"/>
                  </a:lnTo>
                  <a:lnTo>
                    <a:pt x="8942" y="2970"/>
                  </a:lnTo>
                  <a:lnTo>
                    <a:pt x="8918" y="3005"/>
                  </a:lnTo>
                  <a:lnTo>
                    <a:pt x="8895" y="3025"/>
                  </a:lnTo>
                  <a:lnTo>
                    <a:pt x="8883" y="3046"/>
                  </a:lnTo>
                  <a:lnTo>
                    <a:pt x="8895" y="3074"/>
                  </a:lnTo>
                  <a:lnTo>
                    <a:pt x="8930" y="3101"/>
                  </a:lnTo>
                  <a:lnTo>
                    <a:pt x="8977" y="3150"/>
                  </a:lnTo>
                  <a:lnTo>
                    <a:pt x="8989" y="3177"/>
                  </a:lnTo>
                  <a:lnTo>
                    <a:pt x="8977" y="3198"/>
                  </a:lnTo>
                  <a:lnTo>
                    <a:pt x="8930" y="3260"/>
                  </a:lnTo>
                  <a:lnTo>
                    <a:pt x="8765" y="3357"/>
                  </a:lnTo>
                  <a:lnTo>
                    <a:pt x="8741" y="3398"/>
                  </a:lnTo>
                  <a:lnTo>
                    <a:pt x="8741" y="3419"/>
                  </a:lnTo>
                  <a:lnTo>
                    <a:pt x="8741" y="3453"/>
                  </a:lnTo>
                  <a:lnTo>
                    <a:pt x="8741" y="3474"/>
                  </a:lnTo>
                  <a:lnTo>
                    <a:pt x="8717" y="3488"/>
                  </a:lnTo>
                  <a:lnTo>
                    <a:pt x="8670" y="3488"/>
                  </a:lnTo>
                  <a:lnTo>
                    <a:pt x="8587" y="3488"/>
                  </a:lnTo>
                  <a:lnTo>
                    <a:pt x="8457" y="3529"/>
                  </a:lnTo>
                  <a:lnTo>
                    <a:pt x="8386" y="3550"/>
                  </a:lnTo>
                  <a:lnTo>
                    <a:pt x="8351" y="3557"/>
                  </a:lnTo>
                  <a:lnTo>
                    <a:pt x="8161" y="3557"/>
                  </a:lnTo>
                  <a:lnTo>
                    <a:pt x="8161" y="3599"/>
                  </a:lnTo>
                  <a:lnTo>
                    <a:pt x="8126" y="3633"/>
                  </a:lnTo>
                  <a:lnTo>
                    <a:pt x="8079" y="3654"/>
                  </a:lnTo>
                  <a:lnTo>
                    <a:pt x="8019" y="3674"/>
                  </a:lnTo>
                  <a:lnTo>
                    <a:pt x="7960" y="3681"/>
                  </a:lnTo>
                  <a:lnTo>
                    <a:pt x="7783" y="3737"/>
                  </a:lnTo>
                  <a:lnTo>
                    <a:pt x="7535" y="3605"/>
                  </a:lnTo>
                  <a:lnTo>
                    <a:pt x="7428" y="3585"/>
                  </a:lnTo>
                  <a:lnTo>
                    <a:pt x="7404" y="3536"/>
                  </a:lnTo>
                  <a:lnTo>
                    <a:pt x="7404" y="3495"/>
                  </a:lnTo>
                  <a:lnTo>
                    <a:pt x="7192" y="3371"/>
                  </a:lnTo>
                  <a:lnTo>
                    <a:pt x="7109" y="3322"/>
                  </a:lnTo>
                  <a:lnTo>
                    <a:pt x="7073" y="3315"/>
                  </a:lnTo>
                  <a:lnTo>
                    <a:pt x="7038" y="3308"/>
                  </a:lnTo>
                  <a:lnTo>
                    <a:pt x="7014" y="3308"/>
                  </a:lnTo>
                  <a:lnTo>
                    <a:pt x="6990" y="3322"/>
                  </a:lnTo>
                  <a:lnTo>
                    <a:pt x="6990" y="3440"/>
                  </a:lnTo>
                  <a:lnTo>
                    <a:pt x="6789" y="3495"/>
                  </a:lnTo>
                  <a:lnTo>
                    <a:pt x="6707" y="3481"/>
                  </a:lnTo>
                  <a:lnTo>
                    <a:pt x="6624" y="3529"/>
                  </a:lnTo>
                  <a:lnTo>
                    <a:pt x="6565" y="3543"/>
                  </a:lnTo>
                  <a:lnTo>
                    <a:pt x="6517" y="3543"/>
                  </a:lnTo>
                  <a:lnTo>
                    <a:pt x="6482" y="3536"/>
                  </a:lnTo>
                  <a:lnTo>
                    <a:pt x="6458" y="3543"/>
                  </a:lnTo>
                  <a:lnTo>
                    <a:pt x="6458" y="3564"/>
                  </a:lnTo>
                  <a:lnTo>
                    <a:pt x="6411" y="3612"/>
                  </a:lnTo>
                  <a:lnTo>
                    <a:pt x="6257" y="3695"/>
                  </a:lnTo>
                  <a:lnTo>
                    <a:pt x="6222" y="3709"/>
                  </a:lnTo>
                  <a:lnTo>
                    <a:pt x="6222" y="3709"/>
                  </a:lnTo>
                  <a:lnTo>
                    <a:pt x="6222" y="3730"/>
                  </a:lnTo>
                  <a:lnTo>
                    <a:pt x="6186" y="3750"/>
                  </a:lnTo>
                  <a:lnTo>
                    <a:pt x="6210" y="3778"/>
                  </a:lnTo>
                  <a:lnTo>
                    <a:pt x="6234" y="3813"/>
                  </a:lnTo>
                  <a:lnTo>
                    <a:pt x="6234" y="3833"/>
                  </a:lnTo>
                  <a:lnTo>
                    <a:pt x="6222" y="3868"/>
                  </a:lnTo>
                  <a:lnTo>
                    <a:pt x="6198" y="3895"/>
                  </a:lnTo>
                  <a:lnTo>
                    <a:pt x="6103" y="3937"/>
                  </a:lnTo>
                  <a:lnTo>
                    <a:pt x="6033" y="3971"/>
                  </a:lnTo>
                  <a:lnTo>
                    <a:pt x="6021" y="3985"/>
                  </a:lnTo>
                  <a:lnTo>
                    <a:pt x="5962" y="4041"/>
                  </a:lnTo>
                  <a:lnTo>
                    <a:pt x="5973" y="4103"/>
                  </a:lnTo>
                  <a:lnTo>
                    <a:pt x="5938" y="4165"/>
                  </a:lnTo>
                  <a:lnTo>
                    <a:pt x="5843" y="4255"/>
                  </a:lnTo>
                  <a:lnTo>
                    <a:pt x="5831" y="4282"/>
                  </a:lnTo>
                  <a:lnTo>
                    <a:pt x="5855" y="4317"/>
                  </a:lnTo>
                  <a:lnTo>
                    <a:pt x="5843" y="4365"/>
                  </a:lnTo>
                  <a:lnTo>
                    <a:pt x="5784" y="4427"/>
                  </a:lnTo>
                  <a:lnTo>
                    <a:pt x="5796" y="4455"/>
                  </a:lnTo>
                  <a:lnTo>
                    <a:pt x="5938" y="4524"/>
                  </a:lnTo>
                  <a:lnTo>
                    <a:pt x="5926" y="4593"/>
                  </a:lnTo>
                  <a:lnTo>
                    <a:pt x="6044" y="4724"/>
                  </a:lnTo>
                  <a:lnTo>
                    <a:pt x="6044" y="4759"/>
                  </a:lnTo>
                  <a:lnTo>
                    <a:pt x="5962" y="4828"/>
                  </a:lnTo>
                  <a:lnTo>
                    <a:pt x="5654" y="4828"/>
                  </a:lnTo>
                  <a:lnTo>
                    <a:pt x="5536" y="4849"/>
                  </a:lnTo>
                  <a:lnTo>
                    <a:pt x="5500" y="4862"/>
                  </a:lnTo>
                  <a:lnTo>
                    <a:pt x="5441" y="4918"/>
                  </a:lnTo>
                  <a:lnTo>
                    <a:pt x="5394" y="4952"/>
                  </a:lnTo>
                  <a:lnTo>
                    <a:pt x="5358" y="4980"/>
                  </a:lnTo>
                  <a:lnTo>
                    <a:pt x="5382" y="5014"/>
                  </a:lnTo>
                  <a:lnTo>
                    <a:pt x="5370" y="5028"/>
                  </a:lnTo>
                  <a:lnTo>
                    <a:pt x="5216" y="5063"/>
                  </a:lnTo>
                  <a:lnTo>
                    <a:pt x="5145" y="5139"/>
                  </a:lnTo>
                  <a:lnTo>
                    <a:pt x="5122" y="5159"/>
                  </a:lnTo>
                  <a:lnTo>
                    <a:pt x="5098" y="5180"/>
                  </a:lnTo>
                  <a:lnTo>
                    <a:pt x="5051" y="5187"/>
                  </a:lnTo>
                  <a:lnTo>
                    <a:pt x="4980" y="5173"/>
                  </a:lnTo>
                  <a:lnTo>
                    <a:pt x="4944" y="5173"/>
                  </a:lnTo>
                  <a:lnTo>
                    <a:pt x="4909" y="5173"/>
                  </a:lnTo>
                  <a:lnTo>
                    <a:pt x="4873" y="5180"/>
                  </a:lnTo>
                  <a:lnTo>
                    <a:pt x="4838" y="5194"/>
                  </a:lnTo>
                  <a:lnTo>
                    <a:pt x="4826" y="5256"/>
                  </a:lnTo>
                  <a:lnTo>
                    <a:pt x="4803" y="5297"/>
                  </a:lnTo>
                  <a:lnTo>
                    <a:pt x="4708" y="5297"/>
                  </a:lnTo>
                  <a:lnTo>
                    <a:pt x="4554" y="5332"/>
                  </a:lnTo>
                  <a:lnTo>
                    <a:pt x="4400" y="5325"/>
                  </a:lnTo>
                  <a:lnTo>
                    <a:pt x="4353" y="5311"/>
                  </a:lnTo>
                  <a:lnTo>
                    <a:pt x="4318" y="5297"/>
                  </a:lnTo>
                  <a:lnTo>
                    <a:pt x="4306" y="5277"/>
                  </a:lnTo>
                  <a:lnTo>
                    <a:pt x="4258" y="5228"/>
                  </a:lnTo>
                  <a:lnTo>
                    <a:pt x="4247" y="5222"/>
                  </a:lnTo>
                  <a:lnTo>
                    <a:pt x="4247" y="5208"/>
                  </a:lnTo>
                  <a:lnTo>
                    <a:pt x="4258" y="5194"/>
                  </a:lnTo>
                  <a:lnTo>
                    <a:pt x="4247" y="5180"/>
                  </a:lnTo>
                  <a:lnTo>
                    <a:pt x="4223" y="5173"/>
                  </a:lnTo>
                  <a:lnTo>
                    <a:pt x="4164" y="5166"/>
                  </a:lnTo>
                  <a:lnTo>
                    <a:pt x="4152" y="5132"/>
                  </a:lnTo>
                  <a:lnTo>
                    <a:pt x="4223" y="5001"/>
                  </a:lnTo>
                  <a:lnTo>
                    <a:pt x="4223" y="4959"/>
                  </a:lnTo>
                  <a:lnTo>
                    <a:pt x="4152" y="4855"/>
                  </a:lnTo>
                  <a:lnTo>
                    <a:pt x="4140" y="4752"/>
                  </a:lnTo>
                  <a:lnTo>
                    <a:pt x="4081" y="4607"/>
                  </a:lnTo>
                  <a:lnTo>
                    <a:pt x="4057" y="4593"/>
                  </a:lnTo>
                  <a:lnTo>
                    <a:pt x="4010" y="4586"/>
                  </a:lnTo>
                  <a:lnTo>
                    <a:pt x="3868" y="4621"/>
                  </a:lnTo>
                  <a:lnTo>
                    <a:pt x="3774" y="4565"/>
                  </a:lnTo>
                  <a:lnTo>
                    <a:pt x="3714" y="4531"/>
                  </a:lnTo>
                  <a:lnTo>
                    <a:pt x="3691" y="4503"/>
                  </a:lnTo>
                  <a:lnTo>
                    <a:pt x="3667" y="4455"/>
                  </a:lnTo>
                  <a:lnTo>
                    <a:pt x="3608" y="4393"/>
                  </a:lnTo>
                  <a:lnTo>
                    <a:pt x="3632" y="4358"/>
                  </a:lnTo>
                  <a:lnTo>
                    <a:pt x="3726" y="4317"/>
                  </a:lnTo>
                  <a:lnTo>
                    <a:pt x="3774" y="4282"/>
                  </a:lnTo>
                  <a:lnTo>
                    <a:pt x="3785" y="4248"/>
                  </a:lnTo>
                  <a:lnTo>
                    <a:pt x="3785" y="4213"/>
                  </a:lnTo>
                  <a:lnTo>
                    <a:pt x="3762" y="4165"/>
                  </a:lnTo>
                  <a:lnTo>
                    <a:pt x="3750" y="4144"/>
                  </a:lnTo>
                  <a:lnTo>
                    <a:pt x="3738" y="4130"/>
                  </a:lnTo>
                  <a:lnTo>
                    <a:pt x="3714" y="4117"/>
                  </a:lnTo>
                  <a:lnTo>
                    <a:pt x="3726" y="4034"/>
                  </a:lnTo>
                  <a:lnTo>
                    <a:pt x="3703" y="4020"/>
                  </a:lnTo>
                  <a:lnTo>
                    <a:pt x="3490" y="3840"/>
                  </a:lnTo>
                  <a:lnTo>
                    <a:pt x="3419" y="3799"/>
                  </a:lnTo>
                  <a:lnTo>
                    <a:pt x="3360" y="3771"/>
                  </a:lnTo>
                  <a:lnTo>
                    <a:pt x="3324" y="3757"/>
                  </a:lnTo>
                  <a:lnTo>
                    <a:pt x="3230" y="3716"/>
                  </a:lnTo>
                  <a:lnTo>
                    <a:pt x="3159" y="3737"/>
                  </a:lnTo>
                  <a:lnTo>
                    <a:pt x="3123" y="3757"/>
                  </a:lnTo>
                  <a:lnTo>
                    <a:pt x="3028" y="3833"/>
                  </a:lnTo>
                  <a:lnTo>
                    <a:pt x="2958" y="3868"/>
                  </a:lnTo>
                  <a:lnTo>
                    <a:pt x="2851" y="3951"/>
                  </a:lnTo>
                  <a:lnTo>
                    <a:pt x="2780" y="3951"/>
                  </a:lnTo>
                  <a:lnTo>
                    <a:pt x="2555" y="3833"/>
                  </a:lnTo>
                  <a:lnTo>
                    <a:pt x="2402" y="3785"/>
                  </a:lnTo>
                  <a:lnTo>
                    <a:pt x="2343" y="3737"/>
                  </a:lnTo>
                  <a:lnTo>
                    <a:pt x="2260" y="3654"/>
                  </a:lnTo>
                  <a:lnTo>
                    <a:pt x="1846" y="3384"/>
                  </a:lnTo>
                  <a:lnTo>
                    <a:pt x="1751" y="3329"/>
                  </a:lnTo>
                  <a:lnTo>
                    <a:pt x="1704" y="3315"/>
                  </a:lnTo>
                  <a:lnTo>
                    <a:pt x="1668" y="3308"/>
                  </a:lnTo>
                  <a:lnTo>
                    <a:pt x="1645" y="3322"/>
                  </a:lnTo>
                  <a:lnTo>
                    <a:pt x="1621" y="3343"/>
                  </a:lnTo>
                  <a:lnTo>
                    <a:pt x="1586" y="3378"/>
                  </a:lnTo>
                  <a:lnTo>
                    <a:pt x="1562" y="3391"/>
                  </a:lnTo>
                  <a:lnTo>
                    <a:pt x="1479" y="3433"/>
                  </a:lnTo>
                  <a:lnTo>
                    <a:pt x="1420" y="3453"/>
                  </a:lnTo>
                  <a:lnTo>
                    <a:pt x="1396" y="3453"/>
                  </a:lnTo>
                  <a:lnTo>
                    <a:pt x="1361" y="3440"/>
                  </a:lnTo>
                  <a:lnTo>
                    <a:pt x="1314" y="3288"/>
                  </a:lnTo>
                  <a:lnTo>
                    <a:pt x="1302" y="3267"/>
                  </a:lnTo>
                  <a:lnTo>
                    <a:pt x="1278" y="3239"/>
                  </a:lnTo>
                  <a:lnTo>
                    <a:pt x="1231" y="3219"/>
                  </a:lnTo>
                  <a:lnTo>
                    <a:pt x="1207" y="3191"/>
                  </a:lnTo>
                  <a:lnTo>
                    <a:pt x="1195" y="3163"/>
                  </a:lnTo>
                  <a:lnTo>
                    <a:pt x="1183" y="3122"/>
                  </a:lnTo>
                  <a:lnTo>
                    <a:pt x="1160" y="3094"/>
                  </a:lnTo>
                  <a:lnTo>
                    <a:pt x="1136" y="3081"/>
                  </a:lnTo>
                  <a:lnTo>
                    <a:pt x="1113" y="3074"/>
                  </a:lnTo>
                  <a:lnTo>
                    <a:pt x="1053" y="3046"/>
                  </a:lnTo>
                  <a:lnTo>
                    <a:pt x="1136" y="2998"/>
                  </a:lnTo>
                  <a:lnTo>
                    <a:pt x="1231" y="2929"/>
                  </a:lnTo>
                  <a:lnTo>
                    <a:pt x="1302" y="2894"/>
                  </a:lnTo>
                  <a:lnTo>
                    <a:pt x="1337" y="2839"/>
                  </a:lnTo>
                  <a:lnTo>
                    <a:pt x="1491" y="2777"/>
                  </a:lnTo>
                  <a:lnTo>
                    <a:pt x="1858" y="2659"/>
                  </a:lnTo>
                  <a:lnTo>
                    <a:pt x="1858" y="2618"/>
                  </a:lnTo>
                  <a:lnTo>
                    <a:pt x="1834" y="2597"/>
                  </a:lnTo>
                  <a:lnTo>
                    <a:pt x="1787" y="2583"/>
                  </a:lnTo>
                  <a:lnTo>
                    <a:pt x="1728" y="2569"/>
                  </a:lnTo>
                  <a:lnTo>
                    <a:pt x="1645" y="2556"/>
                  </a:lnTo>
                  <a:lnTo>
                    <a:pt x="1633" y="2535"/>
                  </a:lnTo>
                  <a:lnTo>
                    <a:pt x="1550" y="2376"/>
                  </a:lnTo>
                  <a:lnTo>
                    <a:pt x="1515" y="2259"/>
                  </a:lnTo>
                  <a:lnTo>
                    <a:pt x="1455" y="2203"/>
                  </a:lnTo>
                  <a:lnTo>
                    <a:pt x="1444" y="2155"/>
                  </a:lnTo>
                  <a:lnTo>
                    <a:pt x="1562" y="2086"/>
                  </a:lnTo>
                  <a:lnTo>
                    <a:pt x="1586" y="2058"/>
                  </a:lnTo>
                  <a:lnTo>
                    <a:pt x="1597" y="2031"/>
                  </a:lnTo>
                  <a:lnTo>
                    <a:pt x="1621" y="2003"/>
                  </a:lnTo>
                  <a:lnTo>
                    <a:pt x="1645" y="1948"/>
                  </a:lnTo>
                  <a:lnTo>
                    <a:pt x="1668" y="1934"/>
                  </a:lnTo>
                  <a:lnTo>
                    <a:pt x="1728" y="1913"/>
                  </a:lnTo>
                  <a:lnTo>
                    <a:pt x="1739" y="1900"/>
                  </a:lnTo>
                  <a:lnTo>
                    <a:pt x="1728" y="1879"/>
                  </a:lnTo>
                  <a:lnTo>
                    <a:pt x="1657" y="1734"/>
                  </a:lnTo>
                  <a:lnTo>
                    <a:pt x="1503" y="1582"/>
                  </a:lnTo>
                  <a:lnTo>
                    <a:pt x="1373" y="1547"/>
                  </a:lnTo>
                  <a:lnTo>
                    <a:pt x="1278" y="1492"/>
                  </a:lnTo>
                  <a:lnTo>
                    <a:pt x="1243" y="1437"/>
                  </a:lnTo>
                  <a:lnTo>
                    <a:pt x="1243" y="1409"/>
                  </a:lnTo>
                  <a:lnTo>
                    <a:pt x="1219" y="1388"/>
                  </a:lnTo>
                  <a:lnTo>
                    <a:pt x="1183" y="1361"/>
                  </a:lnTo>
                  <a:lnTo>
                    <a:pt x="1160" y="1354"/>
                  </a:lnTo>
                  <a:lnTo>
                    <a:pt x="1136" y="1347"/>
                  </a:lnTo>
                  <a:lnTo>
                    <a:pt x="1113" y="1354"/>
                  </a:lnTo>
                  <a:lnTo>
                    <a:pt x="1101" y="1361"/>
                  </a:lnTo>
                  <a:lnTo>
                    <a:pt x="1077" y="1375"/>
                  </a:lnTo>
                  <a:lnTo>
                    <a:pt x="1042" y="1375"/>
                  </a:lnTo>
                  <a:lnTo>
                    <a:pt x="1018" y="1368"/>
                  </a:lnTo>
                  <a:lnTo>
                    <a:pt x="971" y="1340"/>
                  </a:lnTo>
                  <a:lnTo>
                    <a:pt x="947" y="1313"/>
                  </a:lnTo>
                  <a:lnTo>
                    <a:pt x="911" y="1299"/>
                  </a:lnTo>
                  <a:lnTo>
                    <a:pt x="864" y="1285"/>
                  </a:lnTo>
                  <a:lnTo>
                    <a:pt x="805" y="1285"/>
                  </a:lnTo>
                  <a:lnTo>
                    <a:pt x="746" y="1271"/>
                  </a:lnTo>
                  <a:lnTo>
                    <a:pt x="699" y="1237"/>
                  </a:lnTo>
                  <a:lnTo>
                    <a:pt x="663" y="1202"/>
                  </a:lnTo>
                  <a:lnTo>
                    <a:pt x="628" y="1126"/>
                  </a:lnTo>
                  <a:lnTo>
                    <a:pt x="533" y="698"/>
                  </a:lnTo>
                  <a:lnTo>
                    <a:pt x="509" y="656"/>
                  </a:lnTo>
                  <a:lnTo>
                    <a:pt x="415" y="636"/>
                  </a:lnTo>
                  <a:lnTo>
                    <a:pt x="344" y="580"/>
                  </a:lnTo>
                  <a:lnTo>
                    <a:pt x="296" y="484"/>
                  </a:lnTo>
                  <a:lnTo>
                    <a:pt x="225" y="401"/>
                  </a:lnTo>
                  <a:lnTo>
                    <a:pt x="84" y="187"/>
                  </a:lnTo>
                  <a:lnTo>
                    <a:pt x="36" y="138"/>
                  </a:lnTo>
                  <a:lnTo>
                    <a:pt x="13" y="83"/>
                  </a:lnTo>
                  <a:lnTo>
                    <a:pt x="1" y="76"/>
                  </a:lnTo>
                  <a:lnTo>
                    <a:pt x="119" y="62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 flipH="1">
              <a:off x="3930460" y="1516700"/>
              <a:ext cx="453659" cy="821637"/>
            </a:xfrm>
            <a:custGeom>
              <a:avLst/>
              <a:gdLst/>
              <a:ahLst/>
              <a:cxnLst/>
              <a:rect l="l" t="t" r="r" b="b"/>
              <a:pathLst>
                <a:path w="7452" h="8620" extrusionOk="0">
                  <a:moveTo>
                    <a:pt x="7014" y="1120"/>
                  </a:moveTo>
                  <a:lnTo>
                    <a:pt x="6978" y="1120"/>
                  </a:lnTo>
                  <a:lnTo>
                    <a:pt x="6967" y="1106"/>
                  </a:lnTo>
                  <a:lnTo>
                    <a:pt x="6955" y="1078"/>
                  </a:lnTo>
                  <a:lnTo>
                    <a:pt x="6931" y="1064"/>
                  </a:lnTo>
                  <a:lnTo>
                    <a:pt x="6884" y="1071"/>
                  </a:lnTo>
                  <a:lnTo>
                    <a:pt x="6848" y="1071"/>
                  </a:lnTo>
                  <a:lnTo>
                    <a:pt x="6801" y="1051"/>
                  </a:lnTo>
                  <a:lnTo>
                    <a:pt x="6813" y="1023"/>
                  </a:lnTo>
                  <a:lnTo>
                    <a:pt x="6884" y="1009"/>
                  </a:lnTo>
                  <a:lnTo>
                    <a:pt x="6931" y="995"/>
                  </a:lnTo>
                  <a:lnTo>
                    <a:pt x="6955" y="989"/>
                  </a:lnTo>
                  <a:lnTo>
                    <a:pt x="7002" y="1009"/>
                  </a:lnTo>
                  <a:lnTo>
                    <a:pt x="7026" y="1023"/>
                  </a:lnTo>
                  <a:lnTo>
                    <a:pt x="7038" y="1058"/>
                  </a:lnTo>
                  <a:lnTo>
                    <a:pt x="7026" y="1092"/>
                  </a:lnTo>
                  <a:lnTo>
                    <a:pt x="7014" y="1120"/>
                  </a:lnTo>
                  <a:close/>
                  <a:moveTo>
                    <a:pt x="36" y="5574"/>
                  </a:moveTo>
                  <a:lnTo>
                    <a:pt x="48" y="5554"/>
                  </a:lnTo>
                  <a:lnTo>
                    <a:pt x="12" y="5519"/>
                  </a:lnTo>
                  <a:lnTo>
                    <a:pt x="1" y="5485"/>
                  </a:lnTo>
                  <a:lnTo>
                    <a:pt x="24" y="5326"/>
                  </a:lnTo>
                  <a:lnTo>
                    <a:pt x="60" y="5270"/>
                  </a:lnTo>
                  <a:lnTo>
                    <a:pt x="142" y="5181"/>
                  </a:lnTo>
                  <a:lnTo>
                    <a:pt x="154" y="5132"/>
                  </a:lnTo>
                  <a:lnTo>
                    <a:pt x="154" y="5056"/>
                  </a:lnTo>
                  <a:lnTo>
                    <a:pt x="178" y="5029"/>
                  </a:lnTo>
                  <a:lnTo>
                    <a:pt x="237" y="4980"/>
                  </a:lnTo>
                  <a:lnTo>
                    <a:pt x="261" y="4953"/>
                  </a:lnTo>
                  <a:lnTo>
                    <a:pt x="284" y="4911"/>
                  </a:lnTo>
                  <a:lnTo>
                    <a:pt x="296" y="4759"/>
                  </a:lnTo>
                  <a:lnTo>
                    <a:pt x="273" y="4718"/>
                  </a:lnTo>
                  <a:lnTo>
                    <a:pt x="202" y="4635"/>
                  </a:lnTo>
                  <a:lnTo>
                    <a:pt x="190" y="4580"/>
                  </a:lnTo>
                  <a:lnTo>
                    <a:pt x="202" y="4518"/>
                  </a:lnTo>
                  <a:lnTo>
                    <a:pt x="249" y="4476"/>
                  </a:lnTo>
                  <a:lnTo>
                    <a:pt x="379" y="4407"/>
                  </a:lnTo>
                  <a:lnTo>
                    <a:pt x="438" y="4359"/>
                  </a:lnTo>
                  <a:lnTo>
                    <a:pt x="485" y="4297"/>
                  </a:lnTo>
                  <a:lnTo>
                    <a:pt x="497" y="4234"/>
                  </a:lnTo>
                  <a:lnTo>
                    <a:pt x="450" y="4165"/>
                  </a:lnTo>
                  <a:lnTo>
                    <a:pt x="556" y="4138"/>
                  </a:lnTo>
                  <a:lnTo>
                    <a:pt x="876" y="4131"/>
                  </a:lnTo>
                  <a:lnTo>
                    <a:pt x="994" y="4089"/>
                  </a:lnTo>
                  <a:lnTo>
                    <a:pt x="982" y="4055"/>
                  </a:lnTo>
                  <a:lnTo>
                    <a:pt x="1006" y="4027"/>
                  </a:lnTo>
                  <a:lnTo>
                    <a:pt x="1065" y="4007"/>
                  </a:lnTo>
                  <a:lnTo>
                    <a:pt x="1100" y="3979"/>
                  </a:lnTo>
                  <a:lnTo>
                    <a:pt x="1171" y="4034"/>
                  </a:lnTo>
                  <a:lnTo>
                    <a:pt x="1290" y="4041"/>
                  </a:lnTo>
                  <a:lnTo>
                    <a:pt x="1420" y="4020"/>
                  </a:lnTo>
                  <a:lnTo>
                    <a:pt x="1526" y="3993"/>
                  </a:lnTo>
                  <a:lnTo>
                    <a:pt x="1479" y="3972"/>
                  </a:lnTo>
                  <a:lnTo>
                    <a:pt x="1526" y="3944"/>
                  </a:lnTo>
                  <a:lnTo>
                    <a:pt x="1692" y="3896"/>
                  </a:lnTo>
                  <a:lnTo>
                    <a:pt x="1751" y="3848"/>
                  </a:lnTo>
                  <a:lnTo>
                    <a:pt x="1846" y="3758"/>
                  </a:lnTo>
                  <a:lnTo>
                    <a:pt x="1917" y="3730"/>
                  </a:lnTo>
                  <a:lnTo>
                    <a:pt x="2058" y="3730"/>
                  </a:lnTo>
                  <a:lnTo>
                    <a:pt x="2094" y="3710"/>
                  </a:lnTo>
                  <a:lnTo>
                    <a:pt x="2094" y="3647"/>
                  </a:lnTo>
                  <a:lnTo>
                    <a:pt x="2129" y="3620"/>
                  </a:lnTo>
                  <a:lnTo>
                    <a:pt x="2200" y="3599"/>
                  </a:lnTo>
                  <a:lnTo>
                    <a:pt x="2283" y="3585"/>
                  </a:lnTo>
                  <a:lnTo>
                    <a:pt x="2354" y="3578"/>
                  </a:lnTo>
                  <a:lnTo>
                    <a:pt x="2401" y="3585"/>
                  </a:lnTo>
                  <a:lnTo>
                    <a:pt x="2437" y="3599"/>
                  </a:lnTo>
                  <a:lnTo>
                    <a:pt x="2472" y="3606"/>
                  </a:lnTo>
                  <a:lnTo>
                    <a:pt x="2520" y="3592"/>
                  </a:lnTo>
                  <a:lnTo>
                    <a:pt x="2543" y="3571"/>
                  </a:lnTo>
                  <a:lnTo>
                    <a:pt x="2567" y="3516"/>
                  </a:lnTo>
                  <a:lnTo>
                    <a:pt x="2579" y="3502"/>
                  </a:lnTo>
                  <a:lnTo>
                    <a:pt x="2709" y="3496"/>
                  </a:lnTo>
                  <a:lnTo>
                    <a:pt x="2768" y="3496"/>
                  </a:lnTo>
                  <a:lnTo>
                    <a:pt x="2827" y="3516"/>
                  </a:lnTo>
                  <a:lnTo>
                    <a:pt x="2851" y="3530"/>
                  </a:lnTo>
                  <a:lnTo>
                    <a:pt x="2875" y="3551"/>
                  </a:lnTo>
                  <a:lnTo>
                    <a:pt x="2898" y="3558"/>
                  </a:lnTo>
                  <a:lnTo>
                    <a:pt x="2934" y="3565"/>
                  </a:lnTo>
                  <a:lnTo>
                    <a:pt x="2969" y="3558"/>
                  </a:lnTo>
                  <a:lnTo>
                    <a:pt x="3005" y="3537"/>
                  </a:lnTo>
                  <a:lnTo>
                    <a:pt x="3028" y="3516"/>
                  </a:lnTo>
                  <a:lnTo>
                    <a:pt x="3064" y="3447"/>
                  </a:lnTo>
                  <a:lnTo>
                    <a:pt x="3123" y="3406"/>
                  </a:lnTo>
                  <a:lnTo>
                    <a:pt x="3253" y="3357"/>
                  </a:lnTo>
                  <a:lnTo>
                    <a:pt x="3277" y="3344"/>
                  </a:lnTo>
                  <a:lnTo>
                    <a:pt x="3300" y="3323"/>
                  </a:lnTo>
                  <a:lnTo>
                    <a:pt x="3324" y="3302"/>
                  </a:lnTo>
                  <a:lnTo>
                    <a:pt x="3336" y="3275"/>
                  </a:lnTo>
                  <a:lnTo>
                    <a:pt x="3336" y="3254"/>
                  </a:lnTo>
                  <a:lnTo>
                    <a:pt x="3371" y="3240"/>
                  </a:lnTo>
                  <a:lnTo>
                    <a:pt x="3430" y="3219"/>
                  </a:lnTo>
                  <a:lnTo>
                    <a:pt x="3454" y="3219"/>
                  </a:lnTo>
                  <a:lnTo>
                    <a:pt x="3501" y="3219"/>
                  </a:lnTo>
                  <a:lnTo>
                    <a:pt x="3525" y="3212"/>
                  </a:lnTo>
                  <a:lnTo>
                    <a:pt x="3537" y="3199"/>
                  </a:lnTo>
                  <a:lnTo>
                    <a:pt x="3560" y="3164"/>
                  </a:lnTo>
                  <a:lnTo>
                    <a:pt x="3572" y="3150"/>
                  </a:lnTo>
                  <a:lnTo>
                    <a:pt x="3620" y="3136"/>
                  </a:lnTo>
                  <a:lnTo>
                    <a:pt x="3679" y="3129"/>
                  </a:lnTo>
                  <a:lnTo>
                    <a:pt x="3726" y="3143"/>
                  </a:lnTo>
                  <a:lnTo>
                    <a:pt x="3773" y="3157"/>
                  </a:lnTo>
                  <a:lnTo>
                    <a:pt x="3856" y="3102"/>
                  </a:lnTo>
                  <a:lnTo>
                    <a:pt x="3880" y="3081"/>
                  </a:lnTo>
                  <a:lnTo>
                    <a:pt x="3998" y="3088"/>
                  </a:lnTo>
                  <a:lnTo>
                    <a:pt x="4022" y="3005"/>
                  </a:lnTo>
                  <a:lnTo>
                    <a:pt x="3963" y="2805"/>
                  </a:lnTo>
                  <a:lnTo>
                    <a:pt x="3915" y="2708"/>
                  </a:lnTo>
                  <a:lnTo>
                    <a:pt x="3927" y="2681"/>
                  </a:lnTo>
                  <a:lnTo>
                    <a:pt x="3974" y="2639"/>
                  </a:lnTo>
                  <a:lnTo>
                    <a:pt x="4069" y="2584"/>
                  </a:lnTo>
                  <a:lnTo>
                    <a:pt x="4105" y="2556"/>
                  </a:lnTo>
                  <a:lnTo>
                    <a:pt x="4116" y="2508"/>
                  </a:lnTo>
                  <a:lnTo>
                    <a:pt x="4105" y="2466"/>
                  </a:lnTo>
                  <a:lnTo>
                    <a:pt x="4069" y="2418"/>
                  </a:lnTo>
                  <a:lnTo>
                    <a:pt x="4057" y="2370"/>
                  </a:lnTo>
                  <a:lnTo>
                    <a:pt x="4081" y="2328"/>
                  </a:lnTo>
                  <a:lnTo>
                    <a:pt x="4211" y="2259"/>
                  </a:lnTo>
                  <a:lnTo>
                    <a:pt x="4246" y="2232"/>
                  </a:lnTo>
                  <a:lnTo>
                    <a:pt x="4282" y="2183"/>
                  </a:lnTo>
                  <a:lnTo>
                    <a:pt x="4294" y="2135"/>
                  </a:lnTo>
                  <a:lnTo>
                    <a:pt x="4294" y="2031"/>
                  </a:lnTo>
                  <a:lnTo>
                    <a:pt x="4282" y="1983"/>
                  </a:lnTo>
                  <a:lnTo>
                    <a:pt x="4258" y="1955"/>
                  </a:lnTo>
                  <a:lnTo>
                    <a:pt x="4223" y="1935"/>
                  </a:lnTo>
                  <a:lnTo>
                    <a:pt x="4093" y="1893"/>
                  </a:lnTo>
                  <a:lnTo>
                    <a:pt x="4045" y="1873"/>
                  </a:lnTo>
                  <a:lnTo>
                    <a:pt x="4022" y="1845"/>
                  </a:lnTo>
                  <a:lnTo>
                    <a:pt x="4010" y="1783"/>
                  </a:lnTo>
                  <a:lnTo>
                    <a:pt x="4022" y="1762"/>
                  </a:lnTo>
                  <a:lnTo>
                    <a:pt x="4045" y="1755"/>
                  </a:lnTo>
                  <a:lnTo>
                    <a:pt x="4081" y="1748"/>
                  </a:lnTo>
                  <a:lnTo>
                    <a:pt x="4093" y="1741"/>
                  </a:lnTo>
                  <a:lnTo>
                    <a:pt x="4140" y="1672"/>
                  </a:lnTo>
                  <a:lnTo>
                    <a:pt x="4175" y="1645"/>
                  </a:lnTo>
                  <a:lnTo>
                    <a:pt x="4199" y="1631"/>
                  </a:lnTo>
                  <a:lnTo>
                    <a:pt x="4223" y="1624"/>
                  </a:lnTo>
                  <a:lnTo>
                    <a:pt x="4329" y="1610"/>
                  </a:lnTo>
                  <a:lnTo>
                    <a:pt x="4365" y="1603"/>
                  </a:lnTo>
                  <a:lnTo>
                    <a:pt x="4436" y="1569"/>
                  </a:lnTo>
                  <a:lnTo>
                    <a:pt x="4495" y="1555"/>
                  </a:lnTo>
                  <a:lnTo>
                    <a:pt x="4542" y="1534"/>
                  </a:lnTo>
                  <a:lnTo>
                    <a:pt x="4554" y="1465"/>
                  </a:lnTo>
                  <a:lnTo>
                    <a:pt x="4542" y="1417"/>
                  </a:lnTo>
                  <a:lnTo>
                    <a:pt x="4495" y="1348"/>
                  </a:lnTo>
                  <a:lnTo>
                    <a:pt x="4471" y="1265"/>
                  </a:lnTo>
                  <a:lnTo>
                    <a:pt x="4447" y="1237"/>
                  </a:lnTo>
                  <a:lnTo>
                    <a:pt x="4518" y="1182"/>
                  </a:lnTo>
                  <a:lnTo>
                    <a:pt x="4696" y="1064"/>
                  </a:lnTo>
                  <a:lnTo>
                    <a:pt x="4790" y="1016"/>
                  </a:lnTo>
                  <a:lnTo>
                    <a:pt x="4814" y="1009"/>
                  </a:lnTo>
                  <a:lnTo>
                    <a:pt x="4873" y="1002"/>
                  </a:lnTo>
                  <a:lnTo>
                    <a:pt x="5051" y="906"/>
                  </a:lnTo>
                  <a:lnTo>
                    <a:pt x="5264" y="933"/>
                  </a:lnTo>
                  <a:lnTo>
                    <a:pt x="5382" y="830"/>
                  </a:lnTo>
                  <a:lnTo>
                    <a:pt x="5429" y="809"/>
                  </a:lnTo>
                  <a:lnTo>
                    <a:pt x="5405" y="781"/>
                  </a:lnTo>
                  <a:lnTo>
                    <a:pt x="5405" y="774"/>
                  </a:lnTo>
                  <a:lnTo>
                    <a:pt x="5417" y="761"/>
                  </a:lnTo>
                  <a:lnTo>
                    <a:pt x="5429" y="761"/>
                  </a:lnTo>
                  <a:lnTo>
                    <a:pt x="5476" y="747"/>
                  </a:lnTo>
                  <a:lnTo>
                    <a:pt x="5536" y="740"/>
                  </a:lnTo>
                  <a:lnTo>
                    <a:pt x="5689" y="733"/>
                  </a:lnTo>
                  <a:lnTo>
                    <a:pt x="5713" y="726"/>
                  </a:lnTo>
                  <a:lnTo>
                    <a:pt x="5725" y="712"/>
                  </a:lnTo>
                  <a:lnTo>
                    <a:pt x="5725" y="705"/>
                  </a:lnTo>
                  <a:lnTo>
                    <a:pt x="5760" y="671"/>
                  </a:lnTo>
                  <a:lnTo>
                    <a:pt x="5772" y="636"/>
                  </a:lnTo>
                  <a:lnTo>
                    <a:pt x="5772" y="629"/>
                  </a:lnTo>
                  <a:lnTo>
                    <a:pt x="5737" y="553"/>
                  </a:lnTo>
                  <a:lnTo>
                    <a:pt x="5725" y="519"/>
                  </a:lnTo>
                  <a:lnTo>
                    <a:pt x="5689" y="505"/>
                  </a:lnTo>
                  <a:lnTo>
                    <a:pt x="5654" y="491"/>
                  </a:lnTo>
                  <a:lnTo>
                    <a:pt x="5642" y="484"/>
                  </a:lnTo>
                  <a:lnTo>
                    <a:pt x="5630" y="464"/>
                  </a:lnTo>
                  <a:lnTo>
                    <a:pt x="5630" y="415"/>
                  </a:lnTo>
                  <a:lnTo>
                    <a:pt x="5630" y="401"/>
                  </a:lnTo>
                  <a:lnTo>
                    <a:pt x="5642" y="388"/>
                  </a:lnTo>
                  <a:lnTo>
                    <a:pt x="5654" y="374"/>
                  </a:lnTo>
                  <a:lnTo>
                    <a:pt x="5666" y="367"/>
                  </a:lnTo>
                  <a:lnTo>
                    <a:pt x="5737" y="332"/>
                  </a:lnTo>
                  <a:lnTo>
                    <a:pt x="5760" y="312"/>
                  </a:lnTo>
                  <a:lnTo>
                    <a:pt x="5772" y="298"/>
                  </a:lnTo>
                  <a:lnTo>
                    <a:pt x="5772" y="291"/>
                  </a:lnTo>
                  <a:lnTo>
                    <a:pt x="5760" y="270"/>
                  </a:lnTo>
                  <a:lnTo>
                    <a:pt x="5760" y="256"/>
                  </a:lnTo>
                  <a:lnTo>
                    <a:pt x="5737" y="236"/>
                  </a:lnTo>
                  <a:lnTo>
                    <a:pt x="5737" y="236"/>
                  </a:lnTo>
                  <a:lnTo>
                    <a:pt x="5737" y="222"/>
                  </a:lnTo>
                  <a:lnTo>
                    <a:pt x="5760" y="208"/>
                  </a:lnTo>
                  <a:lnTo>
                    <a:pt x="5760" y="201"/>
                  </a:lnTo>
                  <a:lnTo>
                    <a:pt x="5748" y="194"/>
                  </a:lnTo>
                  <a:lnTo>
                    <a:pt x="5737" y="187"/>
                  </a:lnTo>
                  <a:lnTo>
                    <a:pt x="5748" y="174"/>
                  </a:lnTo>
                  <a:lnTo>
                    <a:pt x="5760" y="167"/>
                  </a:lnTo>
                  <a:lnTo>
                    <a:pt x="5784" y="160"/>
                  </a:lnTo>
                  <a:lnTo>
                    <a:pt x="5808" y="153"/>
                  </a:lnTo>
                  <a:lnTo>
                    <a:pt x="5831" y="160"/>
                  </a:lnTo>
                  <a:lnTo>
                    <a:pt x="5855" y="180"/>
                  </a:lnTo>
                  <a:lnTo>
                    <a:pt x="5890" y="215"/>
                  </a:lnTo>
                  <a:lnTo>
                    <a:pt x="5938" y="236"/>
                  </a:lnTo>
                  <a:lnTo>
                    <a:pt x="6186" y="270"/>
                  </a:lnTo>
                  <a:lnTo>
                    <a:pt x="6281" y="298"/>
                  </a:lnTo>
                  <a:lnTo>
                    <a:pt x="6304" y="298"/>
                  </a:lnTo>
                  <a:lnTo>
                    <a:pt x="6304" y="312"/>
                  </a:lnTo>
                  <a:lnTo>
                    <a:pt x="6328" y="332"/>
                  </a:lnTo>
                  <a:lnTo>
                    <a:pt x="6352" y="353"/>
                  </a:lnTo>
                  <a:lnTo>
                    <a:pt x="6363" y="360"/>
                  </a:lnTo>
                  <a:lnTo>
                    <a:pt x="6375" y="381"/>
                  </a:lnTo>
                  <a:lnTo>
                    <a:pt x="6399" y="388"/>
                  </a:lnTo>
                  <a:lnTo>
                    <a:pt x="6434" y="388"/>
                  </a:lnTo>
                  <a:lnTo>
                    <a:pt x="6470" y="395"/>
                  </a:lnTo>
                  <a:lnTo>
                    <a:pt x="6482" y="401"/>
                  </a:lnTo>
                  <a:lnTo>
                    <a:pt x="6505" y="408"/>
                  </a:lnTo>
                  <a:lnTo>
                    <a:pt x="6517" y="408"/>
                  </a:lnTo>
                  <a:lnTo>
                    <a:pt x="6529" y="422"/>
                  </a:lnTo>
                  <a:lnTo>
                    <a:pt x="6494" y="443"/>
                  </a:lnTo>
                  <a:lnTo>
                    <a:pt x="6494" y="457"/>
                  </a:lnTo>
                  <a:lnTo>
                    <a:pt x="6529" y="477"/>
                  </a:lnTo>
                  <a:lnTo>
                    <a:pt x="6576" y="491"/>
                  </a:lnTo>
                  <a:lnTo>
                    <a:pt x="6624" y="498"/>
                  </a:lnTo>
                  <a:lnTo>
                    <a:pt x="6671" y="505"/>
                  </a:lnTo>
                  <a:lnTo>
                    <a:pt x="6706" y="512"/>
                  </a:lnTo>
                  <a:lnTo>
                    <a:pt x="6742" y="533"/>
                  </a:lnTo>
                  <a:lnTo>
                    <a:pt x="6766" y="553"/>
                  </a:lnTo>
                  <a:lnTo>
                    <a:pt x="6742" y="567"/>
                  </a:lnTo>
                  <a:lnTo>
                    <a:pt x="6695" y="574"/>
                  </a:lnTo>
                  <a:lnTo>
                    <a:pt x="6683" y="595"/>
                  </a:lnTo>
                  <a:lnTo>
                    <a:pt x="6683" y="616"/>
                  </a:lnTo>
                  <a:lnTo>
                    <a:pt x="6683" y="643"/>
                  </a:lnTo>
                  <a:lnTo>
                    <a:pt x="6683" y="650"/>
                  </a:lnTo>
                  <a:lnTo>
                    <a:pt x="6706" y="678"/>
                  </a:lnTo>
                  <a:lnTo>
                    <a:pt x="6706" y="692"/>
                  </a:lnTo>
                  <a:lnTo>
                    <a:pt x="6671" y="692"/>
                  </a:lnTo>
                  <a:lnTo>
                    <a:pt x="6647" y="698"/>
                  </a:lnTo>
                  <a:lnTo>
                    <a:pt x="6624" y="705"/>
                  </a:lnTo>
                  <a:lnTo>
                    <a:pt x="6612" y="754"/>
                  </a:lnTo>
                  <a:lnTo>
                    <a:pt x="6624" y="809"/>
                  </a:lnTo>
                  <a:lnTo>
                    <a:pt x="6647" y="857"/>
                  </a:lnTo>
                  <a:lnTo>
                    <a:pt x="6695" y="878"/>
                  </a:lnTo>
                  <a:lnTo>
                    <a:pt x="6754" y="864"/>
                  </a:lnTo>
                  <a:lnTo>
                    <a:pt x="6742" y="823"/>
                  </a:lnTo>
                  <a:lnTo>
                    <a:pt x="6695" y="774"/>
                  </a:lnTo>
                  <a:lnTo>
                    <a:pt x="6683" y="740"/>
                  </a:lnTo>
                  <a:lnTo>
                    <a:pt x="6718" y="754"/>
                  </a:lnTo>
                  <a:lnTo>
                    <a:pt x="6825" y="823"/>
                  </a:lnTo>
                  <a:lnTo>
                    <a:pt x="6848" y="837"/>
                  </a:lnTo>
                  <a:lnTo>
                    <a:pt x="6896" y="850"/>
                  </a:lnTo>
                  <a:lnTo>
                    <a:pt x="6919" y="864"/>
                  </a:lnTo>
                  <a:lnTo>
                    <a:pt x="6931" y="878"/>
                  </a:lnTo>
                  <a:lnTo>
                    <a:pt x="6955" y="919"/>
                  </a:lnTo>
                  <a:lnTo>
                    <a:pt x="6967" y="940"/>
                  </a:lnTo>
                  <a:lnTo>
                    <a:pt x="6931" y="933"/>
                  </a:lnTo>
                  <a:lnTo>
                    <a:pt x="6919" y="926"/>
                  </a:lnTo>
                  <a:lnTo>
                    <a:pt x="6896" y="913"/>
                  </a:lnTo>
                  <a:lnTo>
                    <a:pt x="6896" y="892"/>
                  </a:lnTo>
                  <a:lnTo>
                    <a:pt x="6860" y="892"/>
                  </a:lnTo>
                  <a:lnTo>
                    <a:pt x="6837" y="954"/>
                  </a:lnTo>
                  <a:lnTo>
                    <a:pt x="6813" y="968"/>
                  </a:lnTo>
                  <a:lnTo>
                    <a:pt x="6789" y="954"/>
                  </a:lnTo>
                  <a:lnTo>
                    <a:pt x="6754" y="954"/>
                  </a:lnTo>
                  <a:lnTo>
                    <a:pt x="6754" y="1009"/>
                  </a:lnTo>
                  <a:lnTo>
                    <a:pt x="6730" y="1071"/>
                  </a:lnTo>
                  <a:lnTo>
                    <a:pt x="6730" y="1120"/>
                  </a:lnTo>
                  <a:lnTo>
                    <a:pt x="6777" y="1140"/>
                  </a:lnTo>
                  <a:lnTo>
                    <a:pt x="6907" y="1189"/>
                  </a:lnTo>
                  <a:lnTo>
                    <a:pt x="6990" y="1203"/>
                  </a:lnTo>
                  <a:lnTo>
                    <a:pt x="7026" y="1154"/>
                  </a:lnTo>
                  <a:lnTo>
                    <a:pt x="7038" y="1175"/>
                  </a:lnTo>
                  <a:lnTo>
                    <a:pt x="7049" y="1196"/>
                  </a:lnTo>
                  <a:lnTo>
                    <a:pt x="7038" y="1216"/>
                  </a:lnTo>
                  <a:lnTo>
                    <a:pt x="7026" y="1237"/>
                  </a:lnTo>
                  <a:lnTo>
                    <a:pt x="7109" y="1230"/>
                  </a:lnTo>
                  <a:lnTo>
                    <a:pt x="7120" y="1251"/>
                  </a:lnTo>
                  <a:lnTo>
                    <a:pt x="7109" y="1279"/>
                  </a:lnTo>
                  <a:lnTo>
                    <a:pt x="7109" y="1306"/>
                  </a:lnTo>
                  <a:lnTo>
                    <a:pt x="7144" y="1334"/>
                  </a:lnTo>
                  <a:lnTo>
                    <a:pt x="7168" y="1361"/>
                  </a:lnTo>
                  <a:lnTo>
                    <a:pt x="7191" y="1382"/>
                  </a:lnTo>
                  <a:lnTo>
                    <a:pt x="7227" y="1403"/>
                  </a:lnTo>
                  <a:lnTo>
                    <a:pt x="7286" y="1424"/>
                  </a:lnTo>
                  <a:lnTo>
                    <a:pt x="7392" y="1465"/>
                  </a:lnTo>
                  <a:lnTo>
                    <a:pt x="7452" y="1541"/>
                  </a:lnTo>
                  <a:lnTo>
                    <a:pt x="7381" y="1548"/>
                  </a:lnTo>
                  <a:lnTo>
                    <a:pt x="7215" y="1493"/>
                  </a:lnTo>
                  <a:lnTo>
                    <a:pt x="7061" y="1396"/>
                  </a:lnTo>
                  <a:lnTo>
                    <a:pt x="6907" y="1334"/>
                  </a:lnTo>
                  <a:lnTo>
                    <a:pt x="6789" y="1299"/>
                  </a:lnTo>
                  <a:lnTo>
                    <a:pt x="6801" y="1320"/>
                  </a:lnTo>
                  <a:lnTo>
                    <a:pt x="6813" y="1341"/>
                  </a:lnTo>
                  <a:lnTo>
                    <a:pt x="6801" y="1361"/>
                  </a:lnTo>
                  <a:lnTo>
                    <a:pt x="6813" y="1389"/>
                  </a:lnTo>
                  <a:lnTo>
                    <a:pt x="6825" y="1417"/>
                  </a:lnTo>
                  <a:lnTo>
                    <a:pt x="6837" y="1431"/>
                  </a:lnTo>
                  <a:lnTo>
                    <a:pt x="6860" y="1451"/>
                  </a:lnTo>
                  <a:lnTo>
                    <a:pt x="6907" y="1500"/>
                  </a:lnTo>
                  <a:lnTo>
                    <a:pt x="6919" y="1513"/>
                  </a:lnTo>
                  <a:lnTo>
                    <a:pt x="6943" y="1520"/>
                  </a:lnTo>
                  <a:lnTo>
                    <a:pt x="6978" y="1527"/>
                  </a:lnTo>
                  <a:lnTo>
                    <a:pt x="6990" y="1534"/>
                  </a:lnTo>
                  <a:lnTo>
                    <a:pt x="7014" y="1555"/>
                  </a:lnTo>
                  <a:lnTo>
                    <a:pt x="7002" y="1596"/>
                  </a:lnTo>
                  <a:lnTo>
                    <a:pt x="6978" y="1631"/>
                  </a:lnTo>
                  <a:lnTo>
                    <a:pt x="6612" y="1520"/>
                  </a:lnTo>
                  <a:lnTo>
                    <a:pt x="6789" y="1700"/>
                  </a:lnTo>
                  <a:lnTo>
                    <a:pt x="6813" y="1734"/>
                  </a:lnTo>
                  <a:lnTo>
                    <a:pt x="6801" y="1755"/>
                  </a:lnTo>
                  <a:lnTo>
                    <a:pt x="6766" y="1769"/>
                  </a:lnTo>
                  <a:lnTo>
                    <a:pt x="6706" y="1769"/>
                  </a:lnTo>
                  <a:lnTo>
                    <a:pt x="6647" y="1755"/>
                  </a:lnTo>
                  <a:lnTo>
                    <a:pt x="6576" y="1755"/>
                  </a:lnTo>
                  <a:lnTo>
                    <a:pt x="6576" y="1831"/>
                  </a:lnTo>
                  <a:lnTo>
                    <a:pt x="6565" y="1859"/>
                  </a:lnTo>
                  <a:lnTo>
                    <a:pt x="6529" y="1900"/>
                  </a:lnTo>
                  <a:lnTo>
                    <a:pt x="6529" y="1921"/>
                  </a:lnTo>
                  <a:lnTo>
                    <a:pt x="6541" y="1942"/>
                  </a:lnTo>
                  <a:lnTo>
                    <a:pt x="6600" y="1990"/>
                  </a:lnTo>
                  <a:lnTo>
                    <a:pt x="6612" y="2011"/>
                  </a:lnTo>
                  <a:lnTo>
                    <a:pt x="6588" y="2031"/>
                  </a:lnTo>
                  <a:lnTo>
                    <a:pt x="6494" y="2059"/>
                  </a:lnTo>
                  <a:lnTo>
                    <a:pt x="6186" y="2121"/>
                  </a:lnTo>
                  <a:lnTo>
                    <a:pt x="6139" y="2128"/>
                  </a:lnTo>
                  <a:lnTo>
                    <a:pt x="6091" y="2107"/>
                  </a:lnTo>
                  <a:lnTo>
                    <a:pt x="6009" y="2114"/>
                  </a:lnTo>
                  <a:lnTo>
                    <a:pt x="6009" y="2149"/>
                  </a:lnTo>
                  <a:lnTo>
                    <a:pt x="6032" y="2183"/>
                  </a:lnTo>
                  <a:lnTo>
                    <a:pt x="6068" y="2252"/>
                  </a:lnTo>
                  <a:lnTo>
                    <a:pt x="6044" y="2308"/>
                  </a:lnTo>
                  <a:lnTo>
                    <a:pt x="6056" y="2342"/>
                  </a:lnTo>
                  <a:lnTo>
                    <a:pt x="6091" y="2418"/>
                  </a:lnTo>
                  <a:lnTo>
                    <a:pt x="6115" y="2453"/>
                  </a:lnTo>
                  <a:lnTo>
                    <a:pt x="6115" y="2494"/>
                  </a:lnTo>
                  <a:lnTo>
                    <a:pt x="6127" y="2529"/>
                  </a:lnTo>
                  <a:lnTo>
                    <a:pt x="6151" y="2556"/>
                  </a:lnTo>
                  <a:lnTo>
                    <a:pt x="6186" y="2660"/>
                  </a:lnTo>
                  <a:lnTo>
                    <a:pt x="6115" y="2618"/>
                  </a:lnTo>
                  <a:lnTo>
                    <a:pt x="6044" y="2639"/>
                  </a:lnTo>
                  <a:lnTo>
                    <a:pt x="5973" y="2605"/>
                  </a:lnTo>
                  <a:lnTo>
                    <a:pt x="5950" y="2584"/>
                  </a:lnTo>
                  <a:lnTo>
                    <a:pt x="5902" y="2570"/>
                  </a:lnTo>
                  <a:lnTo>
                    <a:pt x="5843" y="2577"/>
                  </a:lnTo>
                  <a:lnTo>
                    <a:pt x="5772" y="2591"/>
                  </a:lnTo>
                  <a:lnTo>
                    <a:pt x="5654" y="2639"/>
                  </a:lnTo>
                  <a:lnTo>
                    <a:pt x="5607" y="2639"/>
                  </a:lnTo>
                  <a:lnTo>
                    <a:pt x="5559" y="2632"/>
                  </a:lnTo>
                  <a:lnTo>
                    <a:pt x="5512" y="2639"/>
                  </a:lnTo>
                  <a:lnTo>
                    <a:pt x="5453" y="2653"/>
                  </a:lnTo>
                  <a:lnTo>
                    <a:pt x="5299" y="2722"/>
                  </a:lnTo>
                  <a:lnTo>
                    <a:pt x="5228" y="2784"/>
                  </a:lnTo>
                  <a:lnTo>
                    <a:pt x="5062" y="2867"/>
                  </a:lnTo>
                  <a:lnTo>
                    <a:pt x="5015" y="2888"/>
                  </a:lnTo>
                  <a:lnTo>
                    <a:pt x="4909" y="2888"/>
                  </a:lnTo>
                  <a:lnTo>
                    <a:pt x="4790" y="2902"/>
                  </a:lnTo>
                  <a:lnTo>
                    <a:pt x="4873" y="3012"/>
                  </a:lnTo>
                  <a:lnTo>
                    <a:pt x="4861" y="3033"/>
                  </a:lnTo>
                  <a:lnTo>
                    <a:pt x="4838" y="3047"/>
                  </a:lnTo>
                  <a:lnTo>
                    <a:pt x="4779" y="3060"/>
                  </a:lnTo>
                  <a:lnTo>
                    <a:pt x="4696" y="3067"/>
                  </a:lnTo>
                  <a:lnTo>
                    <a:pt x="4613" y="3060"/>
                  </a:lnTo>
                  <a:lnTo>
                    <a:pt x="4566" y="3047"/>
                  </a:lnTo>
                  <a:lnTo>
                    <a:pt x="4542" y="3047"/>
                  </a:lnTo>
                  <a:lnTo>
                    <a:pt x="4530" y="3054"/>
                  </a:lnTo>
                  <a:lnTo>
                    <a:pt x="4507" y="3074"/>
                  </a:lnTo>
                  <a:lnTo>
                    <a:pt x="4424" y="3109"/>
                  </a:lnTo>
                  <a:lnTo>
                    <a:pt x="4388" y="3116"/>
                  </a:lnTo>
                  <a:lnTo>
                    <a:pt x="4377" y="3129"/>
                  </a:lnTo>
                  <a:lnTo>
                    <a:pt x="4388" y="3143"/>
                  </a:lnTo>
                  <a:lnTo>
                    <a:pt x="4436" y="3199"/>
                  </a:lnTo>
                  <a:lnTo>
                    <a:pt x="4518" y="3295"/>
                  </a:lnTo>
                  <a:lnTo>
                    <a:pt x="4530" y="3323"/>
                  </a:lnTo>
                  <a:lnTo>
                    <a:pt x="4495" y="3350"/>
                  </a:lnTo>
                  <a:lnTo>
                    <a:pt x="4518" y="3392"/>
                  </a:lnTo>
                  <a:lnTo>
                    <a:pt x="4507" y="3420"/>
                  </a:lnTo>
                  <a:lnTo>
                    <a:pt x="4495" y="3461"/>
                  </a:lnTo>
                  <a:lnTo>
                    <a:pt x="4447" y="3523"/>
                  </a:lnTo>
                  <a:lnTo>
                    <a:pt x="4412" y="3620"/>
                  </a:lnTo>
                  <a:lnTo>
                    <a:pt x="4400" y="3654"/>
                  </a:lnTo>
                  <a:lnTo>
                    <a:pt x="4400" y="3682"/>
                  </a:lnTo>
                  <a:lnTo>
                    <a:pt x="4377" y="3703"/>
                  </a:lnTo>
                  <a:lnTo>
                    <a:pt x="4341" y="3723"/>
                  </a:lnTo>
                  <a:lnTo>
                    <a:pt x="4306" y="3730"/>
                  </a:lnTo>
                  <a:lnTo>
                    <a:pt x="4235" y="3765"/>
                  </a:lnTo>
                  <a:lnTo>
                    <a:pt x="4164" y="3848"/>
                  </a:lnTo>
                  <a:lnTo>
                    <a:pt x="4093" y="3931"/>
                  </a:lnTo>
                  <a:lnTo>
                    <a:pt x="3927" y="3993"/>
                  </a:lnTo>
                  <a:lnTo>
                    <a:pt x="3821" y="4020"/>
                  </a:lnTo>
                  <a:lnTo>
                    <a:pt x="3454" y="4179"/>
                  </a:lnTo>
                  <a:lnTo>
                    <a:pt x="3277" y="4297"/>
                  </a:lnTo>
                  <a:lnTo>
                    <a:pt x="3087" y="4469"/>
                  </a:lnTo>
                  <a:lnTo>
                    <a:pt x="3028" y="4504"/>
                  </a:lnTo>
                  <a:lnTo>
                    <a:pt x="3005" y="4525"/>
                  </a:lnTo>
                  <a:lnTo>
                    <a:pt x="3005" y="4538"/>
                  </a:lnTo>
                  <a:lnTo>
                    <a:pt x="3028" y="4552"/>
                  </a:lnTo>
                  <a:lnTo>
                    <a:pt x="3064" y="4573"/>
                  </a:lnTo>
                  <a:lnTo>
                    <a:pt x="3111" y="4628"/>
                  </a:lnTo>
                  <a:lnTo>
                    <a:pt x="3206" y="4676"/>
                  </a:lnTo>
                  <a:lnTo>
                    <a:pt x="3241" y="4718"/>
                  </a:lnTo>
                  <a:lnTo>
                    <a:pt x="3170" y="4980"/>
                  </a:lnTo>
                  <a:lnTo>
                    <a:pt x="3135" y="5049"/>
                  </a:lnTo>
                  <a:lnTo>
                    <a:pt x="3087" y="5077"/>
                  </a:lnTo>
                  <a:lnTo>
                    <a:pt x="3087" y="5084"/>
                  </a:lnTo>
                  <a:lnTo>
                    <a:pt x="3099" y="5132"/>
                  </a:lnTo>
                  <a:lnTo>
                    <a:pt x="3087" y="5201"/>
                  </a:lnTo>
                  <a:lnTo>
                    <a:pt x="3052" y="5277"/>
                  </a:lnTo>
                  <a:lnTo>
                    <a:pt x="3040" y="5319"/>
                  </a:lnTo>
                  <a:lnTo>
                    <a:pt x="3052" y="5346"/>
                  </a:lnTo>
                  <a:lnTo>
                    <a:pt x="3111" y="5429"/>
                  </a:lnTo>
                  <a:lnTo>
                    <a:pt x="3135" y="5457"/>
                  </a:lnTo>
                  <a:lnTo>
                    <a:pt x="3194" y="5450"/>
                  </a:lnTo>
                  <a:lnTo>
                    <a:pt x="3229" y="5443"/>
                  </a:lnTo>
                  <a:lnTo>
                    <a:pt x="3241" y="5450"/>
                  </a:lnTo>
                  <a:lnTo>
                    <a:pt x="3253" y="5464"/>
                  </a:lnTo>
                  <a:lnTo>
                    <a:pt x="3265" y="5519"/>
                  </a:lnTo>
                  <a:lnTo>
                    <a:pt x="3312" y="5574"/>
                  </a:lnTo>
                  <a:lnTo>
                    <a:pt x="3371" y="5616"/>
                  </a:lnTo>
                  <a:lnTo>
                    <a:pt x="3442" y="5643"/>
                  </a:lnTo>
                  <a:lnTo>
                    <a:pt x="3537" y="5664"/>
                  </a:lnTo>
                  <a:lnTo>
                    <a:pt x="3631" y="5664"/>
                  </a:lnTo>
                  <a:lnTo>
                    <a:pt x="3762" y="5657"/>
                  </a:lnTo>
                  <a:lnTo>
                    <a:pt x="3809" y="5664"/>
                  </a:lnTo>
                  <a:lnTo>
                    <a:pt x="3880" y="5706"/>
                  </a:lnTo>
                  <a:lnTo>
                    <a:pt x="3915" y="5719"/>
                  </a:lnTo>
                  <a:lnTo>
                    <a:pt x="4010" y="5733"/>
                  </a:lnTo>
                  <a:lnTo>
                    <a:pt x="3998" y="5768"/>
                  </a:lnTo>
                  <a:lnTo>
                    <a:pt x="3986" y="5782"/>
                  </a:lnTo>
                  <a:lnTo>
                    <a:pt x="3998" y="5795"/>
                  </a:lnTo>
                  <a:lnTo>
                    <a:pt x="4057" y="5830"/>
                  </a:lnTo>
                  <a:lnTo>
                    <a:pt x="4081" y="5851"/>
                  </a:lnTo>
                  <a:lnTo>
                    <a:pt x="4093" y="5871"/>
                  </a:lnTo>
                  <a:lnTo>
                    <a:pt x="4105" y="5899"/>
                  </a:lnTo>
                  <a:lnTo>
                    <a:pt x="4128" y="5933"/>
                  </a:lnTo>
                  <a:lnTo>
                    <a:pt x="3229" y="6362"/>
                  </a:lnTo>
                  <a:lnTo>
                    <a:pt x="3158" y="6438"/>
                  </a:lnTo>
                  <a:lnTo>
                    <a:pt x="3087" y="6493"/>
                  </a:lnTo>
                  <a:lnTo>
                    <a:pt x="3052" y="6520"/>
                  </a:lnTo>
                  <a:lnTo>
                    <a:pt x="3005" y="6583"/>
                  </a:lnTo>
                  <a:lnTo>
                    <a:pt x="2969" y="6811"/>
                  </a:lnTo>
                  <a:lnTo>
                    <a:pt x="2934" y="6873"/>
                  </a:lnTo>
                  <a:lnTo>
                    <a:pt x="2886" y="6921"/>
                  </a:lnTo>
                  <a:lnTo>
                    <a:pt x="2839" y="6935"/>
                  </a:lnTo>
                  <a:lnTo>
                    <a:pt x="2792" y="6956"/>
                  </a:lnTo>
                  <a:lnTo>
                    <a:pt x="2780" y="6983"/>
                  </a:lnTo>
                  <a:lnTo>
                    <a:pt x="2780" y="7025"/>
                  </a:lnTo>
                  <a:lnTo>
                    <a:pt x="2839" y="7087"/>
                  </a:lnTo>
                  <a:lnTo>
                    <a:pt x="2910" y="7121"/>
                  </a:lnTo>
                  <a:lnTo>
                    <a:pt x="2993" y="7156"/>
                  </a:lnTo>
                  <a:lnTo>
                    <a:pt x="3076" y="7190"/>
                  </a:lnTo>
                  <a:lnTo>
                    <a:pt x="3123" y="7246"/>
                  </a:lnTo>
                  <a:lnTo>
                    <a:pt x="3182" y="7432"/>
                  </a:lnTo>
                  <a:lnTo>
                    <a:pt x="3182" y="7501"/>
                  </a:lnTo>
                  <a:lnTo>
                    <a:pt x="3158" y="7563"/>
                  </a:lnTo>
                  <a:lnTo>
                    <a:pt x="3087" y="7660"/>
                  </a:lnTo>
                  <a:lnTo>
                    <a:pt x="2957" y="7750"/>
                  </a:lnTo>
                  <a:lnTo>
                    <a:pt x="2875" y="7798"/>
                  </a:lnTo>
                  <a:lnTo>
                    <a:pt x="2804" y="7805"/>
                  </a:lnTo>
                  <a:lnTo>
                    <a:pt x="2733" y="7798"/>
                  </a:lnTo>
                  <a:lnTo>
                    <a:pt x="2638" y="7757"/>
                  </a:lnTo>
                  <a:lnTo>
                    <a:pt x="2591" y="7722"/>
                  </a:lnTo>
                  <a:lnTo>
                    <a:pt x="2532" y="7625"/>
                  </a:lnTo>
                  <a:lnTo>
                    <a:pt x="2484" y="7584"/>
                  </a:lnTo>
                  <a:lnTo>
                    <a:pt x="2330" y="7515"/>
                  </a:lnTo>
                  <a:lnTo>
                    <a:pt x="2260" y="7639"/>
                  </a:lnTo>
                  <a:lnTo>
                    <a:pt x="2283" y="7695"/>
                  </a:lnTo>
                  <a:lnTo>
                    <a:pt x="2307" y="7729"/>
                  </a:lnTo>
                  <a:lnTo>
                    <a:pt x="2342" y="7757"/>
                  </a:lnTo>
                  <a:lnTo>
                    <a:pt x="2425" y="7805"/>
                  </a:lnTo>
                  <a:lnTo>
                    <a:pt x="2449" y="7840"/>
                  </a:lnTo>
                  <a:lnTo>
                    <a:pt x="2461" y="7888"/>
                  </a:lnTo>
                  <a:lnTo>
                    <a:pt x="2449" y="7943"/>
                  </a:lnTo>
                  <a:lnTo>
                    <a:pt x="2449" y="8033"/>
                  </a:lnTo>
                  <a:lnTo>
                    <a:pt x="2484" y="8109"/>
                  </a:lnTo>
                  <a:lnTo>
                    <a:pt x="2484" y="8164"/>
                  </a:lnTo>
                  <a:lnTo>
                    <a:pt x="2461" y="8233"/>
                  </a:lnTo>
                  <a:lnTo>
                    <a:pt x="2390" y="8323"/>
                  </a:lnTo>
                  <a:lnTo>
                    <a:pt x="2366" y="8392"/>
                  </a:lnTo>
                  <a:lnTo>
                    <a:pt x="2319" y="8454"/>
                  </a:lnTo>
                  <a:lnTo>
                    <a:pt x="2307" y="8503"/>
                  </a:lnTo>
                  <a:lnTo>
                    <a:pt x="2295" y="8558"/>
                  </a:lnTo>
                  <a:lnTo>
                    <a:pt x="2248" y="8585"/>
                  </a:lnTo>
                  <a:lnTo>
                    <a:pt x="2153" y="8613"/>
                  </a:lnTo>
                  <a:lnTo>
                    <a:pt x="2082" y="8620"/>
                  </a:lnTo>
                  <a:lnTo>
                    <a:pt x="1976" y="8613"/>
                  </a:lnTo>
                  <a:lnTo>
                    <a:pt x="1905" y="8620"/>
                  </a:lnTo>
                  <a:lnTo>
                    <a:pt x="675" y="7936"/>
                  </a:lnTo>
                  <a:lnTo>
                    <a:pt x="651" y="7840"/>
                  </a:lnTo>
                  <a:lnTo>
                    <a:pt x="604" y="7750"/>
                  </a:lnTo>
                  <a:lnTo>
                    <a:pt x="556" y="7688"/>
                  </a:lnTo>
                  <a:lnTo>
                    <a:pt x="556" y="7667"/>
                  </a:lnTo>
                  <a:lnTo>
                    <a:pt x="556" y="7639"/>
                  </a:lnTo>
                  <a:lnTo>
                    <a:pt x="592" y="7605"/>
                  </a:lnTo>
                  <a:lnTo>
                    <a:pt x="604" y="7584"/>
                  </a:lnTo>
                  <a:lnTo>
                    <a:pt x="604" y="7501"/>
                  </a:lnTo>
                  <a:lnTo>
                    <a:pt x="580" y="7467"/>
                  </a:lnTo>
                  <a:lnTo>
                    <a:pt x="367" y="7308"/>
                  </a:lnTo>
                  <a:lnTo>
                    <a:pt x="355" y="7287"/>
                  </a:lnTo>
                  <a:lnTo>
                    <a:pt x="308" y="7273"/>
                  </a:lnTo>
                  <a:lnTo>
                    <a:pt x="284" y="7239"/>
                  </a:lnTo>
                  <a:lnTo>
                    <a:pt x="296" y="7163"/>
                  </a:lnTo>
                  <a:lnTo>
                    <a:pt x="284" y="7142"/>
                  </a:lnTo>
                  <a:lnTo>
                    <a:pt x="273" y="7121"/>
                  </a:lnTo>
                  <a:lnTo>
                    <a:pt x="261" y="7101"/>
                  </a:lnTo>
                  <a:lnTo>
                    <a:pt x="284" y="7080"/>
                  </a:lnTo>
                  <a:lnTo>
                    <a:pt x="308" y="7045"/>
                  </a:lnTo>
                  <a:lnTo>
                    <a:pt x="308" y="7032"/>
                  </a:lnTo>
                  <a:lnTo>
                    <a:pt x="284" y="7011"/>
                  </a:lnTo>
                  <a:lnTo>
                    <a:pt x="261" y="6983"/>
                  </a:lnTo>
                  <a:lnTo>
                    <a:pt x="237" y="6859"/>
                  </a:lnTo>
                  <a:lnTo>
                    <a:pt x="237" y="6811"/>
                  </a:lnTo>
                  <a:lnTo>
                    <a:pt x="284" y="6672"/>
                  </a:lnTo>
                  <a:lnTo>
                    <a:pt x="308" y="6652"/>
                  </a:lnTo>
                  <a:lnTo>
                    <a:pt x="344" y="6631"/>
                  </a:lnTo>
                  <a:lnTo>
                    <a:pt x="391" y="6500"/>
                  </a:lnTo>
                  <a:lnTo>
                    <a:pt x="379" y="6472"/>
                  </a:lnTo>
                  <a:lnTo>
                    <a:pt x="450" y="6348"/>
                  </a:lnTo>
                  <a:lnTo>
                    <a:pt x="450" y="6299"/>
                  </a:lnTo>
                  <a:lnTo>
                    <a:pt x="450" y="6258"/>
                  </a:lnTo>
                  <a:lnTo>
                    <a:pt x="426" y="6189"/>
                  </a:lnTo>
                  <a:lnTo>
                    <a:pt x="379" y="6127"/>
                  </a:lnTo>
                  <a:lnTo>
                    <a:pt x="379" y="6120"/>
                  </a:lnTo>
                  <a:lnTo>
                    <a:pt x="308" y="6099"/>
                  </a:lnTo>
                  <a:lnTo>
                    <a:pt x="296" y="6099"/>
                  </a:lnTo>
                  <a:lnTo>
                    <a:pt x="261" y="6072"/>
                  </a:lnTo>
                  <a:lnTo>
                    <a:pt x="237" y="6051"/>
                  </a:lnTo>
                  <a:lnTo>
                    <a:pt x="202" y="6030"/>
                  </a:lnTo>
                  <a:lnTo>
                    <a:pt x="154" y="6023"/>
                  </a:lnTo>
                  <a:lnTo>
                    <a:pt x="119" y="5996"/>
                  </a:lnTo>
                  <a:lnTo>
                    <a:pt x="119" y="5975"/>
                  </a:lnTo>
                  <a:lnTo>
                    <a:pt x="131" y="5954"/>
                  </a:lnTo>
                  <a:lnTo>
                    <a:pt x="142" y="5913"/>
                  </a:lnTo>
                  <a:lnTo>
                    <a:pt x="154" y="5892"/>
                  </a:lnTo>
                  <a:lnTo>
                    <a:pt x="154" y="5878"/>
                  </a:lnTo>
                  <a:lnTo>
                    <a:pt x="154" y="5871"/>
                  </a:lnTo>
                  <a:lnTo>
                    <a:pt x="119" y="5851"/>
                  </a:lnTo>
                  <a:lnTo>
                    <a:pt x="107" y="5844"/>
                  </a:lnTo>
                  <a:lnTo>
                    <a:pt x="95" y="5816"/>
                  </a:lnTo>
                  <a:lnTo>
                    <a:pt x="60" y="5775"/>
                  </a:lnTo>
                  <a:lnTo>
                    <a:pt x="60" y="5747"/>
                  </a:lnTo>
                  <a:lnTo>
                    <a:pt x="60" y="5692"/>
                  </a:lnTo>
                  <a:lnTo>
                    <a:pt x="60" y="5685"/>
                  </a:lnTo>
                  <a:lnTo>
                    <a:pt x="48" y="5664"/>
                  </a:lnTo>
                  <a:lnTo>
                    <a:pt x="12" y="5636"/>
                  </a:lnTo>
                  <a:lnTo>
                    <a:pt x="1" y="5623"/>
                  </a:lnTo>
                  <a:lnTo>
                    <a:pt x="12" y="5595"/>
                  </a:lnTo>
                  <a:lnTo>
                    <a:pt x="36" y="5574"/>
                  </a:lnTo>
                  <a:close/>
                  <a:moveTo>
                    <a:pt x="5713" y="146"/>
                  </a:moveTo>
                  <a:lnTo>
                    <a:pt x="5689" y="132"/>
                  </a:lnTo>
                  <a:lnTo>
                    <a:pt x="5630" y="98"/>
                  </a:lnTo>
                  <a:lnTo>
                    <a:pt x="5630" y="111"/>
                  </a:lnTo>
                  <a:lnTo>
                    <a:pt x="5630" y="111"/>
                  </a:lnTo>
                  <a:lnTo>
                    <a:pt x="5607" y="77"/>
                  </a:lnTo>
                  <a:lnTo>
                    <a:pt x="5618" y="22"/>
                  </a:lnTo>
                  <a:lnTo>
                    <a:pt x="5630" y="1"/>
                  </a:lnTo>
                  <a:lnTo>
                    <a:pt x="5630" y="1"/>
                  </a:lnTo>
                  <a:lnTo>
                    <a:pt x="5642" y="15"/>
                  </a:lnTo>
                  <a:lnTo>
                    <a:pt x="5784" y="35"/>
                  </a:lnTo>
                  <a:lnTo>
                    <a:pt x="5808" y="77"/>
                  </a:lnTo>
                  <a:lnTo>
                    <a:pt x="5784" y="118"/>
                  </a:lnTo>
                  <a:lnTo>
                    <a:pt x="5713" y="146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 flipH="1">
              <a:off x="4032667" y="1456840"/>
              <a:ext cx="126808" cy="177862"/>
            </a:xfrm>
            <a:custGeom>
              <a:avLst/>
              <a:gdLst/>
              <a:ahLst/>
              <a:cxnLst/>
              <a:rect l="l" t="t" r="r" b="b"/>
              <a:pathLst>
                <a:path w="2083" h="1866" extrusionOk="0">
                  <a:moveTo>
                    <a:pt x="1" y="760"/>
                  </a:moveTo>
                  <a:lnTo>
                    <a:pt x="12" y="712"/>
                  </a:lnTo>
                  <a:lnTo>
                    <a:pt x="12" y="691"/>
                  </a:lnTo>
                  <a:lnTo>
                    <a:pt x="83" y="594"/>
                  </a:lnTo>
                  <a:lnTo>
                    <a:pt x="83" y="560"/>
                  </a:lnTo>
                  <a:lnTo>
                    <a:pt x="72" y="511"/>
                  </a:lnTo>
                  <a:lnTo>
                    <a:pt x="36" y="470"/>
                  </a:lnTo>
                  <a:lnTo>
                    <a:pt x="12" y="429"/>
                  </a:lnTo>
                  <a:lnTo>
                    <a:pt x="36" y="387"/>
                  </a:lnTo>
                  <a:lnTo>
                    <a:pt x="72" y="360"/>
                  </a:lnTo>
                  <a:lnTo>
                    <a:pt x="107" y="332"/>
                  </a:lnTo>
                  <a:lnTo>
                    <a:pt x="142" y="304"/>
                  </a:lnTo>
                  <a:lnTo>
                    <a:pt x="178" y="215"/>
                  </a:lnTo>
                  <a:lnTo>
                    <a:pt x="202" y="180"/>
                  </a:lnTo>
                  <a:lnTo>
                    <a:pt x="296" y="118"/>
                  </a:lnTo>
                  <a:lnTo>
                    <a:pt x="450" y="35"/>
                  </a:lnTo>
                  <a:lnTo>
                    <a:pt x="485" y="0"/>
                  </a:lnTo>
                  <a:lnTo>
                    <a:pt x="485" y="21"/>
                  </a:lnTo>
                  <a:lnTo>
                    <a:pt x="474" y="63"/>
                  </a:lnTo>
                  <a:lnTo>
                    <a:pt x="545" y="90"/>
                  </a:lnTo>
                  <a:lnTo>
                    <a:pt x="675" y="97"/>
                  </a:lnTo>
                  <a:lnTo>
                    <a:pt x="781" y="97"/>
                  </a:lnTo>
                  <a:lnTo>
                    <a:pt x="781" y="139"/>
                  </a:lnTo>
                  <a:lnTo>
                    <a:pt x="876" y="180"/>
                  </a:lnTo>
                  <a:lnTo>
                    <a:pt x="923" y="215"/>
                  </a:lnTo>
                  <a:lnTo>
                    <a:pt x="994" y="228"/>
                  </a:lnTo>
                  <a:lnTo>
                    <a:pt x="1065" y="235"/>
                  </a:lnTo>
                  <a:lnTo>
                    <a:pt x="1124" y="249"/>
                  </a:lnTo>
                  <a:lnTo>
                    <a:pt x="1160" y="263"/>
                  </a:lnTo>
                  <a:lnTo>
                    <a:pt x="1171" y="277"/>
                  </a:lnTo>
                  <a:lnTo>
                    <a:pt x="1195" y="332"/>
                  </a:lnTo>
                  <a:lnTo>
                    <a:pt x="1207" y="353"/>
                  </a:lnTo>
                  <a:lnTo>
                    <a:pt x="1207" y="394"/>
                  </a:lnTo>
                  <a:lnTo>
                    <a:pt x="1254" y="429"/>
                  </a:lnTo>
                  <a:lnTo>
                    <a:pt x="1337" y="449"/>
                  </a:lnTo>
                  <a:lnTo>
                    <a:pt x="1479" y="470"/>
                  </a:lnTo>
                  <a:lnTo>
                    <a:pt x="1727" y="567"/>
                  </a:lnTo>
                  <a:lnTo>
                    <a:pt x="1763" y="581"/>
                  </a:lnTo>
                  <a:lnTo>
                    <a:pt x="1810" y="581"/>
                  </a:lnTo>
                  <a:lnTo>
                    <a:pt x="1846" y="587"/>
                  </a:lnTo>
                  <a:lnTo>
                    <a:pt x="1893" y="594"/>
                  </a:lnTo>
                  <a:lnTo>
                    <a:pt x="1940" y="629"/>
                  </a:lnTo>
                  <a:lnTo>
                    <a:pt x="1940" y="629"/>
                  </a:lnTo>
                  <a:lnTo>
                    <a:pt x="1928" y="650"/>
                  </a:lnTo>
                  <a:lnTo>
                    <a:pt x="1917" y="705"/>
                  </a:lnTo>
                  <a:lnTo>
                    <a:pt x="1940" y="739"/>
                  </a:lnTo>
                  <a:lnTo>
                    <a:pt x="1940" y="739"/>
                  </a:lnTo>
                  <a:lnTo>
                    <a:pt x="1940" y="753"/>
                  </a:lnTo>
                  <a:lnTo>
                    <a:pt x="1940" y="767"/>
                  </a:lnTo>
                  <a:lnTo>
                    <a:pt x="1928" y="788"/>
                  </a:lnTo>
                  <a:lnTo>
                    <a:pt x="1917" y="802"/>
                  </a:lnTo>
                  <a:lnTo>
                    <a:pt x="1999" y="850"/>
                  </a:lnTo>
                  <a:lnTo>
                    <a:pt x="2023" y="871"/>
                  </a:lnTo>
                  <a:lnTo>
                    <a:pt x="2047" y="871"/>
                  </a:lnTo>
                  <a:lnTo>
                    <a:pt x="2047" y="864"/>
                  </a:lnTo>
                  <a:lnTo>
                    <a:pt x="2047" y="864"/>
                  </a:lnTo>
                  <a:lnTo>
                    <a:pt x="2070" y="884"/>
                  </a:lnTo>
                  <a:lnTo>
                    <a:pt x="2070" y="898"/>
                  </a:lnTo>
                  <a:lnTo>
                    <a:pt x="2082" y="919"/>
                  </a:lnTo>
                  <a:lnTo>
                    <a:pt x="2082" y="926"/>
                  </a:lnTo>
                  <a:lnTo>
                    <a:pt x="2070" y="940"/>
                  </a:lnTo>
                  <a:lnTo>
                    <a:pt x="2047" y="960"/>
                  </a:lnTo>
                  <a:lnTo>
                    <a:pt x="1976" y="995"/>
                  </a:lnTo>
                  <a:lnTo>
                    <a:pt x="1964" y="1002"/>
                  </a:lnTo>
                  <a:lnTo>
                    <a:pt x="1952" y="1016"/>
                  </a:lnTo>
                  <a:lnTo>
                    <a:pt x="1940" y="1029"/>
                  </a:lnTo>
                  <a:lnTo>
                    <a:pt x="1940" y="1043"/>
                  </a:lnTo>
                  <a:lnTo>
                    <a:pt x="1940" y="1092"/>
                  </a:lnTo>
                  <a:lnTo>
                    <a:pt x="1952" y="1112"/>
                  </a:lnTo>
                  <a:lnTo>
                    <a:pt x="1964" y="1119"/>
                  </a:lnTo>
                  <a:lnTo>
                    <a:pt x="1999" y="1133"/>
                  </a:lnTo>
                  <a:lnTo>
                    <a:pt x="2035" y="1147"/>
                  </a:lnTo>
                  <a:lnTo>
                    <a:pt x="2047" y="1181"/>
                  </a:lnTo>
                  <a:lnTo>
                    <a:pt x="2082" y="1257"/>
                  </a:lnTo>
                  <a:lnTo>
                    <a:pt x="2082" y="1264"/>
                  </a:lnTo>
                  <a:lnTo>
                    <a:pt x="2070" y="1299"/>
                  </a:lnTo>
                  <a:lnTo>
                    <a:pt x="2035" y="1333"/>
                  </a:lnTo>
                  <a:lnTo>
                    <a:pt x="2035" y="1340"/>
                  </a:lnTo>
                  <a:lnTo>
                    <a:pt x="2023" y="1354"/>
                  </a:lnTo>
                  <a:lnTo>
                    <a:pt x="1999" y="1361"/>
                  </a:lnTo>
                  <a:lnTo>
                    <a:pt x="1846" y="1368"/>
                  </a:lnTo>
                  <a:lnTo>
                    <a:pt x="1786" y="1375"/>
                  </a:lnTo>
                  <a:lnTo>
                    <a:pt x="1739" y="1389"/>
                  </a:lnTo>
                  <a:lnTo>
                    <a:pt x="1727" y="1389"/>
                  </a:lnTo>
                  <a:lnTo>
                    <a:pt x="1715" y="1402"/>
                  </a:lnTo>
                  <a:lnTo>
                    <a:pt x="1715" y="1409"/>
                  </a:lnTo>
                  <a:lnTo>
                    <a:pt x="1739" y="1437"/>
                  </a:lnTo>
                  <a:lnTo>
                    <a:pt x="1692" y="1458"/>
                  </a:lnTo>
                  <a:lnTo>
                    <a:pt x="1574" y="1561"/>
                  </a:lnTo>
                  <a:lnTo>
                    <a:pt x="1361" y="1534"/>
                  </a:lnTo>
                  <a:lnTo>
                    <a:pt x="1183" y="1630"/>
                  </a:lnTo>
                  <a:lnTo>
                    <a:pt x="1124" y="1637"/>
                  </a:lnTo>
                  <a:lnTo>
                    <a:pt x="1100" y="1644"/>
                  </a:lnTo>
                  <a:lnTo>
                    <a:pt x="1006" y="1692"/>
                  </a:lnTo>
                  <a:lnTo>
                    <a:pt x="828" y="1810"/>
                  </a:lnTo>
                  <a:lnTo>
                    <a:pt x="757" y="1865"/>
                  </a:lnTo>
                  <a:lnTo>
                    <a:pt x="545" y="1630"/>
                  </a:lnTo>
                  <a:lnTo>
                    <a:pt x="485" y="1589"/>
                  </a:lnTo>
                  <a:lnTo>
                    <a:pt x="438" y="1547"/>
                  </a:lnTo>
                  <a:lnTo>
                    <a:pt x="415" y="1499"/>
                  </a:lnTo>
                  <a:lnTo>
                    <a:pt x="403" y="1396"/>
                  </a:lnTo>
                  <a:lnTo>
                    <a:pt x="332" y="1313"/>
                  </a:lnTo>
                  <a:lnTo>
                    <a:pt x="107" y="1223"/>
                  </a:lnTo>
                  <a:lnTo>
                    <a:pt x="36" y="1147"/>
                  </a:lnTo>
                  <a:lnTo>
                    <a:pt x="24" y="1099"/>
                  </a:lnTo>
                  <a:lnTo>
                    <a:pt x="36" y="953"/>
                  </a:lnTo>
                  <a:lnTo>
                    <a:pt x="1" y="76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 flipH="1">
              <a:off x="4710938" y="2315939"/>
              <a:ext cx="679028" cy="229810"/>
            </a:xfrm>
            <a:custGeom>
              <a:avLst/>
              <a:gdLst/>
              <a:ahLst/>
              <a:cxnLst/>
              <a:rect l="l" t="t" r="r" b="b"/>
              <a:pathLst>
                <a:path w="11154" h="2411" extrusionOk="0">
                  <a:moveTo>
                    <a:pt x="48" y="2196"/>
                  </a:moveTo>
                  <a:lnTo>
                    <a:pt x="166" y="2114"/>
                  </a:lnTo>
                  <a:lnTo>
                    <a:pt x="450" y="1899"/>
                  </a:lnTo>
                  <a:lnTo>
                    <a:pt x="745" y="1685"/>
                  </a:lnTo>
                  <a:lnTo>
                    <a:pt x="1029" y="1471"/>
                  </a:lnTo>
                  <a:lnTo>
                    <a:pt x="1325" y="1257"/>
                  </a:lnTo>
                  <a:lnTo>
                    <a:pt x="1609" y="1043"/>
                  </a:lnTo>
                  <a:lnTo>
                    <a:pt x="1905" y="829"/>
                  </a:lnTo>
                  <a:lnTo>
                    <a:pt x="2188" y="615"/>
                  </a:lnTo>
                  <a:lnTo>
                    <a:pt x="2484" y="401"/>
                  </a:lnTo>
                  <a:lnTo>
                    <a:pt x="2543" y="352"/>
                  </a:lnTo>
                  <a:lnTo>
                    <a:pt x="2673" y="290"/>
                  </a:lnTo>
                  <a:lnTo>
                    <a:pt x="2780" y="270"/>
                  </a:lnTo>
                  <a:lnTo>
                    <a:pt x="2922" y="276"/>
                  </a:lnTo>
                  <a:lnTo>
                    <a:pt x="3064" y="297"/>
                  </a:lnTo>
                  <a:lnTo>
                    <a:pt x="3276" y="366"/>
                  </a:lnTo>
                  <a:lnTo>
                    <a:pt x="3395" y="366"/>
                  </a:lnTo>
                  <a:lnTo>
                    <a:pt x="3797" y="256"/>
                  </a:lnTo>
                  <a:lnTo>
                    <a:pt x="3844" y="242"/>
                  </a:lnTo>
                  <a:lnTo>
                    <a:pt x="3856" y="235"/>
                  </a:lnTo>
                  <a:lnTo>
                    <a:pt x="3880" y="214"/>
                  </a:lnTo>
                  <a:lnTo>
                    <a:pt x="3903" y="207"/>
                  </a:lnTo>
                  <a:lnTo>
                    <a:pt x="3939" y="207"/>
                  </a:lnTo>
                  <a:lnTo>
                    <a:pt x="4022" y="214"/>
                  </a:lnTo>
                  <a:lnTo>
                    <a:pt x="4069" y="214"/>
                  </a:lnTo>
                  <a:lnTo>
                    <a:pt x="4128" y="207"/>
                  </a:lnTo>
                  <a:lnTo>
                    <a:pt x="4163" y="194"/>
                  </a:lnTo>
                  <a:lnTo>
                    <a:pt x="4365" y="49"/>
                  </a:lnTo>
                  <a:lnTo>
                    <a:pt x="4388" y="35"/>
                  </a:lnTo>
                  <a:lnTo>
                    <a:pt x="4447" y="42"/>
                  </a:lnTo>
                  <a:lnTo>
                    <a:pt x="4554" y="62"/>
                  </a:lnTo>
                  <a:lnTo>
                    <a:pt x="4613" y="62"/>
                  </a:lnTo>
                  <a:lnTo>
                    <a:pt x="4743" y="42"/>
                  </a:lnTo>
                  <a:lnTo>
                    <a:pt x="4778" y="35"/>
                  </a:lnTo>
                  <a:lnTo>
                    <a:pt x="4838" y="7"/>
                  </a:lnTo>
                  <a:lnTo>
                    <a:pt x="4861" y="0"/>
                  </a:lnTo>
                  <a:lnTo>
                    <a:pt x="4980" y="0"/>
                  </a:lnTo>
                  <a:lnTo>
                    <a:pt x="5204" y="35"/>
                  </a:lnTo>
                  <a:lnTo>
                    <a:pt x="5370" y="42"/>
                  </a:lnTo>
                  <a:lnTo>
                    <a:pt x="5524" y="69"/>
                  </a:lnTo>
                  <a:lnTo>
                    <a:pt x="5595" y="69"/>
                  </a:lnTo>
                  <a:lnTo>
                    <a:pt x="5630" y="83"/>
                  </a:lnTo>
                  <a:lnTo>
                    <a:pt x="5642" y="104"/>
                  </a:lnTo>
                  <a:lnTo>
                    <a:pt x="5689" y="138"/>
                  </a:lnTo>
                  <a:lnTo>
                    <a:pt x="5855" y="207"/>
                  </a:lnTo>
                  <a:lnTo>
                    <a:pt x="6044" y="249"/>
                  </a:lnTo>
                  <a:lnTo>
                    <a:pt x="6245" y="263"/>
                  </a:lnTo>
                  <a:lnTo>
                    <a:pt x="6517" y="242"/>
                  </a:lnTo>
                  <a:lnTo>
                    <a:pt x="6552" y="256"/>
                  </a:lnTo>
                  <a:lnTo>
                    <a:pt x="6588" y="276"/>
                  </a:lnTo>
                  <a:lnTo>
                    <a:pt x="6635" y="297"/>
                  </a:lnTo>
                  <a:lnTo>
                    <a:pt x="6694" y="311"/>
                  </a:lnTo>
                  <a:lnTo>
                    <a:pt x="6742" y="304"/>
                  </a:lnTo>
                  <a:lnTo>
                    <a:pt x="6765" y="290"/>
                  </a:lnTo>
                  <a:lnTo>
                    <a:pt x="6813" y="276"/>
                  </a:lnTo>
                  <a:lnTo>
                    <a:pt x="7002" y="276"/>
                  </a:lnTo>
                  <a:lnTo>
                    <a:pt x="7049" y="263"/>
                  </a:lnTo>
                  <a:lnTo>
                    <a:pt x="7073" y="235"/>
                  </a:lnTo>
                  <a:lnTo>
                    <a:pt x="7073" y="207"/>
                  </a:lnTo>
                  <a:lnTo>
                    <a:pt x="7085" y="187"/>
                  </a:lnTo>
                  <a:lnTo>
                    <a:pt x="7120" y="166"/>
                  </a:lnTo>
                  <a:lnTo>
                    <a:pt x="7167" y="166"/>
                  </a:lnTo>
                  <a:lnTo>
                    <a:pt x="7333" y="180"/>
                  </a:lnTo>
                  <a:lnTo>
                    <a:pt x="7392" y="180"/>
                  </a:lnTo>
                  <a:lnTo>
                    <a:pt x="7522" y="159"/>
                  </a:lnTo>
                  <a:lnTo>
                    <a:pt x="7581" y="159"/>
                  </a:lnTo>
                  <a:lnTo>
                    <a:pt x="7641" y="166"/>
                  </a:lnTo>
                  <a:lnTo>
                    <a:pt x="7735" y="194"/>
                  </a:lnTo>
                  <a:lnTo>
                    <a:pt x="7782" y="200"/>
                  </a:lnTo>
                  <a:lnTo>
                    <a:pt x="7865" y="159"/>
                  </a:lnTo>
                  <a:lnTo>
                    <a:pt x="7948" y="145"/>
                  </a:lnTo>
                  <a:lnTo>
                    <a:pt x="8019" y="159"/>
                  </a:lnTo>
                  <a:lnTo>
                    <a:pt x="8019" y="166"/>
                  </a:lnTo>
                  <a:lnTo>
                    <a:pt x="8019" y="166"/>
                  </a:lnTo>
                  <a:lnTo>
                    <a:pt x="8090" y="166"/>
                  </a:lnTo>
                  <a:lnTo>
                    <a:pt x="8102" y="159"/>
                  </a:lnTo>
                  <a:lnTo>
                    <a:pt x="8102" y="152"/>
                  </a:lnTo>
                  <a:lnTo>
                    <a:pt x="8114" y="145"/>
                  </a:lnTo>
                  <a:lnTo>
                    <a:pt x="8125" y="131"/>
                  </a:lnTo>
                  <a:lnTo>
                    <a:pt x="8161" y="138"/>
                  </a:lnTo>
                  <a:lnTo>
                    <a:pt x="8220" y="152"/>
                  </a:lnTo>
                  <a:lnTo>
                    <a:pt x="8244" y="159"/>
                  </a:lnTo>
                  <a:lnTo>
                    <a:pt x="8267" y="159"/>
                  </a:lnTo>
                  <a:lnTo>
                    <a:pt x="8315" y="138"/>
                  </a:lnTo>
                  <a:lnTo>
                    <a:pt x="8338" y="125"/>
                  </a:lnTo>
                  <a:lnTo>
                    <a:pt x="8362" y="111"/>
                  </a:lnTo>
                  <a:lnTo>
                    <a:pt x="8492" y="104"/>
                  </a:lnTo>
                  <a:lnTo>
                    <a:pt x="8551" y="111"/>
                  </a:lnTo>
                  <a:lnTo>
                    <a:pt x="8575" y="125"/>
                  </a:lnTo>
                  <a:lnTo>
                    <a:pt x="8551" y="166"/>
                  </a:lnTo>
                  <a:lnTo>
                    <a:pt x="8669" y="145"/>
                  </a:lnTo>
                  <a:lnTo>
                    <a:pt x="8752" y="152"/>
                  </a:lnTo>
                  <a:lnTo>
                    <a:pt x="8847" y="159"/>
                  </a:lnTo>
                  <a:lnTo>
                    <a:pt x="8953" y="159"/>
                  </a:lnTo>
                  <a:lnTo>
                    <a:pt x="8942" y="200"/>
                  </a:lnTo>
                  <a:lnTo>
                    <a:pt x="8965" y="207"/>
                  </a:lnTo>
                  <a:lnTo>
                    <a:pt x="9012" y="207"/>
                  </a:lnTo>
                  <a:lnTo>
                    <a:pt x="9048" y="207"/>
                  </a:lnTo>
                  <a:lnTo>
                    <a:pt x="9095" y="221"/>
                  </a:lnTo>
                  <a:lnTo>
                    <a:pt x="9143" y="242"/>
                  </a:lnTo>
                  <a:lnTo>
                    <a:pt x="9178" y="256"/>
                  </a:lnTo>
                  <a:lnTo>
                    <a:pt x="9237" y="263"/>
                  </a:lnTo>
                  <a:lnTo>
                    <a:pt x="9367" y="256"/>
                  </a:lnTo>
                  <a:lnTo>
                    <a:pt x="9675" y="214"/>
                  </a:lnTo>
                  <a:lnTo>
                    <a:pt x="9687" y="221"/>
                  </a:lnTo>
                  <a:lnTo>
                    <a:pt x="9710" y="276"/>
                  </a:lnTo>
                  <a:lnTo>
                    <a:pt x="9758" y="325"/>
                  </a:lnTo>
                  <a:lnTo>
                    <a:pt x="9899" y="539"/>
                  </a:lnTo>
                  <a:lnTo>
                    <a:pt x="9970" y="622"/>
                  </a:lnTo>
                  <a:lnTo>
                    <a:pt x="10018" y="718"/>
                  </a:lnTo>
                  <a:lnTo>
                    <a:pt x="10089" y="774"/>
                  </a:lnTo>
                  <a:lnTo>
                    <a:pt x="10183" y="794"/>
                  </a:lnTo>
                  <a:lnTo>
                    <a:pt x="10207" y="836"/>
                  </a:lnTo>
                  <a:lnTo>
                    <a:pt x="10302" y="1264"/>
                  </a:lnTo>
                  <a:lnTo>
                    <a:pt x="10337" y="1340"/>
                  </a:lnTo>
                  <a:lnTo>
                    <a:pt x="10373" y="1375"/>
                  </a:lnTo>
                  <a:lnTo>
                    <a:pt x="10420" y="1409"/>
                  </a:lnTo>
                  <a:lnTo>
                    <a:pt x="10479" y="1423"/>
                  </a:lnTo>
                  <a:lnTo>
                    <a:pt x="10538" y="1423"/>
                  </a:lnTo>
                  <a:lnTo>
                    <a:pt x="10585" y="1437"/>
                  </a:lnTo>
                  <a:lnTo>
                    <a:pt x="10621" y="1451"/>
                  </a:lnTo>
                  <a:lnTo>
                    <a:pt x="10645" y="1478"/>
                  </a:lnTo>
                  <a:lnTo>
                    <a:pt x="10692" y="1506"/>
                  </a:lnTo>
                  <a:lnTo>
                    <a:pt x="10716" y="1513"/>
                  </a:lnTo>
                  <a:lnTo>
                    <a:pt x="10751" y="1513"/>
                  </a:lnTo>
                  <a:lnTo>
                    <a:pt x="10775" y="1499"/>
                  </a:lnTo>
                  <a:lnTo>
                    <a:pt x="10787" y="1492"/>
                  </a:lnTo>
                  <a:lnTo>
                    <a:pt x="10810" y="1485"/>
                  </a:lnTo>
                  <a:lnTo>
                    <a:pt x="10834" y="1492"/>
                  </a:lnTo>
                  <a:lnTo>
                    <a:pt x="10857" y="1499"/>
                  </a:lnTo>
                  <a:lnTo>
                    <a:pt x="10893" y="1526"/>
                  </a:lnTo>
                  <a:lnTo>
                    <a:pt x="10917" y="1547"/>
                  </a:lnTo>
                  <a:lnTo>
                    <a:pt x="10917" y="1575"/>
                  </a:lnTo>
                  <a:lnTo>
                    <a:pt x="10952" y="1630"/>
                  </a:lnTo>
                  <a:lnTo>
                    <a:pt x="11047" y="1685"/>
                  </a:lnTo>
                  <a:lnTo>
                    <a:pt x="11141" y="1775"/>
                  </a:lnTo>
                  <a:lnTo>
                    <a:pt x="11153" y="1803"/>
                  </a:lnTo>
                  <a:lnTo>
                    <a:pt x="11153" y="1823"/>
                  </a:lnTo>
                  <a:lnTo>
                    <a:pt x="11141" y="1879"/>
                  </a:lnTo>
                  <a:lnTo>
                    <a:pt x="11059" y="1969"/>
                  </a:lnTo>
                  <a:lnTo>
                    <a:pt x="10905" y="2051"/>
                  </a:lnTo>
                  <a:lnTo>
                    <a:pt x="10810" y="2162"/>
                  </a:lnTo>
                  <a:lnTo>
                    <a:pt x="10751" y="2190"/>
                  </a:lnTo>
                  <a:lnTo>
                    <a:pt x="10692" y="2210"/>
                  </a:lnTo>
                  <a:lnTo>
                    <a:pt x="10538" y="2259"/>
                  </a:lnTo>
                  <a:lnTo>
                    <a:pt x="10420" y="2307"/>
                  </a:lnTo>
                  <a:lnTo>
                    <a:pt x="10313" y="2314"/>
                  </a:lnTo>
                  <a:lnTo>
                    <a:pt x="10254" y="2321"/>
                  </a:lnTo>
                  <a:lnTo>
                    <a:pt x="10041" y="2224"/>
                  </a:lnTo>
                  <a:lnTo>
                    <a:pt x="9829" y="2196"/>
                  </a:lnTo>
                  <a:lnTo>
                    <a:pt x="9616" y="2134"/>
                  </a:lnTo>
                  <a:lnTo>
                    <a:pt x="9533" y="2127"/>
                  </a:lnTo>
                  <a:lnTo>
                    <a:pt x="9462" y="2127"/>
                  </a:lnTo>
                  <a:lnTo>
                    <a:pt x="9391" y="2134"/>
                  </a:lnTo>
                  <a:lnTo>
                    <a:pt x="9273" y="2127"/>
                  </a:lnTo>
                  <a:lnTo>
                    <a:pt x="8859" y="2038"/>
                  </a:lnTo>
                  <a:lnTo>
                    <a:pt x="8752" y="2024"/>
                  </a:lnTo>
                  <a:lnTo>
                    <a:pt x="8468" y="2024"/>
                  </a:lnTo>
                  <a:lnTo>
                    <a:pt x="8386" y="2003"/>
                  </a:lnTo>
                  <a:lnTo>
                    <a:pt x="8327" y="2003"/>
                  </a:lnTo>
                  <a:lnTo>
                    <a:pt x="8291" y="2010"/>
                  </a:lnTo>
                  <a:lnTo>
                    <a:pt x="8185" y="2038"/>
                  </a:lnTo>
                  <a:lnTo>
                    <a:pt x="8125" y="2044"/>
                  </a:lnTo>
                  <a:lnTo>
                    <a:pt x="8007" y="2031"/>
                  </a:lnTo>
                  <a:lnTo>
                    <a:pt x="7948" y="2024"/>
                  </a:lnTo>
                  <a:lnTo>
                    <a:pt x="7865" y="2031"/>
                  </a:lnTo>
                  <a:lnTo>
                    <a:pt x="7759" y="2024"/>
                  </a:lnTo>
                  <a:lnTo>
                    <a:pt x="7617" y="1996"/>
                  </a:lnTo>
                  <a:lnTo>
                    <a:pt x="7558" y="1982"/>
                  </a:lnTo>
                  <a:lnTo>
                    <a:pt x="7499" y="1969"/>
                  </a:lnTo>
                  <a:lnTo>
                    <a:pt x="7428" y="1962"/>
                  </a:lnTo>
                  <a:lnTo>
                    <a:pt x="7309" y="1962"/>
                  </a:lnTo>
                  <a:lnTo>
                    <a:pt x="7167" y="1927"/>
                  </a:lnTo>
                  <a:lnTo>
                    <a:pt x="7073" y="1893"/>
                  </a:lnTo>
                  <a:lnTo>
                    <a:pt x="7037" y="1886"/>
                  </a:lnTo>
                  <a:lnTo>
                    <a:pt x="6990" y="1893"/>
                  </a:lnTo>
                  <a:lnTo>
                    <a:pt x="6931" y="1886"/>
                  </a:lnTo>
                  <a:lnTo>
                    <a:pt x="6860" y="1886"/>
                  </a:lnTo>
                  <a:lnTo>
                    <a:pt x="6789" y="1858"/>
                  </a:lnTo>
                  <a:lnTo>
                    <a:pt x="6659" y="1872"/>
                  </a:lnTo>
                  <a:lnTo>
                    <a:pt x="6541" y="1899"/>
                  </a:lnTo>
                  <a:lnTo>
                    <a:pt x="6458" y="1906"/>
                  </a:lnTo>
                  <a:lnTo>
                    <a:pt x="6245" y="1899"/>
                  </a:lnTo>
                  <a:lnTo>
                    <a:pt x="6115" y="1913"/>
                  </a:lnTo>
                  <a:lnTo>
                    <a:pt x="5843" y="1975"/>
                  </a:lnTo>
                  <a:lnTo>
                    <a:pt x="5476" y="1989"/>
                  </a:lnTo>
                  <a:lnTo>
                    <a:pt x="5441" y="1989"/>
                  </a:lnTo>
                  <a:lnTo>
                    <a:pt x="5346" y="1969"/>
                  </a:lnTo>
                  <a:lnTo>
                    <a:pt x="5275" y="1955"/>
                  </a:lnTo>
                  <a:lnTo>
                    <a:pt x="5192" y="1948"/>
                  </a:lnTo>
                  <a:lnTo>
                    <a:pt x="5121" y="1955"/>
                  </a:lnTo>
                  <a:lnTo>
                    <a:pt x="4980" y="1996"/>
                  </a:lnTo>
                  <a:lnTo>
                    <a:pt x="4956" y="2003"/>
                  </a:lnTo>
                  <a:lnTo>
                    <a:pt x="4743" y="2003"/>
                  </a:lnTo>
                  <a:lnTo>
                    <a:pt x="4447" y="1975"/>
                  </a:lnTo>
                  <a:lnTo>
                    <a:pt x="4246" y="1962"/>
                  </a:lnTo>
                  <a:lnTo>
                    <a:pt x="4104" y="1969"/>
                  </a:lnTo>
                  <a:lnTo>
                    <a:pt x="4022" y="1955"/>
                  </a:lnTo>
                  <a:lnTo>
                    <a:pt x="3868" y="1906"/>
                  </a:lnTo>
                  <a:lnTo>
                    <a:pt x="3608" y="1851"/>
                  </a:lnTo>
                  <a:lnTo>
                    <a:pt x="3501" y="1844"/>
                  </a:lnTo>
                  <a:lnTo>
                    <a:pt x="3430" y="1851"/>
                  </a:lnTo>
                  <a:lnTo>
                    <a:pt x="3312" y="1872"/>
                  </a:lnTo>
                  <a:lnTo>
                    <a:pt x="3253" y="1872"/>
                  </a:lnTo>
                  <a:lnTo>
                    <a:pt x="3146" y="1872"/>
                  </a:lnTo>
                  <a:lnTo>
                    <a:pt x="3040" y="1865"/>
                  </a:lnTo>
                  <a:lnTo>
                    <a:pt x="2910" y="1865"/>
                  </a:lnTo>
                  <a:lnTo>
                    <a:pt x="2803" y="1872"/>
                  </a:lnTo>
                  <a:lnTo>
                    <a:pt x="2756" y="1879"/>
                  </a:lnTo>
                  <a:lnTo>
                    <a:pt x="2626" y="1913"/>
                  </a:lnTo>
                  <a:lnTo>
                    <a:pt x="2590" y="1927"/>
                  </a:lnTo>
                  <a:lnTo>
                    <a:pt x="2555" y="1969"/>
                  </a:lnTo>
                  <a:lnTo>
                    <a:pt x="2520" y="1982"/>
                  </a:lnTo>
                  <a:lnTo>
                    <a:pt x="2401" y="2024"/>
                  </a:lnTo>
                  <a:lnTo>
                    <a:pt x="2378" y="2038"/>
                  </a:lnTo>
                  <a:lnTo>
                    <a:pt x="2354" y="2058"/>
                  </a:lnTo>
                  <a:lnTo>
                    <a:pt x="2342" y="2086"/>
                  </a:lnTo>
                  <a:lnTo>
                    <a:pt x="2330" y="2114"/>
                  </a:lnTo>
                  <a:lnTo>
                    <a:pt x="2271" y="2134"/>
                  </a:lnTo>
                  <a:lnTo>
                    <a:pt x="2023" y="2190"/>
                  </a:lnTo>
                  <a:lnTo>
                    <a:pt x="1940" y="2217"/>
                  </a:lnTo>
                  <a:lnTo>
                    <a:pt x="1857" y="2259"/>
                  </a:lnTo>
                  <a:lnTo>
                    <a:pt x="1822" y="2279"/>
                  </a:lnTo>
                  <a:lnTo>
                    <a:pt x="1810" y="2300"/>
                  </a:lnTo>
                  <a:lnTo>
                    <a:pt x="1810" y="2335"/>
                  </a:lnTo>
                  <a:lnTo>
                    <a:pt x="1751" y="2383"/>
                  </a:lnTo>
                  <a:lnTo>
                    <a:pt x="1621" y="2411"/>
                  </a:lnTo>
                  <a:lnTo>
                    <a:pt x="1585" y="2390"/>
                  </a:lnTo>
                  <a:lnTo>
                    <a:pt x="1479" y="2348"/>
                  </a:lnTo>
                  <a:lnTo>
                    <a:pt x="1349" y="2335"/>
                  </a:lnTo>
                  <a:lnTo>
                    <a:pt x="544" y="2348"/>
                  </a:lnTo>
                  <a:lnTo>
                    <a:pt x="391" y="2335"/>
                  </a:lnTo>
                  <a:lnTo>
                    <a:pt x="0" y="2196"/>
                  </a:lnTo>
                  <a:lnTo>
                    <a:pt x="48" y="2196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 flipH="1">
              <a:off x="3599955" y="1936098"/>
              <a:ext cx="753176" cy="736709"/>
            </a:xfrm>
            <a:custGeom>
              <a:avLst/>
              <a:gdLst/>
              <a:ahLst/>
              <a:cxnLst/>
              <a:rect l="l" t="t" r="r" b="b"/>
              <a:pathLst>
                <a:path w="12372" h="7729" extrusionOk="0">
                  <a:moveTo>
                    <a:pt x="12" y="4075"/>
                  </a:moveTo>
                  <a:lnTo>
                    <a:pt x="47" y="4040"/>
                  </a:lnTo>
                  <a:lnTo>
                    <a:pt x="95" y="4006"/>
                  </a:lnTo>
                  <a:lnTo>
                    <a:pt x="130" y="3971"/>
                  </a:lnTo>
                  <a:lnTo>
                    <a:pt x="154" y="3930"/>
                  </a:lnTo>
                  <a:lnTo>
                    <a:pt x="189" y="3640"/>
                  </a:lnTo>
                  <a:lnTo>
                    <a:pt x="166" y="3543"/>
                  </a:lnTo>
                  <a:lnTo>
                    <a:pt x="166" y="3536"/>
                  </a:lnTo>
                  <a:lnTo>
                    <a:pt x="1396" y="4220"/>
                  </a:lnTo>
                  <a:lnTo>
                    <a:pt x="1467" y="4213"/>
                  </a:lnTo>
                  <a:lnTo>
                    <a:pt x="1573" y="4220"/>
                  </a:lnTo>
                  <a:lnTo>
                    <a:pt x="1644" y="4213"/>
                  </a:lnTo>
                  <a:lnTo>
                    <a:pt x="1739" y="4185"/>
                  </a:lnTo>
                  <a:lnTo>
                    <a:pt x="1786" y="4158"/>
                  </a:lnTo>
                  <a:lnTo>
                    <a:pt x="1798" y="4103"/>
                  </a:lnTo>
                  <a:lnTo>
                    <a:pt x="1810" y="4054"/>
                  </a:lnTo>
                  <a:lnTo>
                    <a:pt x="1857" y="3992"/>
                  </a:lnTo>
                  <a:lnTo>
                    <a:pt x="1881" y="3923"/>
                  </a:lnTo>
                  <a:lnTo>
                    <a:pt x="1952" y="3833"/>
                  </a:lnTo>
                  <a:lnTo>
                    <a:pt x="1975" y="3764"/>
                  </a:lnTo>
                  <a:lnTo>
                    <a:pt x="1975" y="3709"/>
                  </a:lnTo>
                  <a:lnTo>
                    <a:pt x="1940" y="3633"/>
                  </a:lnTo>
                  <a:lnTo>
                    <a:pt x="1940" y="3543"/>
                  </a:lnTo>
                  <a:lnTo>
                    <a:pt x="1952" y="3488"/>
                  </a:lnTo>
                  <a:lnTo>
                    <a:pt x="1940" y="3440"/>
                  </a:lnTo>
                  <a:lnTo>
                    <a:pt x="1916" y="3405"/>
                  </a:lnTo>
                  <a:lnTo>
                    <a:pt x="1833" y="3357"/>
                  </a:lnTo>
                  <a:lnTo>
                    <a:pt x="1798" y="3329"/>
                  </a:lnTo>
                  <a:lnTo>
                    <a:pt x="1774" y="3295"/>
                  </a:lnTo>
                  <a:lnTo>
                    <a:pt x="1751" y="3239"/>
                  </a:lnTo>
                  <a:lnTo>
                    <a:pt x="1821" y="3115"/>
                  </a:lnTo>
                  <a:lnTo>
                    <a:pt x="1975" y="3184"/>
                  </a:lnTo>
                  <a:lnTo>
                    <a:pt x="2023" y="3225"/>
                  </a:lnTo>
                  <a:lnTo>
                    <a:pt x="2082" y="3322"/>
                  </a:lnTo>
                  <a:lnTo>
                    <a:pt x="2129" y="3357"/>
                  </a:lnTo>
                  <a:lnTo>
                    <a:pt x="2224" y="3398"/>
                  </a:lnTo>
                  <a:lnTo>
                    <a:pt x="2295" y="3405"/>
                  </a:lnTo>
                  <a:lnTo>
                    <a:pt x="2366" y="3398"/>
                  </a:lnTo>
                  <a:lnTo>
                    <a:pt x="2448" y="3350"/>
                  </a:lnTo>
                  <a:lnTo>
                    <a:pt x="2578" y="3260"/>
                  </a:lnTo>
                  <a:lnTo>
                    <a:pt x="2649" y="3163"/>
                  </a:lnTo>
                  <a:lnTo>
                    <a:pt x="2673" y="3101"/>
                  </a:lnTo>
                  <a:lnTo>
                    <a:pt x="2673" y="3032"/>
                  </a:lnTo>
                  <a:lnTo>
                    <a:pt x="2614" y="2846"/>
                  </a:lnTo>
                  <a:lnTo>
                    <a:pt x="2567" y="2790"/>
                  </a:lnTo>
                  <a:lnTo>
                    <a:pt x="2484" y="2756"/>
                  </a:lnTo>
                  <a:lnTo>
                    <a:pt x="2401" y="2721"/>
                  </a:lnTo>
                  <a:lnTo>
                    <a:pt x="2330" y="2687"/>
                  </a:lnTo>
                  <a:lnTo>
                    <a:pt x="2271" y="2625"/>
                  </a:lnTo>
                  <a:lnTo>
                    <a:pt x="2271" y="2583"/>
                  </a:lnTo>
                  <a:lnTo>
                    <a:pt x="2283" y="2556"/>
                  </a:lnTo>
                  <a:lnTo>
                    <a:pt x="2330" y="2535"/>
                  </a:lnTo>
                  <a:lnTo>
                    <a:pt x="2377" y="2521"/>
                  </a:lnTo>
                  <a:lnTo>
                    <a:pt x="2425" y="2473"/>
                  </a:lnTo>
                  <a:lnTo>
                    <a:pt x="2460" y="2411"/>
                  </a:lnTo>
                  <a:lnTo>
                    <a:pt x="2496" y="2183"/>
                  </a:lnTo>
                  <a:lnTo>
                    <a:pt x="2543" y="2120"/>
                  </a:lnTo>
                  <a:lnTo>
                    <a:pt x="2578" y="2093"/>
                  </a:lnTo>
                  <a:lnTo>
                    <a:pt x="2649" y="2038"/>
                  </a:lnTo>
                  <a:lnTo>
                    <a:pt x="2720" y="1962"/>
                  </a:lnTo>
                  <a:lnTo>
                    <a:pt x="3619" y="1533"/>
                  </a:lnTo>
                  <a:lnTo>
                    <a:pt x="3690" y="1547"/>
                  </a:lnTo>
                  <a:lnTo>
                    <a:pt x="3749" y="1575"/>
                  </a:lnTo>
                  <a:lnTo>
                    <a:pt x="3820" y="1616"/>
                  </a:lnTo>
                  <a:lnTo>
                    <a:pt x="3915" y="1706"/>
                  </a:lnTo>
                  <a:lnTo>
                    <a:pt x="4033" y="1796"/>
                  </a:lnTo>
                  <a:lnTo>
                    <a:pt x="4246" y="1789"/>
                  </a:lnTo>
                  <a:lnTo>
                    <a:pt x="4317" y="1796"/>
                  </a:lnTo>
                  <a:lnTo>
                    <a:pt x="4376" y="1803"/>
                  </a:lnTo>
                  <a:lnTo>
                    <a:pt x="4435" y="1817"/>
                  </a:lnTo>
                  <a:lnTo>
                    <a:pt x="4483" y="1830"/>
                  </a:lnTo>
                  <a:lnTo>
                    <a:pt x="4530" y="1824"/>
                  </a:lnTo>
                  <a:lnTo>
                    <a:pt x="4601" y="1810"/>
                  </a:lnTo>
                  <a:lnTo>
                    <a:pt x="4684" y="1810"/>
                  </a:lnTo>
                  <a:lnTo>
                    <a:pt x="4967" y="1824"/>
                  </a:lnTo>
                  <a:lnTo>
                    <a:pt x="5074" y="1844"/>
                  </a:lnTo>
                  <a:lnTo>
                    <a:pt x="5121" y="1858"/>
                  </a:lnTo>
                  <a:lnTo>
                    <a:pt x="5204" y="1927"/>
                  </a:lnTo>
                  <a:lnTo>
                    <a:pt x="5251" y="1969"/>
                  </a:lnTo>
                  <a:lnTo>
                    <a:pt x="5488" y="2114"/>
                  </a:lnTo>
                  <a:lnTo>
                    <a:pt x="5630" y="2224"/>
                  </a:lnTo>
                  <a:lnTo>
                    <a:pt x="5736" y="2279"/>
                  </a:lnTo>
                  <a:lnTo>
                    <a:pt x="5937" y="2355"/>
                  </a:lnTo>
                  <a:lnTo>
                    <a:pt x="5996" y="2397"/>
                  </a:lnTo>
                  <a:lnTo>
                    <a:pt x="6126" y="2549"/>
                  </a:lnTo>
                  <a:lnTo>
                    <a:pt x="6221" y="2583"/>
                  </a:lnTo>
                  <a:lnTo>
                    <a:pt x="6292" y="2625"/>
                  </a:lnTo>
                  <a:lnTo>
                    <a:pt x="6339" y="2659"/>
                  </a:lnTo>
                  <a:lnTo>
                    <a:pt x="6410" y="2846"/>
                  </a:lnTo>
                  <a:lnTo>
                    <a:pt x="6505" y="2929"/>
                  </a:lnTo>
                  <a:lnTo>
                    <a:pt x="6576" y="2956"/>
                  </a:lnTo>
                  <a:lnTo>
                    <a:pt x="6718" y="2991"/>
                  </a:lnTo>
                  <a:lnTo>
                    <a:pt x="6943" y="3018"/>
                  </a:lnTo>
                  <a:lnTo>
                    <a:pt x="7073" y="3039"/>
                  </a:lnTo>
                  <a:lnTo>
                    <a:pt x="7191" y="3087"/>
                  </a:lnTo>
                  <a:lnTo>
                    <a:pt x="7463" y="3308"/>
                  </a:lnTo>
                  <a:lnTo>
                    <a:pt x="7475" y="3350"/>
                  </a:lnTo>
                  <a:lnTo>
                    <a:pt x="7475" y="3371"/>
                  </a:lnTo>
                  <a:lnTo>
                    <a:pt x="7522" y="3384"/>
                  </a:lnTo>
                  <a:lnTo>
                    <a:pt x="7569" y="3391"/>
                  </a:lnTo>
                  <a:lnTo>
                    <a:pt x="7936" y="3384"/>
                  </a:lnTo>
                  <a:lnTo>
                    <a:pt x="8196" y="3377"/>
                  </a:lnTo>
                  <a:lnTo>
                    <a:pt x="9627" y="3357"/>
                  </a:lnTo>
                  <a:lnTo>
                    <a:pt x="9734" y="3163"/>
                  </a:lnTo>
                  <a:lnTo>
                    <a:pt x="9970" y="2859"/>
                  </a:lnTo>
                  <a:lnTo>
                    <a:pt x="10006" y="2763"/>
                  </a:lnTo>
                  <a:lnTo>
                    <a:pt x="10006" y="2542"/>
                  </a:lnTo>
                  <a:lnTo>
                    <a:pt x="9864" y="2245"/>
                  </a:lnTo>
                  <a:lnTo>
                    <a:pt x="9722" y="2114"/>
                  </a:lnTo>
                  <a:lnTo>
                    <a:pt x="9675" y="2010"/>
                  </a:lnTo>
                  <a:lnTo>
                    <a:pt x="9663" y="1948"/>
                  </a:lnTo>
                  <a:lnTo>
                    <a:pt x="9675" y="1741"/>
                  </a:lnTo>
                  <a:lnTo>
                    <a:pt x="9604" y="1665"/>
                  </a:lnTo>
                  <a:lnTo>
                    <a:pt x="9485" y="1561"/>
                  </a:lnTo>
                  <a:lnTo>
                    <a:pt x="9284" y="1326"/>
                  </a:lnTo>
                  <a:lnTo>
                    <a:pt x="9107" y="1174"/>
                  </a:lnTo>
                  <a:lnTo>
                    <a:pt x="8906" y="1036"/>
                  </a:lnTo>
                  <a:lnTo>
                    <a:pt x="8882" y="940"/>
                  </a:lnTo>
                  <a:lnTo>
                    <a:pt x="8894" y="843"/>
                  </a:lnTo>
                  <a:lnTo>
                    <a:pt x="8941" y="656"/>
                  </a:lnTo>
                  <a:lnTo>
                    <a:pt x="9012" y="601"/>
                  </a:lnTo>
                  <a:lnTo>
                    <a:pt x="9071" y="546"/>
                  </a:lnTo>
                  <a:lnTo>
                    <a:pt x="9131" y="511"/>
                  </a:lnTo>
                  <a:lnTo>
                    <a:pt x="9332" y="470"/>
                  </a:lnTo>
                  <a:lnTo>
                    <a:pt x="9391" y="442"/>
                  </a:lnTo>
                  <a:lnTo>
                    <a:pt x="9462" y="373"/>
                  </a:lnTo>
                  <a:lnTo>
                    <a:pt x="9556" y="297"/>
                  </a:lnTo>
                  <a:lnTo>
                    <a:pt x="9615" y="111"/>
                  </a:lnTo>
                  <a:lnTo>
                    <a:pt x="9651" y="69"/>
                  </a:lnTo>
                  <a:lnTo>
                    <a:pt x="9746" y="7"/>
                  </a:lnTo>
                  <a:lnTo>
                    <a:pt x="9769" y="0"/>
                  </a:lnTo>
                  <a:lnTo>
                    <a:pt x="9769" y="0"/>
                  </a:lnTo>
                  <a:lnTo>
                    <a:pt x="9793" y="14"/>
                  </a:lnTo>
                  <a:lnTo>
                    <a:pt x="9994" y="90"/>
                  </a:lnTo>
                  <a:lnTo>
                    <a:pt x="10159" y="194"/>
                  </a:lnTo>
                  <a:lnTo>
                    <a:pt x="10207" y="214"/>
                  </a:lnTo>
                  <a:lnTo>
                    <a:pt x="10467" y="270"/>
                  </a:lnTo>
                  <a:lnTo>
                    <a:pt x="10538" y="276"/>
                  </a:lnTo>
                  <a:lnTo>
                    <a:pt x="10538" y="290"/>
                  </a:lnTo>
                  <a:lnTo>
                    <a:pt x="10514" y="290"/>
                  </a:lnTo>
                  <a:lnTo>
                    <a:pt x="10514" y="304"/>
                  </a:lnTo>
                  <a:lnTo>
                    <a:pt x="10550" y="318"/>
                  </a:lnTo>
                  <a:lnTo>
                    <a:pt x="10562" y="339"/>
                  </a:lnTo>
                  <a:lnTo>
                    <a:pt x="10573" y="366"/>
                  </a:lnTo>
                  <a:lnTo>
                    <a:pt x="10573" y="394"/>
                  </a:lnTo>
                  <a:lnTo>
                    <a:pt x="10597" y="408"/>
                  </a:lnTo>
                  <a:lnTo>
                    <a:pt x="10644" y="428"/>
                  </a:lnTo>
                  <a:lnTo>
                    <a:pt x="11011" y="491"/>
                  </a:lnTo>
                  <a:lnTo>
                    <a:pt x="11106" y="491"/>
                  </a:lnTo>
                  <a:lnTo>
                    <a:pt x="11484" y="560"/>
                  </a:lnTo>
                  <a:lnTo>
                    <a:pt x="11531" y="608"/>
                  </a:lnTo>
                  <a:lnTo>
                    <a:pt x="11626" y="677"/>
                  </a:lnTo>
                  <a:lnTo>
                    <a:pt x="11685" y="732"/>
                  </a:lnTo>
                  <a:lnTo>
                    <a:pt x="11638" y="753"/>
                  </a:lnTo>
                  <a:lnTo>
                    <a:pt x="11638" y="739"/>
                  </a:lnTo>
                  <a:lnTo>
                    <a:pt x="11531" y="746"/>
                  </a:lnTo>
                  <a:lnTo>
                    <a:pt x="11389" y="788"/>
                  </a:lnTo>
                  <a:lnTo>
                    <a:pt x="11271" y="836"/>
                  </a:lnTo>
                  <a:lnTo>
                    <a:pt x="11200" y="877"/>
                  </a:lnTo>
                  <a:lnTo>
                    <a:pt x="11177" y="919"/>
                  </a:lnTo>
                  <a:lnTo>
                    <a:pt x="11153" y="960"/>
                  </a:lnTo>
                  <a:lnTo>
                    <a:pt x="11129" y="988"/>
                  </a:lnTo>
                  <a:lnTo>
                    <a:pt x="11082" y="1002"/>
                  </a:lnTo>
                  <a:lnTo>
                    <a:pt x="11035" y="1022"/>
                  </a:lnTo>
                  <a:lnTo>
                    <a:pt x="11011" y="1064"/>
                  </a:lnTo>
                  <a:lnTo>
                    <a:pt x="11011" y="1382"/>
                  </a:lnTo>
                  <a:lnTo>
                    <a:pt x="10987" y="1451"/>
                  </a:lnTo>
                  <a:lnTo>
                    <a:pt x="10940" y="1527"/>
                  </a:lnTo>
                  <a:lnTo>
                    <a:pt x="10928" y="1575"/>
                  </a:lnTo>
                  <a:lnTo>
                    <a:pt x="10975" y="1651"/>
                  </a:lnTo>
                  <a:lnTo>
                    <a:pt x="10975" y="1699"/>
                  </a:lnTo>
                  <a:lnTo>
                    <a:pt x="10952" y="1754"/>
                  </a:lnTo>
                  <a:lnTo>
                    <a:pt x="10940" y="1789"/>
                  </a:lnTo>
                  <a:lnTo>
                    <a:pt x="10916" y="1789"/>
                  </a:lnTo>
                  <a:lnTo>
                    <a:pt x="10928" y="1768"/>
                  </a:lnTo>
                  <a:lnTo>
                    <a:pt x="10928" y="1761"/>
                  </a:lnTo>
                  <a:lnTo>
                    <a:pt x="10928" y="1748"/>
                  </a:lnTo>
                  <a:lnTo>
                    <a:pt x="10916" y="1727"/>
                  </a:lnTo>
                  <a:lnTo>
                    <a:pt x="10869" y="1782"/>
                  </a:lnTo>
                  <a:lnTo>
                    <a:pt x="10857" y="1844"/>
                  </a:lnTo>
                  <a:lnTo>
                    <a:pt x="10881" y="1982"/>
                  </a:lnTo>
                  <a:lnTo>
                    <a:pt x="10893" y="2003"/>
                  </a:lnTo>
                  <a:lnTo>
                    <a:pt x="10928" y="2031"/>
                  </a:lnTo>
                  <a:lnTo>
                    <a:pt x="10940" y="2045"/>
                  </a:lnTo>
                  <a:lnTo>
                    <a:pt x="10928" y="2065"/>
                  </a:lnTo>
                  <a:lnTo>
                    <a:pt x="10928" y="2079"/>
                  </a:lnTo>
                  <a:lnTo>
                    <a:pt x="10928" y="2093"/>
                  </a:lnTo>
                  <a:lnTo>
                    <a:pt x="10940" y="2114"/>
                  </a:lnTo>
                  <a:lnTo>
                    <a:pt x="10964" y="2134"/>
                  </a:lnTo>
                  <a:lnTo>
                    <a:pt x="10999" y="2148"/>
                  </a:lnTo>
                  <a:lnTo>
                    <a:pt x="11046" y="2155"/>
                  </a:lnTo>
                  <a:lnTo>
                    <a:pt x="11094" y="2162"/>
                  </a:lnTo>
                  <a:lnTo>
                    <a:pt x="11330" y="2155"/>
                  </a:lnTo>
                  <a:lnTo>
                    <a:pt x="11531" y="2120"/>
                  </a:lnTo>
                  <a:lnTo>
                    <a:pt x="11638" y="2038"/>
                  </a:lnTo>
                  <a:lnTo>
                    <a:pt x="11567" y="1913"/>
                  </a:lnTo>
                  <a:lnTo>
                    <a:pt x="11579" y="1913"/>
                  </a:lnTo>
                  <a:lnTo>
                    <a:pt x="11590" y="1913"/>
                  </a:lnTo>
                  <a:lnTo>
                    <a:pt x="11590" y="1906"/>
                  </a:lnTo>
                  <a:lnTo>
                    <a:pt x="11590" y="1899"/>
                  </a:lnTo>
                  <a:lnTo>
                    <a:pt x="11543" y="1858"/>
                  </a:lnTo>
                  <a:lnTo>
                    <a:pt x="11449" y="1858"/>
                  </a:lnTo>
                  <a:lnTo>
                    <a:pt x="11342" y="1872"/>
                  </a:lnTo>
                  <a:lnTo>
                    <a:pt x="11248" y="1899"/>
                  </a:lnTo>
                  <a:lnTo>
                    <a:pt x="11271" y="1872"/>
                  </a:lnTo>
                  <a:lnTo>
                    <a:pt x="11307" y="1858"/>
                  </a:lnTo>
                  <a:lnTo>
                    <a:pt x="11354" y="1837"/>
                  </a:lnTo>
                  <a:lnTo>
                    <a:pt x="11378" y="1824"/>
                  </a:lnTo>
                  <a:lnTo>
                    <a:pt x="11342" y="1817"/>
                  </a:lnTo>
                  <a:lnTo>
                    <a:pt x="11318" y="1824"/>
                  </a:lnTo>
                  <a:lnTo>
                    <a:pt x="11295" y="1830"/>
                  </a:lnTo>
                  <a:lnTo>
                    <a:pt x="11271" y="1837"/>
                  </a:lnTo>
                  <a:lnTo>
                    <a:pt x="11271" y="1830"/>
                  </a:lnTo>
                  <a:lnTo>
                    <a:pt x="11271" y="1824"/>
                  </a:lnTo>
                  <a:lnTo>
                    <a:pt x="11271" y="1817"/>
                  </a:lnTo>
                  <a:lnTo>
                    <a:pt x="11295" y="1803"/>
                  </a:lnTo>
                  <a:lnTo>
                    <a:pt x="11318" y="1796"/>
                  </a:lnTo>
                  <a:lnTo>
                    <a:pt x="11354" y="1789"/>
                  </a:lnTo>
                  <a:lnTo>
                    <a:pt x="11354" y="1775"/>
                  </a:lnTo>
                  <a:lnTo>
                    <a:pt x="11224" y="1748"/>
                  </a:lnTo>
                  <a:lnTo>
                    <a:pt x="11224" y="1727"/>
                  </a:lnTo>
                  <a:lnTo>
                    <a:pt x="11259" y="1741"/>
                  </a:lnTo>
                  <a:lnTo>
                    <a:pt x="11271" y="1748"/>
                  </a:lnTo>
                  <a:lnTo>
                    <a:pt x="11307" y="1748"/>
                  </a:lnTo>
                  <a:lnTo>
                    <a:pt x="11307" y="1720"/>
                  </a:lnTo>
                  <a:lnTo>
                    <a:pt x="11295" y="1692"/>
                  </a:lnTo>
                  <a:lnTo>
                    <a:pt x="11271" y="1672"/>
                  </a:lnTo>
                  <a:lnTo>
                    <a:pt x="11248" y="1651"/>
                  </a:lnTo>
                  <a:lnTo>
                    <a:pt x="11484" y="1651"/>
                  </a:lnTo>
                  <a:lnTo>
                    <a:pt x="11496" y="1699"/>
                  </a:lnTo>
                  <a:lnTo>
                    <a:pt x="11579" y="1706"/>
                  </a:lnTo>
                  <a:lnTo>
                    <a:pt x="11673" y="1672"/>
                  </a:lnTo>
                  <a:lnTo>
                    <a:pt x="11697" y="1589"/>
                  </a:lnTo>
                  <a:lnTo>
                    <a:pt x="11673" y="1596"/>
                  </a:lnTo>
                  <a:lnTo>
                    <a:pt x="11638" y="1603"/>
                  </a:lnTo>
                  <a:lnTo>
                    <a:pt x="11614" y="1603"/>
                  </a:lnTo>
                  <a:lnTo>
                    <a:pt x="11614" y="1575"/>
                  </a:lnTo>
                  <a:lnTo>
                    <a:pt x="11579" y="1533"/>
                  </a:lnTo>
                  <a:lnTo>
                    <a:pt x="11590" y="1513"/>
                  </a:lnTo>
                  <a:lnTo>
                    <a:pt x="11638" y="1547"/>
                  </a:lnTo>
                  <a:lnTo>
                    <a:pt x="11638" y="1499"/>
                  </a:lnTo>
                  <a:lnTo>
                    <a:pt x="11697" y="1520"/>
                  </a:lnTo>
                  <a:lnTo>
                    <a:pt x="11744" y="1499"/>
                  </a:lnTo>
                  <a:lnTo>
                    <a:pt x="11780" y="1464"/>
                  </a:lnTo>
                  <a:lnTo>
                    <a:pt x="11780" y="1402"/>
                  </a:lnTo>
                  <a:lnTo>
                    <a:pt x="11756" y="1409"/>
                  </a:lnTo>
                  <a:lnTo>
                    <a:pt x="11744" y="1423"/>
                  </a:lnTo>
                  <a:lnTo>
                    <a:pt x="11721" y="1423"/>
                  </a:lnTo>
                  <a:lnTo>
                    <a:pt x="11721" y="1382"/>
                  </a:lnTo>
                  <a:lnTo>
                    <a:pt x="11744" y="1361"/>
                  </a:lnTo>
                  <a:lnTo>
                    <a:pt x="11780" y="1361"/>
                  </a:lnTo>
                  <a:lnTo>
                    <a:pt x="11803" y="1388"/>
                  </a:lnTo>
                  <a:lnTo>
                    <a:pt x="11839" y="1382"/>
                  </a:lnTo>
                  <a:lnTo>
                    <a:pt x="11839" y="1382"/>
                  </a:lnTo>
                  <a:lnTo>
                    <a:pt x="11827" y="1388"/>
                  </a:lnTo>
                  <a:lnTo>
                    <a:pt x="11792" y="1499"/>
                  </a:lnTo>
                  <a:lnTo>
                    <a:pt x="11756" y="1533"/>
                  </a:lnTo>
                  <a:lnTo>
                    <a:pt x="11744" y="1582"/>
                  </a:lnTo>
                  <a:lnTo>
                    <a:pt x="11709" y="1768"/>
                  </a:lnTo>
                  <a:lnTo>
                    <a:pt x="11732" y="1817"/>
                  </a:lnTo>
                  <a:lnTo>
                    <a:pt x="11768" y="1837"/>
                  </a:lnTo>
                  <a:lnTo>
                    <a:pt x="11780" y="1879"/>
                  </a:lnTo>
                  <a:lnTo>
                    <a:pt x="11851" y="1906"/>
                  </a:lnTo>
                  <a:lnTo>
                    <a:pt x="11874" y="1927"/>
                  </a:lnTo>
                  <a:lnTo>
                    <a:pt x="11898" y="1962"/>
                  </a:lnTo>
                  <a:lnTo>
                    <a:pt x="11969" y="2190"/>
                  </a:lnTo>
                  <a:lnTo>
                    <a:pt x="12028" y="2224"/>
                  </a:lnTo>
                  <a:lnTo>
                    <a:pt x="12087" y="2245"/>
                  </a:lnTo>
                  <a:lnTo>
                    <a:pt x="12158" y="2293"/>
                  </a:lnTo>
                  <a:lnTo>
                    <a:pt x="12253" y="2328"/>
                  </a:lnTo>
                  <a:lnTo>
                    <a:pt x="12347" y="2314"/>
                  </a:lnTo>
                  <a:lnTo>
                    <a:pt x="12347" y="2411"/>
                  </a:lnTo>
                  <a:lnTo>
                    <a:pt x="12347" y="2404"/>
                  </a:lnTo>
                  <a:lnTo>
                    <a:pt x="12336" y="2417"/>
                  </a:lnTo>
                  <a:lnTo>
                    <a:pt x="12324" y="2424"/>
                  </a:lnTo>
                  <a:lnTo>
                    <a:pt x="12324" y="2438"/>
                  </a:lnTo>
                  <a:lnTo>
                    <a:pt x="12336" y="2438"/>
                  </a:lnTo>
                  <a:lnTo>
                    <a:pt x="12347" y="2438"/>
                  </a:lnTo>
                  <a:lnTo>
                    <a:pt x="12359" y="2445"/>
                  </a:lnTo>
                  <a:lnTo>
                    <a:pt x="12371" y="2452"/>
                  </a:lnTo>
                  <a:lnTo>
                    <a:pt x="12347" y="2487"/>
                  </a:lnTo>
                  <a:lnTo>
                    <a:pt x="12312" y="2514"/>
                  </a:lnTo>
                  <a:lnTo>
                    <a:pt x="11815" y="2777"/>
                  </a:lnTo>
                  <a:lnTo>
                    <a:pt x="11425" y="2942"/>
                  </a:lnTo>
                  <a:lnTo>
                    <a:pt x="11023" y="3191"/>
                  </a:lnTo>
                  <a:lnTo>
                    <a:pt x="10715" y="3412"/>
                  </a:lnTo>
                  <a:lnTo>
                    <a:pt x="10644" y="3447"/>
                  </a:lnTo>
                  <a:lnTo>
                    <a:pt x="10538" y="3488"/>
                  </a:lnTo>
                  <a:lnTo>
                    <a:pt x="10408" y="3495"/>
                  </a:lnTo>
                  <a:lnTo>
                    <a:pt x="10349" y="3509"/>
                  </a:lnTo>
                  <a:lnTo>
                    <a:pt x="10313" y="3529"/>
                  </a:lnTo>
                  <a:lnTo>
                    <a:pt x="10148" y="3612"/>
                  </a:lnTo>
                  <a:lnTo>
                    <a:pt x="10088" y="3654"/>
                  </a:lnTo>
                  <a:lnTo>
                    <a:pt x="10018" y="3792"/>
                  </a:lnTo>
                  <a:lnTo>
                    <a:pt x="10006" y="4047"/>
                  </a:lnTo>
                  <a:lnTo>
                    <a:pt x="10018" y="4089"/>
                  </a:lnTo>
                  <a:lnTo>
                    <a:pt x="10029" y="4110"/>
                  </a:lnTo>
                  <a:lnTo>
                    <a:pt x="10159" y="4234"/>
                  </a:lnTo>
                  <a:lnTo>
                    <a:pt x="10242" y="4227"/>
                  </a:lnTo>
                  <a:lnTo>
                    <a:pt x="10301" y="4213"/>
                  </a:lnTo>
                  <a:lnTo>
                    <a:pt x="10361" y="4199"/>
                  </a:lnTo>
                  <a:lnTo>
                    <a:pt x="10680" y="4151"/>
                  </a:lnTo>
                  <a:lnTo>
                    <a:pt x="10763" y="4151"/>
                  </a:lnTo>
                  <a:lnTo>
                    <a:pt x="11011" y="4165"/>
                  </a:lnTo>
                  <a:lnTo>
                    <a:pt x="11117" y="4179"/>
                  </a:lnTo>
                  <a:lnTo>
                    <a:pt x="11188" y="4192"/>
                  </a:lnTo>
                  <a:lnTo>
                    <a:pt x="11248" y="4213"/>
                  </a:lnTo>
                  <a:lnTo>
                    <a:pt x="11259" y="4241"/>
                  </a:lnTo>
                  <a:lnTo>
                    <a:pt x="11248" y="4261"/>
                  </a:lnTo>
                  <a:lnTo>
                    <a:pt x="11236" y="4289"/>
                  </a:lnTo>
                  <a:lnTo>
                    <a:pt x="11224" y="4296"/>
                  </a:lnTo>
                  <a:lnTo>
                    <a:pt x="11200" y="4303"/>
                  </a:lnTo>
                  <a:lnTo>
                    <a:pt x="11177" y="4317"/>
                  </a:lnTo>
                  <a:lnTo>
                    <a:pt x="11153" y="4337"/>
                  </a:lnTo>
                  <a:lnTo>
                    <a:pt x="11129" y="4379"/>
                  </a:lnTo>
                  <a:lnTo>
                    <a:pt x="11117" y="4462"/>
                  </a:lnTo>
                  <a:lnTo>
                    <a:pt x="11129" y="4496"/>
                  </a:lnTo>
                  <a:lnTo>
                    <a:pt x="11165" y="4517"/>
                  </a:lnTo>
                  <a:lnTo>
                    <a:pt x="11212" y="4545"/>
                  </a:lnTo>
                  <a:lnTo>
                    <a:pt x="11224" y="4558"/>
                  </a:lnTo>
                  <a:lnTo>
                    <a:pt x="11259" y="4572"/>
                  </a:lnTo>
                  <a:lnTo>
                    <a:pt x="11449" y="4558"/>
                  </a:lnTo>
                  <a:lnTo>
                    <a:pt x="11567" y="4600"/>
                  </a:lnTo>
                  <a:lnTo>
                    <a:pt x="11614" y="4607"/>
                  </a:lnTo>
                  <a:lnTo>
                    <a:pt x="11732" y="4627"/>
                  </a:lnTo>
                  <a:lnTo>
                    <a:pt x="11792" y="4634"/>
                  </a:lnTo>
                  <a:lnTo>
                    <a:pt x="11780" y="4662"/>
                  </a:lnTo>
                  <a:lnTo>
                    <a:pt x="11780" y="4745"/>
                  </a:lnTo>
                  <a:lnTo>
                    <a:pt x="11768" y="4766"/>
                  </a:lnTo>
                  <a:lnTo>
                    <a:pt x="11709" y="4793"/>
                  </a:lnTo>
                  <a:lnTo>
                    <a:pt x="11697" y="4814"/>
                  </a:lnTo>
                  <a:lnTo>
                    <a:pt x="11709" y="4828"/>
                  </a:lnTo>
                  <a:lnTo>
                    <a:pt x="11780" y="4876"/>
                  </a:lnTo>
                  <a:lnTo>
                    <a:pt x="11744" y="4876"/>
                  </a:lnTo>
                  <a:lnTo>
                    <a:pt x="11709" y="4876"/>
                  </a:lnTo>
                  <a:lnTo>
                    <a:pt x="11685" y="4883"/>
                  </a:lnTo>
                  <a:lnTo>
                    <a:pt x="11673" y="4897"/>
                  </a:lnTo>
                  <a:lnTo>
                    <a:pt x="11661" y="4924"/>
                  </a:lnTo>
                  <a:lnTo>
                    <a:pt x="11650" y="4938"/>
                  </a:lnTo>
                  <a:lnTo>
                    <a:pt x="11626" y="4945"/>
                  </a:lnTo>
                  <a:lnTo>
                    <a:pt x="11590" y="4952"/>
                  </a:lnTo>
                  <a:lnTo>
                    <a:pt x="11590" y="4938"/>
                  </a:lnTo>
                  <a:lnTo>
                    <a:pt x="11567" y="4918"/>
                  </a:lnTo>
                  <a:lnTo>
                    <a:pt x="11531" y="4897"/>
                  </a:lnTo>
                  <a:lnTo>
                    <a:pt x="11508" y="4911"/>
                  </a:lnTo>
                  <a:lnTo>
                    <a:pt x="11520" y="4931"/>
                  </a:lnTo>
                  <a:lnTo>
                    <a:pt x="11531" y="4952"/>
                  </a:lnTo>
                  <a:lnTo>
                    <a:pt x="11543" y="4973"/>
                  </a:lnTo>
                  <a:lnTo>
                    <a:pt x="11508" y="5000"/>
                  </a:lnTo>
                  <a:lnTo>
                    <a:pt x="11484" y="5000"/>
                  </a:lnTo>
                  <a:lnTo>
                    <a:pt x="11401" y="5007"/>
                  </a:lnTo>
                  <a:lnTo>
                    <a:pt x="11378" y="5021"/>
                  </a:lnTo>
                  <a:lnTo>
                    <a:pt x="11389" y="5056"/>
                  </a:lnTo>
                  <a:lnTo>
                    <a:pt x="11413" y="5056"/>
                  </a:lnTo>
                  <a:lnTo>
                    <a:pt x="11437" y="5042"/>
                  </a:lnTo>
                  <a:lnTo>
                    <a:pt x="11460" y="5042"/>
                  </a:lnTo>
                  <a:lnTo>
                    <a:pt x="11496" y="5076"/>
                  </a:lnTo>
                  <a:lnTo>
                    <a:pt x="11496" y="5125"/>
                  </a:lnTo>
                  <a:lnTo>
                    <a:pt x="11484" y="5152"/>
                  </a:lnTo>
                  <a:lnTo>
                    <a:pt x="11437" y="5139"/>
                  </a:lnTo>
                  <a:lnTo>
                    <a:pt x="11378" y="5152"/>
                  </a:lnTo>
                  <a:lnTo>
                    <a:pt x="11342" y="5173"/>
                  </a:lnTo>
                  <a:lnTo>
                    <a:pt x="11330" y="5208"/>
                  </a:lnTo>
                  <a:lnTo>
                    <a:pt x="11330" y="5242"/>
                  </a:lnTo>
                  <a:lnTo>
                    <a:pt x="11283" y="5270"/>
                  </a:lnTo>
                  <a:lnTo>
                    <a:pt x="11259" y="5297"/>
                  </a:lnTo>
                  <a:lnTo>
                    <a:pt x="11224" y="5318"/>
                  </a:lnTo>
                  <a:lnTo>
                    <a:pt x="11177" y="5304"/>
                  </a:lnTo>
                  <a:lnTo>
                    <a:pt x="11082" y="5373"/>
                  </a:lnTo>
                  <a:lnTo>
                    <a:pt x="11082" y="5387"/>
                  </a:lnTo>
                  <a:lnTo>
                    <a:pt x="11117" y="5415"/>
                  </a:lnTo>
                  <a:lnTo>
                    <a:pt x="11141" y="5442"/>
                  </a:lnTo>
                  <a:lnTo>
                    <a:pt x="11129" y="5463"/>
                  </a:lnTo>
                  <a:lnTo>
                    <a:pt x="11070" y="5477"/>
                  </a:lnTo>
                  <a:lnTo>
                    <a:pt x="11082" y="5491"/>
                  </a:lnTo>
                  <a:lnTo>
                    <a:pt x="11094" y="5498"/>
                  </a:lnTo>
                  <a:lnTo>
                    <a:pt x="11117" y="5505"/>
                  </a:lnTo>
                  <a:lnTo>
                    <a:pt x="11153" y="5505"/>
                  </a:lnTo>
                  <a:lnTo>
                    <a:pt x="11117" y="5546"/>
                  </a:lnTo>
                  <a:lnTo>
                    <a:pt x="11082" y="5567"/>
                  </a:lnTo>
                  <a:lnTo>
                    <a:pt x="11082" y="5594"/>
                  </a:lnTo>
                  <a:lnTo>
                    <a:pt x="11117" y="5629"/>
                  </a:lnTo>
                  <a:lnTo>
                    <a:pt x="11106" y="5629"/>
                  </a:lnTo>
                  <a:lnTo>
                    <a:pt x="11070" y="5643"/>
                  </a:lnTo>
                  <a:lnTo>
                    <a:pt x="11094" y="5663"/>
                  </a:lnTo>
                  <a:lnTo>
                    <a:pt x="11117" y="5705"/>
                  </a:lnTo>
                  <a:lnTo>
                    <a:pt x="11129" y="5746"/>
                  </a:lnTo>
                  <a:lnTo>
                    <a:pt x="11117" y="5781"/>
                  </a:lnTo>
                  <a:lnTo>
                    <a:pt x="11094" y="5795"/>
                  </a:lnTo>
                  <a:lnTo>
                    <a:pt x="11058" y="5802"/>
                  </a:lnTo>
                  <a:lnTo>
                    <a:pt x="11035" y="5808"/>
                  </a:lnTo>
                  <a:lnTo>
                    <a:pt x="11011" y="5815"/>
                  </a:lnTo>
                  <a:lnTo>
                    <a:pt x="10999" y="5864"/>
                  </a:lnTo>
                  <a:lnTo>
                    <a:pt x="10987" y="5878"/>
                  </a:lnTo>
                  <a:lnTo>
                    <a:pt x="10881" y="5940"/>
                  </a:lnTo>
                  <a:lnTo>
                    <a:pt x="10845" y="5981"/>
                  </a:lnTo>
                  <a:lnTo>
                    <a:pt x="10834" y="6029"/>
                  </a:lnTo>
                  <a:lnTo>
                    <a:pt x="10798" y="6050"/>
                  </a:lnTo>
                  <a:lnTo>
                    <a:pt x="10798" y="6057"/>
                  </a:lnTo>
                  <a:lnTo>
                    <a:pt x="10751" y="6078"/>
                  </a:lnTo>
                  <a:lnTo>
                    <a:pt x="10644" y="6092"/>
                  </a:lnTo>
                  <a:lnTo>
                    <a:pt x="10550" y="6099"/>
                  </a:lnTo>
                  <a:lnTo>
                    <a:pt x="10242" y="6092"/>
                  </a:lnTo>
                  <a:lnTo>
                    <a:pt x="10077" y="6071"/>
                  </a:lnTo>
                  <a:lnTo>
                    <a:pt x="9864" y="6064"/>
                  </a:lnTo>
                  <a:lnTo>
                    <a:pt x="9675" y="6050"/>
                  </a:lnTo>
                  <a:lnTo>
                    <a:pt x="9556" y="6036"/>
                  </a:lnTo>
                  <a:lnTo>
                    <a:pt x="9403" y="6023"/>
                  </a:lnTo>
                  <a:lnTo>
                    <a:pt x="9261" y="6023"/>
                  </a:lnTo>
                  <a:lnTo>
                    <a:pt x="9131" y="6036"/>
                  </a:lnTo>
                  <a:lnTo>
                    <a:pt x="9060" y="6064"/>
                  </a:lnTo>
                  <a:lnTo>
                    <a:pt x="9024" y="6105"/>
                  </a:lnTo>
                  <a:lnTo>
                    <a:pt x="8989" y="6237"/>
                  </a:lnTo>
                  <a:lnTo>
                    <a:pt x="8894" y="6382"/>
                  </a:lnTo>
                  <a:lnTo>
                    <a:pt x="8788" y="6458"/>
                  </a:lnTo>
                  <a:lnTo>
                    <a:pt x="8693" y="6485"/>
                  </a:lnTo>
                  <a:lnTo>
                    <a:pt x="8598" y="6485"/>
                  </a:lnTo>
                  <a:lnTo>
                    <a:pt x="8492" y="6513"/>
                  </a:lnTo>
                  <a:lnTo>
                    <a:pt x="8468" y="6617"/>
                  </a:lnTo>
                  <a:lnTo>
                    <a:pt x="8575" y="6768"/>
                  </a:lnTo>
                  <a:lnTo>
                    <a:pt x="8586" y="6824"/>
                  </a:lnTo>
                  <a:lnTo>
                    <a:pt x="8563" y="6879"/>
                  </a:lnTo>
                  <a:lnTo>
                    <a:pt x="8539" y="6934"/>
                  </a:lnTo>
                  <a:lnTo>
                    <a:pt x="8433" y="7038"/>
                  </a:lnTo>
                  <a:lnTo>
                    <a:pt x="8409" y="7065"/>
                  </a:lnTo>
                  <a:lnTo>
                    <a:pt x="8397" y="7128"/>
                  </a:lnTo>
                  <a:lnTo>
                    <a:pt x="8433" y="7217"/>
                  </a:lnTo>
                  <a:lnTo>
                    <a:pt x="8445" y="7259"/>
                  </a:lnTo>
                  <a:lnTo>
                    <a:pt x="8409" y="7300"/>
                  </a:lnTo>
                  <a:lnTo>
                    <a:pt x="8385" y="7314"/>
                  </a:lnTo>
                  <a:lnTo>
                    <a:pt x="8232" y="7404"/>
                  </a:lnTo>
                  <a:lnTo>
                    <a:pt x="8125" y="7438"/>
                  </a:lnTo>
                  <a:lnTo>
                    <a:pt x="8078" y="7487"/>
                  </a:lnTo>
                  <a:lnTo>
                    <a:pt x="8007" y="7528"/>
                  </a:lnTo>
                  <a:lnTo>
                    <a:pt x="7924" y="7563"/>
                  </a:lnTo>
                  <a:lnTo>
                    <a:pt x="7782" y="7590"/>
                  </a:lnTo>
                  <a:lnTo>
                    <a:pt x="7605" y="7604"/>
                  </a:lnTo>
                  <a:lnTo>
                    <a:pt x="7522" y="7604"/>
                  </a:lnTo>
                  <a:lnTo>
                    <a:pt x="7321" y="7556"/>
                  </a:lnTo>
                  <a:lnTo>
                    <a:pt x="7073" y="7452"/>
                  </a:lnTo>
                  <a:lnTo>
                    <a:pt x="7013" y="7445"/>
                  </a:lnTo>
                  <a:lnTo>
                    <a:pt x="6966" y="7473"/>
                  </a:lnTo>
                  <a:lnTo>
                    <a:pt x="6919" y="7487"/>
                  </a:lnTo>
                  <a:lnTo>
                    <a:pt x="6872" y="7514"/>
                  </a:lnTo>
                  <a:lnTo>
                    <a:pt x="6836" y="7521"/>
                  </a:lnTo>
                  <a:lnTo>
                    <a:pt x="6753" y="7514"/>
                  </a:lnTo>
                  <a:lnTo>
                    <a:pt x="6682" y="7521"/>
                  </a:lnTo>
                  <a:lnTo>
                    <a:pt x="6588" y="7521"/>
                  </a:lnTo>
                  <a:lnTo>
                    <a:pt x="6540" y="7528"/>
                  </a:lnTo>
                  <a:lnTo>
                    <a:pt x="6481" y="7535"/>
                  </a:lnTo>
                  <a:lnTo>
                    <a:pt x="6469" y="7480"/>
                  </a:lnTo>
                  <a:lnTo>
                    <a:pt x="6469" y="7438"/>
                  </a:lnTo>
                  <a:lnTo>
                    <a:pt x="6469" y="7390"/>
                  </a:lnTo>
                  <a:lnTo>
                    <a:pt x="6529" y="7273"/>
                  </a:lnTo>
                  <a:lnTo>
                    <a:pt x="6529" y="7238"/>
                  </a:lnTo>
                  <a:lnTo>
                    <a:pt x="6517" y="7169"/>
                  </a:lnTo>
                  <a:lnTo>
                    <a:pt x="6564" y="7155"/>
                  </a:lnTo>
                  <a:lnTo>
                    <a:pt x="6588" y="7128"/>
                  </a:lnTo>
                  <a:lnTo>
                    <a:pt x="6588" y="7059"/>
                  </a:lnTo>
                  <a:lnTo>
                    <a:pt x="6588" y="7052"/>
                  </a:lnTo>
                  <a:lnTo>
                    <a:pt x="6540" y="7052"/>
                  </a:lnTo>
                  <a:lnTo>
                    <a:pt x="6422" y="7079"/>
                  </a:lnTo>
                  <a:lnTo>
                    <a:pt x="6375" y="7079"/>
                  </a:lnTo>
                  <a:lnTo>
                    <a:pt x="6328" y="7107"/>
                  </a:lnTo>
                  <a:lnTo>
                    <a:pt x="6328" y="7114"/>
                  </a:lnTo>
                  <a:lnTo>
                    <a:pt x="6316" y="7121"/>
                  </a:lnTo>
                  <a:lnTo>
                    <a:pt x="6316" y="7128"/>
                  </a:lnTo>
                  <a:lnTo>
                    <a:pt x="6316" y="7134"/>
                  </a:lnTo>
                  <a:lnTo>
                    <a:pt x="6292" y="7148"/>
                  </a:lnTo>
                  <a:lnTo>
                    <a:pt x="6280" y="7155"/>
                  </a:lnTo>
                  <a:lnTo>
                    <a:pt x="6126" y="7190"/>
                  </a:lnTo>
                  <a:lnTo>
                    <a:pt x="6103" y="7197"/>
                  </a:lnTo>
                  <a:lnTo>
                    <a:pt x="6067" y="7197"/>
                  </a:lnTo>
                  <a:lnTo>
                    <a:pt x="6044" y="7197"/>
                  </a:lnTo>
                  <a:lnTo>
                    <a:pt x="5878" y="7141"/>
                  </a:lnTo>
                  <a:lnTo>
                    <a:pt x="5831" y="7155"/>
                  </a:lnTo>
                  <a:lnTo>
                    <a:pt x="5819" y="7162"/>
                  </a:lnTo>
                  <a:lnTo>
                    <a:pt x="5807" y="7169"/>
                  </a:lnTo>
                  <a:lnTo>
                    <a:pt x="5772" y="7176"/>
                  </a:lnTo>
                  <a:lnTo>
                    <a:pt x="5724" y="7190"/>
                  </a:lnTo>
                  <a:lnTo>
                    <a:pt x="5701" y="7204"/>
                  </a:lnTo>
                  <a:lnTo>
                    <a:pt x="5689" y="7224"/>
                  </a:lnTo>
                  <a:lnTo>
                    <a:pt x="5689" y="7266"/>
                  </a:lnTo>
                  <a:lnTo>
                    <a:pt x="5701" y="7286"/>
                  </a:lnTo>
                  <a:lnTo>
                    <a:pt x="5689" y="7314"/>
                  </a:lnTo>
                  <a:lnTo>
                    <a:pt x="5653" y="7335"/>
                  </a:lnTo>
                  <a:lnTo>
                    <a:pt x="5630" y="7349"/>
                  </a:lnTo>
                  <a:lnTo>
                    <a:pt x="5594" y="7349"/>
                  </a:lnTo>
                  <a:lnTo>
                    <a:pt x="5571" y="7362"/>
                  </a:lnTo>
                  <a:lnTo>
                    <a:pt x="5547" y="7383"/>
                  </a:lnTo>
                  <a:lnTo>
                    <a:pt x="5452" y="7542"/>
                  </a:lnTo>
                  <a:lnTo>
                    <a:pt x="5452" y="7563"/>
                  </a:lnTo>
                  <a:lnTo>
                    <a:pt x="5452" y="7576"/>
                  </a:lnTo>
                  <a:lnTo>
                    <a:pt x="5464" y="7659"/>
                  </a:lnTo>
                  <a:lnTo>
                    <a:pt x="5358" y="7639"/>
                  </a:lnTo>
                  <a:lnTo>
                    <a:pt x="5299" y="7728"/>
                  </a:lnTo>
                  <a:lnTo>
                    <a:pt x="5287" y="7722"/>
                  </a:lnTo>
                  <a:lnTo>
                    <a:pt x="5263" y="7722"/>
                  </a:lnTo>
                  <a:lnTo>
                    <a:pt x="5216" y="7680"/>
                  </a:lnTo>
                  <a:lnTo>
                    <a:pt x="5204" y="7666"/>
                  </a:lnTo>
                  <a:lnTo>
                    <a:pt x="5192" y="7652"/>
                  </a:lnTo>
                  <a:lnTo>
                    <a:pt x="5168" y="7646"/>
                  </a:lnTo>
                  <a:lnTo>
                    <a:pt x="5133" y="7604"/>
                  </a:lnTo>
                  <a:lnTo>
                    <a:pt x="5109" y="7590"/>
                  </a:lnTo>
                  <a:lnTo>
                    <a:pt x="5074" y="7570"/>
                  </a:lnTo>
                  <a:lnTo>
                    <a:pt x="4991" y="7542"/>
                  </a:lnTo>
                  <a:lnTo>
                    <a:pt x="4944" y="7528"/>
                  </a:lnTo>
                  <a:lnTo>
                    <a:pt x="4908" y="7521"/>
                  </a:lnTo>
                  <a:lnTo>
                    <a:pt x="4885" y="7514"/>
                  </a:lnTo>
                  <a:lnTo>
                    <a:pt x="4790" y="7507"/>
                  </a:lnTo>
                  <a:lnTo>
                    <a:pt x="4778" y="7507"/>
                  </a:lnTo>
                  <a:lnTo>
                    <a:pt x="4766" y="7501"/>
                  </a:lnTo>
                  <a:lnTo>
                    <a:pt x="4755" y="7480"/>
                  </a:lnTo>
                  <a:lnTo>
                    <a:pt x="4636" y="7397"/>
                  </a:lnTo>
                  <a:lnTo>
                    <a:pt x="4601" y="7362"/>
                  </a:lnTo>
                  <a:lnTo>
                    <a:pt x="4601" y="7355"/>
                  </a:lnTo>
                  <a:lnTo>
                    <a:pt x="4601" y="7342"/>
                  </a:lnTo>
                  <a:lnTo>
                    <a:pt x="4613" y="7280"/>
                  </a:lnTo>
                  <a:lnTo>
                    <a:pt x="4601" y="7217"/>
                  </a:lnTo>
                  <a:lnTo>
                    <a:pt x="4459" y="7210"/>
                  </a:lnTo>
                  <a:lnTo>
                    <a:pt x="4376" y="7197"/>
                  </a:lnTo>
                  <a:lnTo>
                    <a:pt x="4329" y="7183"/>
                  </a:lnTo>
                  <a:lnTo>
                    <a:pt x="4305" y="7169"/>
                  </a:lnTo>
                  <a:lnTo>
                    <a:pt x="4281" y="7162"/>
                  </a:lnTo>
                  <a:lnTo>
                    <a:pt x="4270" y="7148"/>
                  </a:lnTo>
                  <a:lnTo>
                    <a:pt x="4258" y="7134"/>
                  </a:lnTo>
                  <a:lnTo>
                    <a:pt x="4234" y="7121"/>
                  </a:lnTo>
                  <a:lnTo>
                    <a:pt x="4211" y="7100"/>
                  </a:lnTo>
                  <a:lnTo>
                    <a:pt x="3974" y="7059"/>
                  </a:lnTo>
                  <a:lnTo>
                    <a:pt x="3832" y="7038"/>
                  </a:lnTo>
                  <a:lnTo>
                    <a:pt x="3737" y="7031"/>
                  </a:lnTo>
                  <a:lnTo>
                    <a:pt x="3666" y="7045"/>
                  </a:lnTo>
                  <a:lnTo>
                    <a:pt x="3643" y="7052"/>
                  </a:lnTo>
                  <a:lnTo>
                    <a:pt x="3631" y="7059"/>
                  </a:lnTo>
                  <a:lnTo>
                    <a:pt x="3596" y="7079"/>
                  </a:lnTo>
                  <a:lnTo>
                    <a:pt x="3442" y="7141"/>
                  </a:lnTo>
                  <a:lnTo>
                    <a:pt x="3394" y="7155"/>
                  </a:lnTo>
                  <a:lnTo>
                    <a:pt x="3264" y="7128"/>
                  </a:lnTo>
                  <a:lnTo>
                    <a:pt x="3217" y="7079"/>
                  </a:lnTo>
                  <a:lnTo>
                    <a:pt x="3205" y="7031"/>
                  </a:lnTo>
                  <a:lnTo>
                    <a:pt x="3193" y="7003"/>
                  </a:lnTo>
                  <a:lnTo>
                    <a:pt x="3170" y="6989"/>
                  </a:lnTo>
                  <a:lnTo>
                    <a:pt x="3170" y="6976"/>
                  </a:lnTo>
                  <a:lnTo>
                    <a:pt x="3158" y="6969"/>
                  </a:lnTo>
                  <a:lnTo>
                    <a:pt x="3146" y="6962"/>
                  </a:lnTo>
                  <a:lnTo>
                    <a:pt x="3122" y="6955"/>
                  </a:lnTo>
                  <a:lnTo>
                    <a:pt x="3099" y="6955"/>
                  </a:lnTo>
                  <a:lnTo>
                    <a:pt x="3063" y="6955"/>
                  </a:lnTo>
                  <a:lnTo>
                    <a:pt x="3051" y="6955"/>
                  </a:lnTo>
                  <a:lnTo>
                    <a:pt x="3040" y="6955"/>
                  </a:lnTo>
                  <a:lnTo>
                    <a:pt x="3004" y="6976"/>
                  </a:lnTo>
                  <a:lnTo>
                    <a:pt x="2992" y="6983"/>
                  </a:lnTo>
                  <a:lnTo>
                    <a:pt x="2957" y="6969"/>
                  </a:lnTo>
                  <a:lnTo>
                    <a:pt x="2910" y="6907"/>
                  </a:lnTo>
                  <a:lnTo>
                    <a:pt x="2874" y="6768"/>
                  </a:lnTo>
                  <a:lnTo>
                    <a:pt x="2850" y="6734"/>
                  </a:lnTo>
                  <a:lnTo>
                    <a:pt x="2803" y="6699"/>
                  </a:lnTo>
                  <a:lnTo>
                    <a:pt x="2744" y="6672"/>
                  </a:lnTo>
                  <a:lnTo>
                    <a:pt x="2697" y="6658"/>
                  </a:lnTo>
                  <a:lnTo>
                    <a:pt x="2685" y="6637"/>
                  </a:lnTo>
                  <a:lnTo>
                    <a:pt x="2744" y="6547"/>
                  </a:lnTo>
                  <a:lnTo>
                    <a:pt x="2744" y="6506"/>
                  </a:lnTo>
                  <a:lnTo>
                    <a:pt x="2720" y="6499"/>
                  </a:lnTo>
                  <a:lnTo>
                    <a:pt x="2649" y="6478"/>
                  </a:lnTo>
                  <a:lnTo>
                    <a:pt x="2638" y="6471"/>
                  </a:lnTo>
                  <a:lnTo>
                    <a:pt x="2626" y="6451"/>
                  </a:lnTo>
                  <a:lnTo>
                    <a:pt x="2626" y="6437"/>
                  </a:lnTo>
                  <a:lnTo>
                    <a:pt x="2626" y="6423"/>
                  </a:lnTo>
                  <a:lnTo>
                    <a:pt x="2638" y="6402"/>
                  </a:lnTo>
                  <a:lnTo>
                    <a:pt x="2626" y="6313"/>
                  </a:lnTo>
                  <a:lnTo>
                    <a:pt x="2638" y="6278"/>
                  </a:lnTo>
                  <a:lnTo>
                    <a:pt x="2661" y="6244"/>
                  </a:lnTo>
                  <a:lnTo>
                    <a:pt x="2720" y="6209"/>
                  </a:lnTo>
                  <a:lnTo>
                    <a:pt x="2732" y="6188"/>
                  </a:lnTo>
                  <a:lnTo>
                    <a:pt x="2744" y="6154"/>
                  </a:lnTo>
                  <a:lnTo>
                    <a:pt x="2720" y="6119"/>
                  </a:lnTo>
                  <a:lnTo>
                    <a:pt x="2673" y="6071"/>
                  </a:lnTo>
                  <a:lnTo>
                    <a:pt x="2649" y="5974"/>
                  </a:lnTo>
                  <a:lnTo>
                    <a:pt x="2590" y="5919"/>
                  </a:lnTo>
                  <a:lnTo>
                    <a:pt x="2519" y="5871"/>
                  </a:lnTo>
                  <a:lnTo>
                    <a:pt x="2413" y="5822"/>
                  </a:lnTo>
                  <a:lnTo>
                    <a:pt x="2283" y="5767"/>
                  </a:lnTo>
                  <a:lnTo>
                    <a:pt x="2188" y="5712"/>
                  </a:lnTo>
                  <a:lnTo>
                    <a:pt x="2011" y="5553"/>
                  </a:lnTo>
                  <a:lnTo>
                    <a:pt x="1963" y="5560"/>
                  </a:lnTo>
                  <a:lnTo>
                    <a:pt x="1928" y="5553"/>
                  </a:lnTo>
                  <a:lnTo>
                    <a:pt x="1892" y="5532"/>
                  </a:lnTo>
                  <a:lnTo>
                    <a:pt x="1881" y="5505"/>
                  </a:lnTo>
                  <a:lnTo>
                    <a:pt x="1881" y="5484"/>
                  </a:lnTo>
                  <a:lnTo>
                    <a:pt x="1904" y="5456"/>
                  </a:lnTo>
                  <a:lnTo>
                    <a:pt x="1975" y="5422"/>
                  </a:lnTo>
                  <a:lnTo>
                    <a:pt x="1975" y="5387"/>
                  </a:lnTo>
                  <a:lnTo>
                    <a:pt x="1987" y="5187"/>
                  </a:lnTo>
                  <a:lnTo>
                    <a:pt x="1987" y="5166"/>
                  </a:lnTo>
                  <a:lnTo>
                    <a:pt x="1940" y="5104"/>
                  </a:lnTo>
                  <a:lnTo>
                    <a:pt x="1928" y="5083"/>
                  </a:lnTo>
                  <a:lnTo>
                    <a:pt x="1904" y="5049"/>
                  </a:lnTo>
                  <a:lnTo>
                    <a:pt x="1845" y="5042"/>
                  </a:lnTo>
                  <a:lnTo>
                    <a:pt x="1691" y="5028"/>
                  </a:lnTo>
                  <a:lnTo>
                    <a:pt x="1549" y="4987"/>
                  </a:lnTo>
                  <a:lnTo>
                    <a:pt x="840" y="4683"/>
                  </a:lnTo>
                  <a:lnTo>
                    <a:pt x="793" y="4641"/>
                  </a:lnTo>
                  <a:lnTo>
                    <a:pt x="674" y="4503"/>
                  </a:lnTo>
                  <a:lnTo>
                    <a:pt x="509" y="4406"/>
                  </a:lnTo>
                  <a:lnTo>
                    <a:pt x="485" y="4372"/>
                  </a:lnTo>
                  <a:lnTo>
                    <a:pt x="450" y="4358"/>
                  </a:lnTo>
                  <a:lnTo>
                    <a:pt x="142" y="4268"/>
                  </a:lnTo>
                  <a:lnTo>
                    <a:pt x="47" y="4227"/>
                  </a:lnTo>
                  <a:lnTo>
                    <a:pt x="0" y="4165"/>
                  </a:lnTo>
                  <a:lnTo>
                    <a:pt x="12" y="4075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rgbClr val="DAEE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 flipH="1">
              <a:off x="4230736" y="3801658"/>
              <a:ext cx="1162091" cy="930299"/>
            </a:xfrm>
            <a:custGeom>
              <a:avLst/>
              <a:gdLst/>
              <a:ahLst/>
              <a:cxnLst/>
              <a:rect l="l" t="t" r="r" b="b"/>
              <a:pathLst>
                <a:path w="19089" h="9760" extrusionOk="0">
                  <a:moveTo>
                    <a:pt x="59" y="3364"/>
                  </a:moveTo>
                  <a:lnTo>
                    <a:pt x="0" y="3164"/>
                  </a:lnTo>
                  <a:lnTo>
                    <a:pt x="12" y="3060"/>
                  </a:lnTo>
                  <a:lnTo>
                    <a:pt x="12" y="3060"/>
                  </a:lnTo>
                  <a:lnTo>
                    <a:pt x="142" y="2971"/>
                  </a:lnTo>
                  <a:lnTo>
                    <a:pt x="154" y="2943"/>
                  </a:lnTo>
                  <a:lnTo>
                    <a:pt x="177" y="2929"/>
                  </a:lnTo>
                  <a:lnTo>
                    <a:pt x="225" y="2922"/>
                  </a:lnTo>
                  <a:lnTo>
                    <a:pt x="237" y="2915"/>
                  </a:lnTo>
                  <a:lnTo>
                    <a:pt x="296" y="2915"/>
                  </a:lnTo>
                  <a:lnTo>
                    <a:pt x="556" y="2832"/>
                  </a:lnTo>
                  <a:lnTo>
                    <a:pt x="615" y="2832"/>
                  </a:lnTo>
                  <a:lnTo>
                    <a:pt x="816" y="2895"/>
                  </a:lnTo>
                  <a:lnTo>
                    <a:pt x="852" y="2901"/>
                  </a:lnTo>
                  <a:lnTo>
                    <a:pt x="887" y="2888"/>
                  </a:lnTo>
                  <a:lnTo>
                    <a:pt x="923" y="2846"/>
                  </a:lnTo>
                  <a:lnTo>
                    <a:pt x="923" y="2798"/>
                  </a:lnTo>
                  <a:lnTo>
                    <a:pt x="911" y="2763"/>
                  </a:lnTo>
                  <a:lnTo>
                    <a:pt x="875" y="2729"/>
                  </a:lnTo>
                  <a:lnTo>
                    <a:pt x="863" y="2687"/>
                  </a:lnTo>
                  <a:lnTo>
                    <a:pt x="887" y="2653"/>
                  </a:lnTo>
                  <a:lnTo>
                    <a:pt x="934" y="2618"/>
                  </a:lnTo>
                  <a:lnTo>
                    <a:pt x="1088" y="2535"/>
                  </a:lnTo>
                  <a:lnTo>
                    <a:pt x="1135" y="2515"/>
                  </a:lnTo>
                  <a:lnTo>
                    <a:pt x="1195" y="2508"/>
                  </a:lnTo>
                  <a:lnTo>
                    <a:pt x="1254" y="2522"/>
                  </a:lnTo>
                  <a:lnTo>
                    <a:pt x="1289" y="2542"/>
                  </a:lnTo>
                  <a:lnTo>
                    <a:pt x="1313" y="2604"/>
                  </a:lnTo>
                  <a:lnTo>
                    <a:pt x="1360" y="2625"/>
                  </a:lnTo>
                  <a:lnTo>
                    <a:pt x="1443" y="2625"/>
                  </a:lnTo>
                  <a:lnTo>
                    <a:pt x="1609" y="2584"/>
                  </a:lnTo>
                  <a:lnTo>
                    <a:pt x="1703" y="2584"/>
                  </a:lnTo>
                  <a:lnTo>
                    <a:pt x="1762" y="2604"/>
                  </a:lnTo>
                  <a:lnTo>
                    <a:pt x="1821" y="2632"/>
                  </a:lnTo>
                  <a:lnTo>
                    <a:pt x="1881" y="2653"/>
                  </a:lnTo>
                  <a:lnTo>
                    <a:pt x="1963" y="2653"/>
                  </a:lnTo>
                  <a:lnTo>
                    <a:pt x="2022" y="2625"/>
                  </a:lnTo>
                  <a:lnTo>
                    <a:pt x="2022" y="2591"/>
                  </a:lnTo>
                  <a:lnTo>
                    <a:pt x="1963" y="2522"/>
                  </a:lnTo>
                  <a:lnTo>
                    <a:pt x="1963" y="2508"/>
                  </a:lnTo>
                  <a:lnTo>
                    <a:pt x="1963" y="2480"/>
                  </a:lnTo>
                  <a:lnTo>
                    <a:pt x="1963" y="2466"/>
                  </a:lnTo>
                  <a:lnTo>
                    <a:pt x="1940" y="2453"/>
                  </a:lnTo>
                  <a:lnTo>
                    <a:pt x="1892" y="2425"/>
                  </a:lnTo>
                  <a:lnTo>
                    <a:pt x="1881" y="2418"/>
                  </a:lnTo>
                  <a:lnTo>
                    <a:pt x="1845" y="2383"/>
                  </a:lnTo>
                  <a:lnTo>
                    <a:pt x="1833" y="2356"/>
                  </a:lnTo>
                  <a:lnTo>
                    <a:pt x="1857" y="2342"/>
                  </a:lnTo>
                  <a:lnTo>
                    <a:pt x="1940" y="2342"/>
                  </a:lnTo>
                  <a:lnTo>
                    <a:pt x="1999" y="2356"/>
                  </a:lnTo>
                  <a:lnTo>
                    <a:pt x="2058" y="2377"/>
                  </a:lnTo>
                  <a:lnTo>
                    <a:pt x="2117" y="2383"/>
                  </a:lnTo>
                  <a:lnTo>
                    <a:pt x="2224" y="2349"/>
                  </a:lnTo>
                  <a:lnTo>
                    <a:pt x="2271" y="2363"/>
                  </a:lnTo>
                  <a:lnTo>
                    <a:pt x="2306" y="2390"/>
                  </a:lnTo>
                  <a:lnTo>
                    <a:pt x="2354" y="2411"/>
                  </a:lnTo>
                  <a:lnTo>
                    <a:pt x="2377" y="2411"/>
                  </a:lnTo>
                  <a:lnTo>
                    <a:pt x="2389" y="2411"/>
                  </a:lnTo>
                  <a:lnTo>
                    <a:pt x="2401" y="2404"/>
                  </a:lnTo>
                  <a:lnTo>
                    <a:pt x="2413" y="2404"/>
                  </a:lnTo>
                  <a:lnTo>
                    <a:pt x="2496" y="2377"/>
                  </a:lnTo>
                  <a:lnTo>
                    <a:pt x="2543" y="2377"/>
                  </a:lnTo>
                  <a:lnTo>
                    <a:pt x="2602" y="2397"/>
                  </a:lnTo>
                  <a:lnTo>
                    <a:pt x="2697" y="2473"/>
                  </a:lnTo>
                  <a:lnTo>
                    <a:pt x="2637" y="2522"/>
                  </a:lnTo>
                  <a:lnTo>
                    <a:pt x="2543" y="2570"/>
                  </a:lnTo>
                  <a:lnTo>
                    <a:pt x="2496" y="2625"/>
                  </a:lnTo>
                  <a:lnTo>
                    <a:pt x="2531" y="2667"/>
                  </a:lnTo>
                  <a:lnTo>
                    <a:pt x="2602" y="2694"/>
                  </a:lnTo>
                  <a:lnTo>
                    <a:pt x="2673" y="2701"/>
                  </a:lnTo>
                  <a:lnTo>
                    <a:pt x="2756" y="2687"/>
                  </a:lnTo>
                  <a:lnTo>
                    <a:pt x="2945" y="2598"/>
                  </a:lnTo>
                  <a:lnTo>
                    <a:pt x="2969" y="2577"/>
                  </a:lnTo>
                  <a:lnTo>
                    <a:pt x="2969" y="2549"/>
                  </a:lnTo>
                  <a:lnTo>
                    <a:pt x="2921" y="2487"/>
                  </a:lnTo>
                  <a:lnTo>
                    <a:pt x="2909" y="2459"/>
                  </a:lnTo>
                  <a:lnTo>
                    <a:pt x="2933" y="2432"/>
                  </a:lnTo>
                  <a:lnTo>
                    <a:pt x="2980" y="2439"/>
                  </a:lnTo>
                  <a:lnTo>
                    <a:pt x="3075" y="2494"/>
                  </a:lnTo>
                  <a:lnTo>
                    <a:pt x="3146" y="2501"/>
                  </a:lnTo>
                  <a:lnTo>
                    <a:pt x="3217" y="2466"/>
                  </a:lnTo>
                  <a:lnTo>
                    <a:pt x="3264" y="2425"/>
                  </a:lnTo>
                  <a:lnTo>
                    <a:pt x="3288" y="2377"/>
                  </a:lnTo>
                  <a:lnTo>
                    <a:pt x="3276" y="2342"/>
                  </a:lnTo>
                  <a:lnTo>
                    <a:pt x="3229" y="2314"/>
                  </a:lnTo>
                  <a:lnTo>
                    <a:pt x="3122" y="2273"/>
                  </a:lnTo>
                  <a:lnTo>
                    <a:pt x="3040" y="2197"/>
                  </a:lnTo>
                  <a:lnTo>
                    <a:pt x="3111" y="2128"/>
                  </a:lnTo>
                  <a:lnTo>
                    <a:pt x="3229" y="2052"/>
                  </a:lnTo>
                  <a:lnTo>
                    <a:pt x="3264" y="1976"/>
                  </a:lnTo>
                  <a:lnTo>
                    <a:pt x="3229" y="1948"/>
                  </a:lnTo>
                  <a:lnTo>
                    <a:pt x="3170" y="1928"/>
                  </a:lnTo>
                  <a:lnTo>
                    <a:pt x="3122" y="1900"/>
                  </a:lnTo>
                  <a:lnTo>
                    <a:pt x="3111" y="1872"/>
                  </a:lnTo>
                  <a:lnTo>
                    <a:pt x="3158" y="1796"/>
                  </a:lnTo>
                  <a:lnTo>
                    <a:pt x="3170" y="1762"/>
                  </a:lnTo>
                  <a:lnTo>
                    <a:pt x="3170" y="1720"/>
                  </a:lnTo>
                  <a:lnTo>
                    <a:pt x="3146" y="1638"/>
                  </a:lnTo>
                  <a:lnTo>
                    <a:pt x="3146" y="1589"/>
                  </a:lnTo>
                  <a:lnTo>
                    <a:pt x="3158" y="1555"/>
                  </a:lnTo>
                  <a:lnTo>
                    <a:pt x="3217" y="1527"/>
                  </a:lnTo>
                  <a:lnTo>
                    <a:pt x="3288" y="1527"/>
                  </a:lnTo>
                  <a:lnTo>
                    <a:pt x="3347" y="1541"/>
                  </a:lnTo>
                  <a:lnTo>
                    <a:pt x="3383" y="1541"/>
                  </a:lnTo>
                  <a:lnTo>
                    <a:pt x="3394" y="1486"/>
                  </a:lnTo>
                  <a:lnTo>
                    <a:pt x="3312" y="1424"/>
                  </a:lnTo>
                  <a:lnTo>
                    <a:pt x="3063" y="1292"/>
                  </a:lnTo>
                  <a:lnTo>
                    <a:pt x="3040" y="1265"/>
                  </a:lnTo>
                  <a:lnTo>
                    <a:pt x="3051" y="1244"/>
                  </a:lnTo>
                  <a:lnTo>
                    <a:pt x="3134" y="1216"/>
                  </a:lnTo>
                  <a:lnTo>
                    <a:pt x="3217" y="1203"/>
                  </a:lnTo>
                  <a:lnTo>
                    <a:pt x="3300" y="1203"/>
                  </a:lnTo>
                  <a:lnTo>
                    <a:pt x="3359" y="1209"/>
                  </a:lnTo>
                  <a:lnTo>
                    <a:pt x="3442" y="1237"/>
                  </a:lnTo>
                  <a:lnTo>
                    <a:pt x="3477" y="1265"/>
                  </a:lnTo>
                  <a:lnTo>
                    <a:pt x="3477" y="1320"/>
                  </a:lnTo>
                  <a:lnTo>
                    <a:pt x="3501" y="1348"/>
                  </a:lnTo>
                  <a:lnTo>
                    <a:pt x="3572" y="1354"/>
                  </a:lnTo>
                  <a:lnTo>
                    <a:pt x="3773" y="1334"/>
                  </a:lnTo>
                  <a:lnTo>
                    <a:pt x="3938" y="1334"/>
                  </a:lnTo>
                  <a:lnTo>
                    <a:pt x="3950" y="1313"/>
                  </a:lnTo>
                  <a:lnTo>
                    <a:pt x="3950" y="1278"/>
                  </a:lnTo>
                  <a:lnTo>
                    <a:pt x="3938" y="1244"/>
                  </a:lnTo>
                  <a:lnTo>
                    <a:pt x="3974" y="1203"/>
                  </a:lnTo>
                  <a:lnTo>
                    <a:pt x="4021" y="1161"/>
                  </a:lnTo>
                  <a:lnTo>
                    <a:pt x="4080" y="1127"/>
                  </a:lnTo>
                  <a:lnTo>
                    <a:pt x="4139" y="1099"/>
                  </a:lnTo>
                  <a:lnTo>
                    <a:pt x="4199" y="1092"/>
                  </a:lnTo>
                  <a:lnTo>
                    <a:pt x="4388" y="1099"/>
                  </a:lnTo>
                  <a:lnTo>
                    <a:pt x="4447" y="1085"/>
                  </a:lnTo>
                  <a:lnTo>
                    <a:pt x="4518" y="1030"/>
                  </a:lnTo>
                  <a:lnTo>
                    <a:pt x="4577" y="1016"/>
                  </a:lnTo>
                  <a:lnTo>
                    <a:pt x="4624" y="1009"/>
                  </a:lnTo>
                  <a:lnTo>
                    <a:pt x="4707" y="1023"/>
                  </a:lnTo>
                  <a:lnTo>
                    <a:pt x="4754" y="1023"/>
                  </a:lnTo>
                  <a:lnTo>
                    <a:pt x="4790" y="1009"/>
                  </a:lnTo>
                  <a:lnTo>
                    <a:pt x="4896" y="954"/>
                  </a:lnTo>
                  <a:lnTo>
                    <a:pt x="4967" y="933"/>
                  </a:lnTo>
                  <a:lnTo>
                    <a:pt x="5050" y="919"/>
                  </a:lnTo>
                  <a:lnTo>
                    <a:pt x="5133" y="919"/>
                  </a:lnTo>
                  <a:lnTo>
                    <a:pt x="5168" y="961"/>
                  </a:lnTo>
                  <a:lnTo>
                    <a:pt x="5180" y="995"/>
                  </a:lnTo>
                  <a:lnTo>
                    <a:pt x="5228" y="1016"/>
                  </a:lnTo>
                  <a:lnTo>
                    <a:pt x="5287" y="1023"/>
                  </a:lnTo>
                  <a:lnTo>
                    <a:pt x="5429" y="1023"/>
                  </a:lnTo>
                  <a:lnTo>
                    <a:pt x="5464" y="1016"/>
                  </a:lnTo>
                  <a:lnTo>
                    <a:pt x="5488" y="995"/>
                  </a:lnTo>
                  <a:lnTo>
                    <a:pt x="5571" y="878"/>
                  </a:lnTo>
                  <a:lnTo>
                    <a:pt x="5665" y="726"/>
                  </a:lnTo>
                  <a:lnTo>
                    <a:pt x="5807" y="622"/>
                  </a:lnTo>
                  <a:lnTo>
                    <a:pt x="5819" y="595"/>
                  </a:lnTo>
                  <a:lnTo>
                    <a:pt x="5795" y="567"/>
                  </a:lnTo>
                  <a:lnTo>
                    <a:pt x="5772" y="526"/>
                  </a:lnTo>
                  <a:lnTo>
                    <a:pt x="5772" y="491"/>
                  </a:lnTo>
                  <a:lnTo>
                    <a:pt x="5795" y="457"/>
                  </a:lnTo>
                  <a:lnTo>
                    <a:pt x="5819" y="422"/>
                  </a:lnTo>
                  <a:lnTo>
                    <a:pt x="5937" y="325"/>
                  </a:lnTo>
                  <a:lnTo>
                    <a:pt x="5984" y="291"/>
                  </a:lnTo>
                  <a:lnTo>
                    <a:pt x="6032" y="277"/>
                  </a:lnTo>
                  <a:lnTo>
                    <a:pt x="6079" y="277"/>
                  </a:lnTo>
                  <a:lnTo>
                    <a:pt x="6162" y="298"/>
                  </a:lnTo>
                  <a:lnTo>
                    <a:pt x="6209" y="305"/>
                  </a:lnTo>
                  <a:lnTo>
                    <a:pt x="6268" y="291"/>
                  </a:lnTo>
                  <a:lnTo>
                    <a:pt x="6422" y="249"/>
                  </a:lnTo>
                  <a:lnTo>
                    <a:pt x="6493" y="236"/>
                  </a:lnTo>
                  <a:lnTo>
                    <a:pt x="6576" y="215"/>
                  </a:lnTo>
                  <a:lnTo>
                    <a:pt x="6611" y="173"/>
                  </a:lnTo>
                  <a:lnTo>
                    <a:pt x="6647" y="84"/>
                  </a:lnTo>
                  <a:lnTo>
                    <a:pt x="6706" y="35"/>
                  </a:lnTo>
                  <a:lnTo>
                    <a:pt x="6789" y="35"/>
                  </a:lnTo>
                  <a:lnTo>
                    <a:pt x="6942" y="77"/>
                  </a:lnTo>
                  <a:lnTo>
                    <a:pt x="7002" y="84"/>
                  </a:lnTo>
                  <a:lnTo>
                    <a:pt x="7073" y="77"/>
                  </a:lnTo>
                  <a:lnTo>
                    <a:pt x="7132" y="63"/>
                  </a:lnTo>
                  <a:lnTo>
                    <a:pt x="7191" y="49"/>
                  </a:lnTo>
                  <a:lnTo>
                    <a:pt x="7274" y="1"/>
                  </a:lnTo>
                  <a:lnTo>
                    <a:pt x="7534" y="146"/>
                  </a:lnTo>
                  <a:lnTo>
                    <a:pt x="7735" y="208"/>
                  </a:lnTo>
                  <a:lnTo>
                    <a:pt x="8433" y="394"/>
                  </a:lnTo>
                  <a:lnTo>
                    <a:pt x="8681" y="484"/>
                  </a:lnTo>
                  <a:lnTo>
                    <a:pt x="8823" y="588"/>
                  </a:lnTo>
                  <a:lnTo>
                    <a:pt x="8870" y="685"/>
                  </a:lnTo>
                  <a:lnTo>
                    <a:pt x="8918" y="754"/>
                  </a:lnTo>
                  <a:lnTo>
                    <a:pt x="9000" y="795"/>
                  </a:lnTo>
                  <a:lnTo>
                    <a:pt x="9119" y="830"/>
                  </a:lnTo>
                  <a:lnTo>
                    <a:pt x="9272" y="843"/>
                  </a:lnTo>
                  <a:lnTo>
                    <a:pt x="9793" y="843"/>
                  </a:lnTo>
                  <a:lnTo>
                    <a:pt x="9911" y="850"/>
                  </a:lnTo>
                  <a:lnTo>
                    <a:pt x="10006" y="878"/>
                  </a:lnTo>
                  <a:lnTo>
                    <a:pt x="10148" y="961"/>
                  </a:lnTo>
                  <a:lnTo>
                    <a:pt x="10360" y="1023"/>
                  </a:lnTo>
                  <a:lnTo>
                    <a:pt x="10408" y="1057"/>
                  </a:lnTo>
                  <a:lnTo>
                    <a:pt x="10538" y="1175"/>
                  </a:lnTo>
                  <a:lnTo>
                    <a:pt x="10597" y="1230"/>
                  </a:lnTo>
                  <a:lnTo>
                    <a:pt x="10680" y="1278"/>
                  </a:lnTo>
                  <a:lnTo>
                    <a:pt x="10751" y="1341"/>
                  </a:lnTo>
                  <a:lnTo>
                    <a:pt x="10774" y="1410"/>
                  </a:lnTo>
                  <a:lnTo>
                    <a:pt x="10774" y="1486"/>
                  </a:lnTo>
                  <a:lnTo>
                    <a:pt x="10774" y="1548"/>
                  </a:lnTo>
                  <a:lnTo>
                    <a:pt x="10774" y="1562"/>
                  </a:lnTo>
                  <a:lnTo>
                    <a:pt x="10786" y="1603"/>
                  </a:lnTo>
                  <a:lnTo>
                    <a:pt x="10834" y="1631"/>
                  </a:lnTo>
                  <a:lnTo>
                    <a:pt x="10928" y="1679"/>
                  </a:lnTo>
                  <a:lnTo>
                    <a:pt x="11106" y="1700"/>
                  </a:lnTo>
                  <a:lnTo>
                    <a:pt x="11236" y="1651"/>
                  </a:lnTo>
                  <a:lnTo>
                    <a:pt x="11354" y="1575"/>
                  </a:lnTo>
                  <a:lnTo>
                    <a:pt x="11472" y="1541"/>
                  </a:lnTo>
                  <a:lnTo>
                    <a:pt x="11567" y="1562"/>
                  </a:lnTo>
                  <a:lnTo>
                    <a:pt x="11697" y="1624"/>
                  </a:lnTo>
                  <a:lnTo>
                    <a:pt x="11874" y="1741"/>
                  </a:lnTo>
                  <a:lnTo>
                    <a:pt x="11922" y="1790"/>
                  </a:lnTo>
                  <a:lnTo>
                    <a:pt x="11969" y="1824"/>
                  </a:lnTo>
                  <a:lnTo>
                    <a:pt x="12016" y="1824"/>
                  </a:lnTo>
                  <a:lnTo>
                    <a:pt x="12123" y="1796"/>
                  </a:lnTo>
                  <a:lnTo>
                    <a:pt x="12217" y="1762"/>
                  </a:lnTo>
                  <a:lnTo>
                    <a:pt x="12619" y="1569"/>
                  </a:lnTo>
                  <a:lnTo>
                    <a:pt x="12726" y="1541"/>
                  </a:lnTo>
                  <a:lnTo>
                    <a:pt x="12844" y="1555"/>
                  </a:lnTo>
                  <a:lnTo>
                    <a:pt x="12986" y="1610"/>
                  </a:lnTo>
                  <a:lnTo>
                    <a:pt x="13246" y="1638"/>
                  </a:lnTo>
                  <a:lnTo>
                    <a:pt x="13672" y="1472"/>
                  </a:lnTo>
                  <a:lnTo>
                    <a:pt x="13909" y="1569"/>
                  </a:lnTo>
                  <a:lnTo>
                    <a:pt x="13991" y="1624"/>
                  </a:lnTo>
                  <a:lnTo>
                    <a:pt x="14086" y="1638"/>
                  </a:lnTo>
                  <a:lnTo>
                    <a:pt x="14192" y="1638"/>
                  </a:lnTo>
                  <a:lnTo>
                    <a:pt x="14322" y="1651"/>
                  </a:lnTo>
                  <a:lnTo>
                    <a:pt x="14476" y="1645"/>
                  </a:lnTo>
                  <a:lnTo>
                    <a:pt x="14618" y="1582"/>
                  </a:lnTo>
                  <a:lnTo>
                    <a:pt x="14760" y="1499"/>
                  </a:lnTo>
                  <a:lnTo>
                    <a:pt x="14890" y="1437"/>
                  </a:lnTo>
                  <a:lnTo>
                    <a:pt x="14949" y="1430"/>
                  </a:lnTo>
                  <a:lnTo>
                    <a:pt x="14985" y="1437"/>
                  </a:lnTo>
                  <a:lnTo>
                    <a:pt x="15020" y="1451"/>
                  </a:lnTo>
                  <a:lnTo>
                    <a:pt x="15091" y="1472"/>
                  </a:lnTo>
                  <a:lnTo>
                    <a:pt x="15174" y="1479"/>
                  </a:lnTo>
                  <a:lnTo>
                    <a:pt x="15351" y="1479"/>
                  </a:lnTo>
                  <a:lnTo>
                    <a:pt x="15517" y="1486"/>
                  </a:lnTo>
                  <a:lnTo>
                    <a:pt x="15801" y="1458"/>
                  </a:lnTo>
                  <a:lnTo>
                    <a:pt x="15848" y="1444"/>
                  </a:lnTo>
                  <a:lnTo>
                    <a:pt x="15884" y="1410"/>
                  </a:lnTo>
                  <a:lnTo>
                    <a:pt x="15919" y="1348"/>
                  </a:lnTo>
                  <a:lnTo>
                    <a:pt x="15966" y="1327"/>
                  </a:lnTo>
                  <a:lnTo>
                    <a:pt x="16002" y="1327"/>
                  </a:lnTo>
                  <a:lnTo>
                    <a:pt x="16049" y="1327"/>
                  </a:lnTo>
                  <a:lnTo>
                    <a:pt x="16085" y="1327"/>
                  </a:lnTo>
                  <a:lnTo>
                    <a:pt x="16108" y="1327"/>
                  </a:lnTo>
                  <a:lnTo>
                    <a:pt x="16120" y="1320"/>
                  </a:lnTo>
                  <a:lnTo>
                    <a:pt x="16132" y="1320"/>
                  </a:lnTo>
                  <a:lnTo>
                    <a:pt x="16144" y="1313"/>
                  </a:lnTo>
                  <a:lnTo>
                    <a:pt x="16156" y="1292"/>
                  </a:lnTo>
                  <a:lnTo>
                    <a:pt x="16144" y="1251"/>
                  </a:lnTo>
                  <a:lnTo>
                    <a:pt x="16144" y="1237"/>
                  </a:lnTo>
                  <a:lnTo>
                    <a:pt x="16167" y="1223"/>
                  </a:lnTo>
                  <a:lnTo>
                    <a:pt x="16191" y="1223"/>
                  </a:lnTo>
                  <a:lnTo>
                    <a:pt x="16215" y="1223"/>
                  </a:lnTo>
                  <a:lnTo>
                    <a:pt x="16227" y="1216"/>
                  </a:lnTo>
                  <a:lnTo>
                    <a:pt x="16345" y="1175"/>
                  </a:lnTo>
                  <a:lnTo>
                    <a:pt x="16416" y="1161"/>
                  </a:lnTo>
                  <a:lnTo>
                    <a:pt x="16463" y="1161"/>
                  </a:lnTo>
                  <a:lnTo>
                    <a:pt x="16570" y="1196"/>
                  </a:lnTo>
                  <a:lnTo>
                    <a:pt x="16629" y="1203"/>
                  </a:lnTo>
                  <a:lnTo>
                    <a:pt x="16688" y="1203"/>
                  </a:lnTo>
                  <a:lnTo>
                    <a:pt x="16984" y="1175"/>
                  </a:lnTo>
                  <a:lnTo>
                    <a:pt x="19089" y="1555"/>
                  </a:lnTo>
                  <a:lnTo>
                    <a:pt x="19089" y="1555"/>
                  </a:lnTo>
                  <a:lnTo>
                    <a:pt x="19089" y="1575"/>
                  </a:lnTo>
                  <a:lnTo>
                    <a:pt x="18899" y="1803"/>
                  </a:lnTo>
                  <a:lnTo>
                    <a:pt x="18911" y="1817"/>
                  </a:lnTo>
                  <a:lnTo>
                    <a:pt x="18959" y="1845"/>
                  </a:lnTo>
                  <a:lnTo>
                    <a:pt x="18982" y="1866"/>
                  </a:lnTo>
                  <a:lnTo>
                    <a:pt x="18982" y="1907"/>
                  </a:lnTo>
                  <a:lnTo>
                    <a:pt x="18947" y="1941"/>
                  </a:lnTo>
                  <a:lnTo>
                    <a:pt x="18817" y="2024"/>
                  </a:lnTo>
                  <a:lnTo>
                    <a:pt x="18793" y="2031"/>
                  </a:lnTo>
                  <a:lnTo>
                    <a:pt x="18758" y="2038"/>
                  </a:lnTo>
                  <a:lnTo>
                    <a:pt x="18698" y="2038"/>
                  </a:lnTo>
                  <a:lnTo>
                    <a:pt x="18663" y="2052"/>
                  </a:lnTo>
                  <a:lnTo>
                    <a:pt x="18698" y="2087"/>
                  </a:lnTo>
                  <a:lnTo>
                    <a:pt x="18675" y="2107"/>
                  </a:lnTo>
                  <a:lnTo>
                    <a:pt x="18627" y="2135"/>
                  </a:lnTo>
                  <a:lnTo>
                    <a:pt x="18616" y="2162"/>
                  </a:lnTo>
                  <a:lnTo>
                    <a:pt x="18639" y="2190"/>
                  </a:lnTo>
                  <a:lnTo>
                    <a:pt x="18687" y="2190"/>
                  </a:lnTo>
                  <a:lnTo>
                    <a:pt x="18746" y="2183"/>
                  </a:lnTo>
                  <a:lnTo>
                    <a:pt x="18793" y="2183"/>
                  </a:lnTo>
                  <a:lnTo>
                    <a:pt x="18817" y="2211"/>
                  </a:lnTo>
                  <a:lnTo>
                    <a:pt x="18805" y="2232"/>
                  </a:lnTo>
                  <a:lnTo>
                    <a:pt x="18698" y="2273"/>
                  </a:lnTo>
                  <a:lnTo>
                    <a:pt x="18663" y="2301"/>
                  </a:lnTo>
                  <a:lnTo>
                    <a:pt x="18616" y="2397"/>
                  </a:lnTo>
                  <a:lnTo>
                    <a:pt x="18521" y="2466"/>
                  </a:lnTo>
                  <a:lnTo>
                    <a:pt x="18426" y="2501"/>
                  </a:lnTo>
                  <a:lnTo>
                    <a:pt x="18202" y="2522"/>
                  </a:lnTo>
                  <a:lnTo>
                    <a:pt x="17965" y="2577"/>
                  </a:lnTo>
                  <a:lnTo>
                    <a:pt x="17859" y="2570"/>
                  </a:lnTo>
                  <a:lnTo>
                    <a:pt x="17800" y="2508"/>
                  </a:lnTo>
                  <a:lnTo>
                    <a:pt x="17752" y="2529"/>
                  </a:lnTo>
                  <a:lnTo>
                    <a:pt x="17669" y="2687"/>
                  </a:lnTo>
                  <a:lnTo>
                    <a:pt x="17646" y="2708"/>
                  </a:lnTo>
                  <a:lnTo>
                    <a:pt x="17622" y="2722"/>
                  </a:lnTo>
                  <a:lnTo>
                    <a:pt x="17575" y="2729"/>
                  </a:lnTo>
                  <a:lnTo>
                    <a:pt x="17551" y="2729"/>
                  </a:lnTo>
                  <a:lnTo>
                    <a:pt x="17528" y="2715"/>
                  </a:lnTo>
                  <a:lnTo>
                    <a:pt x="17492" y="2708"/>
                  </a:lnTo>
                  <a:lnTo>
                    <a:pt x="17468" y="2694"/>
                  </a:lnTo>
                  <a:lnTo>
                    <a:pt x="17457" y="2680"/>
                  </a:lnTo>
                  <a:lnTo>
                    <a:pt x="17445" y="2674"/>
                  </a:lnTo>
                  <a:lnTo>
                    <a:pt x="17409" y="2694"/>
                  </a:lnTo>
                  <a:lnTo>
                    <a:pt x="17409" y="2708"/>
                  </a:lnTo>
                  <a:lnTo>
                    <a:pt x="17445" y="2750"/>
                  </a:lnTo>
                  <a:lnTo>
                    <a:pt x="17433" y="2770"/>
                  </a:lnTo>
                  <a:lnTo>
                    <a:pt x="17386" y="2784"/>
                  </a:lnTo>
                  <a:lnTo>
                    <a:pt x="17267" y="2770"/>
                  </a:lnTo>
                  <a:lnTo>
                    <a:pt x="17196" y="2784"/>
                  </a:lnTo>
                  <a:lnTo>
                    <a:pt x="17173" y="2805"/>
                  </a:lnTo>
                  <a:lnTo>
                    <a:pt x="17114" y="2888"/>
                  </a:lnTo>
                  <a:lnTo>
                    <a:pt x="17054" y="2957"/>
                  </a:lnTo>
                  <a:lnTo>
                    <a:pt x="17019" y="2977"/>
                  </a:lnTo>
                  <a:lnTo>
                    <a:pt x="16960" y="2998"/>
                  </a:lnTo>
                  <a:lnTo>
                    <a:pt x="16853" y="3019"/>
                  </a:lnTo>
                  <a:lnTo>
                    <a:pt x="16794" y="3026"/>
                  </a:lnTo>
                  <a:lnTo>
                    <a:pt x="16747" y="3026"/>
                  </a:lnTo>
                  <a:lnTo>
                    <a:pt x="16688" y="3005"/>
                  </a:lnTo>
                  <a:lnTo>
                    <a:pt x="16629" y="2950"/>
                  </a:lnTo>
                  <a:lnTo>
                    <a:pt x="16570" y="2936"/>
                  </a:lnTo>
                  <a:lnTo>
                    <a:pt x="16534" y="2977"/>
                  </a:lnTo>
                  <a:lnTo>
                    <a:pt x="16487" y="3012"/>
                  </a:lnTo>
                  <a:lnTo>
                    <a:pt x="16416" y="3033"/>
                  </a:lnTo>
                  <a:lnTo>
                    <a:pt x="16321" y="3047"/>
                  </a:lnTo>
                  <a:lnTo>
                    <a:pt x="16286" y="3053"/>
                  </a:lnTo>
                  <a:lnTo>
                    <a:pt x="16203" y="3081"/>
                  </a:lnTo>
                  <a:lnTo>
                    <a:pt x="16120" y="3095"/>
                  </a:lnTo>
                  <a:lnTo>
                    <a:pt x="16096" y="3116"/>
                  </a:lnTo>
                  <a:lnTo>
                    <a:pt x="16085" y="3143"/>
                  </a:lnTo>
                  <a:lnTo>
                    <a:pt x="16061" y="3178"/>
                  </a:lnTo>
                  <a:lnTo>
                    <a:pt x="16049" y="3198"/>
                  </a:lnTo>
                  <a:lnTo>
                    <a:pt x="16049" y="3212"/>
                  </a:lnTo>
                  <a:lnTo>
                    <a:pt x="16037" y="3212"/>
                  </a:lnTo>
                  <a:lnTo>
                    <a:pt x="15978" y="3205"/>
                  </a:lnTo>
                  <a:lnTo>
                    <a:pt x="15966" y="3212"/>
                  </a:lnTo>
                  <a:lnTo>
                    <a:pt x="15955" y="3226"/>
                  </a:lnTo>
                  <a:lnTo>
                    <a:pt x="15943" y="3247"/>
                  </a:lnTo>
                  <a:lnTo>
                    <a:pt x="15943" y="3295"/>
                  </a:lnTo>
                  <a:lnTo>
                    <a:pt x="15931" y="3309"/>
                  </a:lnTo>
                  <a:lnTo>
                    <a:pt x="15919" y="3330"/>
                  </a:lnTo>
                  <a:lnTo>
                    <a:pt x="15895" y="3343"/>
                  </a:lnTo>
                  <a:lnTo>
                    <a:pt x="15836" y="3357"/>
                  </a:lnTo>
                  <a:lnTo>
                    <a:pt x="15860" y="3385"/>
                  </a:lnTo>
                  <a:lnTo>
                    <a:pt x="15919" y="3426"/>
                  </a:lnTo>
                  <a:lnTo>
                    <a:pt x="15884" y="3461"/>
                  </a:lnTo>
                  <a:lnTo>
                    <a:pt x="15742" y="3495"/>
                  </a:lnTo>
                  <a:lnTo>
                    <a:pt x="15694" y="3537"/>
                  </a:lnTo>
                  <a:lnTo>
                    <a:pt x="15612" y="3571"/>
                  </a:lnTo>
                  <a:lnTo>
                    <a:pt x="15588" y="3592"/>
                  </a:lnTo>
                  <a:lnTo>
                    <a:pt x="15576" y="3620"/>
                  </a:lnTo>
                  <a:lnTo>
                    <a:pt x="15576" y="3640"/>
                  </a:lnTo>
                  <a:lnTo>
                    <a:pt x="15576" y="3668"/>
                  </a:lnTo>
                  <a:lnTo>
                    <a:pt x="15529" y="3765"/>
                  </a:lnTo>
                  <a:lnTo>
                    <a:pt x="15541" y="3806"/>
                  </a:lnTo>
                  <a:lnTo>
                    <a:pt x="15635" y="3834"/>
                  </a:lnTo>
                  <a:lnTo>
                    <a:pt x="15659" y="3868"/>
                  </a:lnTo>
                  <a:lnTo>
                    <a:pt x="15706" y="3944"/>
                  </a:lnTo>
                  <a:lnTo>
                    <a:pt x="15718" y="4034"/>
                  </a:lnTo>
                  <a:lnTo>
                    <a:pt x="15635" y="4089"/>
                  </a:lnTo>
                  <a:lnTo>
                    <a:pt x="15387" y="4172"/>
                  </a:lnTo>
                  <a:lnTo>
                    <a:pt x="15387" y="4186"/>
                  </a:lnTo>
                  <a:lnTo>
                    <a:pt x="15375" y="4214"/>
                  </a:lnTo>
                  <a:lnTo>
                    <a:pt x="15363" y="4221"/>
                  </a:lnTo>
                  <a:lnTo>
                    <a:pt x="15351" y="4221"/>
                  </a:lnTo>
                  <a:lnTo>
                    <a:pt x="15304" y="4221"/>
                  </a:lnTo>
                  <a:lnTo>
                    <a:pt x="15257" y="4221"/>
                  </a:lnTo>
                  <a:lnTo>
                    <a:pt x="15209" y="4221"/>
                  </a:lnTo>
                  <a:lnTo>
                    <a:pt x="15162" y="4227"/>
                  </a:lnTo>
                  <a:lnTo>
                    <a:pt x="15115" y="4241"/>
                  </a:lnTo>
                  <a:lnTo>
                    <a:pt x="15020" y="4290"/>
                  </a:lnTo>
                  <a:lnTo>
                    <a:pt x="14985" y="4297"/>
                  </a:lnTo>
                  <a:lnTo>
                    <a:pt x="14961" y="4269"/>
                  </a:lnTo>
                  <a:lnTo>
                    <a:pt x="14890" y="4234"/>
                  </a:lnTo>
                  <a:lnTo>
                    <a:pt x="14831" y="4234"/>
                  </a:lnTo>
                  <a:lnTo>
                    <a:pt x="14713" y="4248"/>
                  </a:lnTo>
                  <a:lnTo>
                    <a:pt x="14689" y="4241"/>
                  </a:lnTo>
                  <a:lnTo>
                    <a:pt x="14665" y="4186"/>
                  </a:lnTo>
                  <a:lnTo>
                    <a:pt x="14630" y="4186"/>
                  </a:lnTo>
                  <a:lnTo>
                    <a:pt x="14524" y="4248"/>
                  </a:lnTo>
                  <a:lnTo>
                    <a:pt x="14488" y="4269"/>
                  </a:lnTo>
                  <a:lnTo>
                    <a:pt x="14453" y="4276"/>
                  </a:lnTo>
                  <a:lnTo>
                    <a:pt x="14429" y="4290"/>
                  </a:lnTo>
                  <a:lnTo>
                    <a:pt x="14393" y="4310"/>
                  </a:lnTo>
                  <a:lnTo>
                    <a:pt x="14429" y="4393"/>
                  </a:lnTo>
                  <a:lnTo>
                    <a:pt x="14405" y="4428"/>
                  </a:lnTo>
                  <a:lnTo>
                    <a:pt x="14311" y="4490"/>
                  </a:lnTo>
                  <a:lnTo>
                    <a:pt x="14287" y="4524"/>
                  </a:lnTo>
                  <a:lnTo>
                    <a:pt x="14299" y="4545"/>
                  </a:lnTo>
                  <a:lnTo>
                    <a:pt x="14334" y="4600"/>
                  </a:lnTo>
                  <a:lnTo>
                    <a:pt x="14346" y="4635"/>
                  </a:lnTo>
                  <a:lnTo>
                    <a:pt x="14334" y="4669"/>
                  </a:lnTo>
                  <a:lnTo>
                    <a:pt x="14299" y="4697"/>
                  </a:lnTo>
                  <a:lnTo>
                    <a:pt x="14240" y="4752"/>
                  </a:lnTo>
                  <a:lnTo>
                    <a:pt x="14216" y="4794"/>
                  </a:lnTo>
                  <a:lnTo>
                    <a:pt x="14192" y="4849"/>
                  </a:lnTo>
                  <a:lnTo>
                    <a:pt x="14157" y="4897"/>
                  </a:lnTo>
                  <a:lnTo>
                    <a:pt x="14110" y="4925"/>
                  </a:lnTo>
                  <a:lnTo>
                    <a:pt x="14228" y="5029"/>
                  </a:lnTo>
                  <a:lnTo>
                    <a:pt x="14263" y="5077"/>
                  </a:lnTo>
                  <a:lnTo>
                    <a:pt x="14393" y="5153"/>
                  </a:lnTo>
                  <a:lnTo>
                    <a:pt x="14429" y="5181"/>
                  </a:lnTo>
                  <a:lnTo>
                    <a:pt x="14441" y="5194"/>
                  </a:lnTo>
                  <a:lnTo>
                    <a:pt x="14453" y="5215"/>
                  </a:lnTo>
                  <a:lnTo>
                    <a:pt x="14441" y="5236"/>
                  </a:lnTo>
                  <a:lnTo>
                    <a:pt x="14405" y="5270"/>
                  </a:lnTo>
                  <a:lnTo>
                    <a:pt x="14393" y="5284"/>
                  </a:lnTo>
                  <a:lnTo>
                    <a:pt x="14382" y="5298"/>
                  </a:lnTo>
                  <a:lnTo>
                    <a:pt x="14334" y="5319"/>
                  </a:lnTo>
                  <a:lnTo>
                    <a:pt x="14322" y="5333"/>
                  </a:lnTo>
                  <a:lnTo>
                    <a:pt x="14299" y="5395"/>
                  </a:lnTo>
                  <a:lnTo>
                    <a:pt x="14287" y="5415"/>
                  </a:lnTo>
                  <a:lnTo>
                    <a:pt x="14228" y="5436"/>
                  </a:lnTo>
                  <a:lnTo>
                    <a:pt x="14062" y="5464"/>
                  </a:lnTo>
                  <a:lnTo>
                    <a:pt x="14027" y="5484"/>
                  </a:lnTo>
                  <a:lnTo>
                    <a:pt x="14003" y="5533"/>
                  </a:lnTo>
                  <a:lnTo>
                    <a:pt x="13956" y="5505"/>
                  </a:lnTo>
                  <a:lnTo>
                    <a:pt x="13909" y="5450"/>
                  </a:lnTo>
                  <a:lnTo>
                    <a:pt x="13897" y="5429"/>
                  </a:lnTo>
                  <a:lnTo>
                    <a:pt x="13636" y="5512"/>
                  </a:lnTo>
                  <a:lnTo>
                    <a:pt x="13625" y="5526"/>
                  </a:lnTo>
                  <a:lnTo>
                    <a:pt x="13566" y="5554"/>
                  </a:lnTo>
                  <a:lnTo>
                    <a:pt x="13506" y="5657"/>
                  </a:lnTo>
                  <a:lnTo>
                    <a:pt x="13471" y="5692"/>
                  </a:lnTo>
                  <a:lnTo>
                    <a:pt x="13435" y="5712"/>
                  </a:lnTo>
                  <a:lnTo>
                    <a:pt x="13400" y="5705"/>
                  </a:lnTo>
                  <a:lnTo>
                    <a:pt x="13246" y="5692"/>
                  </a:lnTo>
                  <a:lnTo>
                    <a:pt x="13187" y="5678"/>
                  </a:lnTo>
                  <a:lnTo>
                    <a:pt x="13140" y="5650"/>
                  </a:lnTo>
                  <a:lnTo>
                    <a:pt x="13033" y="5629"/>
                  </a:lnTo>
                  <a:lnTo>
                    <a:pt x="12939" y="5602"/>
                  </a:lnTo>
                  <a:lnTo>
                    <a:pt x="12880" y="5616"/>
                  </a:lnTo>
                  <a:lnTo>
                    <a:pt x="12773" y="5657"/>
                  </a:lnTo>
                  <a:lnTo>
                    <a:pt x="12761" y="5629"/>
                  </a:lnTo>
                  <a:lnTo>
                    <a:pt x="12749" y="5609"/>
                  </a:lnTo>
                  <a:lnTo>
                    <a:pt x="12714" y="5595"/>
                  </a:lnTo>
                  <a:lnTo>
                    <a:pt x="12667" y="5581"/>
                  </a:lnTo>
                  <a:lnTo>
                    <a:pt x="12655" y="5595"/>
                  </a:lnTo>
                  <a:lnTo>
                    <a:pt x="12631" y="5616"/>
                  </a:lnTo>
                  <a:lnTo>
                    <a:pt x="12619" y="5636"/>
                  </a:lnTo>
                  <a:lnTo>
                    <a:pt x="12608" y="5699"/>
                  </a:lnTo>
                  <a:lnTo>
                    <a:pt x="12584" y="5699"/>
                  </a:lnTo>
                  <a:lnTo>
                    <a:pt x="12525" y="5692"/>
                  </a:lnTo>
                  <a:lnTo>
                    <a:pt x="12477" y="5664"/>
                  </a:lnTo>
                  <a:lnTo>
                    <a:pt x="12371" y="5540"/>
                  </a:lnTo>
                  <a:lnTo>
                    <a:pt x="12324" y="5505"/>
                  </a:lnTo>
                  <a:lnTo>
                    <a:pt x="12253" y="5512"/>
                  </a:lnTo>
                  <a:lnTo>
                    <a:pt x="12194" y="5533"/>
                  </a:lnTo>
                  <a:lnTo>
                    <a:pt x="12016" y="5616"/>
                  </a:lnTo>
                  <a:lnTo>
                    <a:pt x="11945" y="5629"/>
                  </a:lnTo>
                  <a:lnTo>
                    <a:pt x="11555" y="5664"/>
                  </a:lnTo>
                  <a:lnTo>
                    <a:pt x="11519" y="5685"/>
                  </a:lnTo>
                  <a:lnTo>
                    <a:pt x="11496" y="5705"/>
                  </a:lnTo>
                  <a:lnTo>
                    <a:pt x="11449" y="5733"/>
                  </a:lnTo>
                  <a:lnTo>
                    <a:pt x="11378" y="5754"/>
                  </a:lnTo>
                  <a:lnTo>
                    <a:pt x="11307" y="5768"/>
                  </a:lnTo>
                  <a:lnTo>
                    <a:pt x="11224" y="5761"/>
                  </a:lnTo>
                  <a:lnTo>
                    <a:pt x="11070" y="5740"/>
                  </a:lnTo>
                  <a:lnTo>
                    <a:pt x="10987" y="5733"/>
                  </a:lnTo>
                  <a:lnTo>
                    <a:pt x="10952" y="5726"/>
                  </a:lnTo>
                  <a:lnTo>
                    <a:pt x="10940" y="5712"/>
                  </a:lnTo>
                  <a:lnTo>
                    <a:pt x="10940" y="5664"/>
                  </a:lnTo>
                  <a:lnTo>
                    <a:pt x="10916" y="5657"/>
                  </a:lnTo>
                  <a:lnTo>
                    <a:pt x="10822" y="5643"/>
                  </a:lnTo>
                  <a:lnTo>
                    <a:pt x="10786" y="5643"/>
                  </a:lnTo>
                  <a:lnTo>
                    <a:pt x="10538" y="5678"/>
                  </a:lnTo>
                  <a:lnTo>
                    <a:pt x="10479" y="5664"/>
                  </a:lnTo>
                  <a:lnTo>
                    <a:pt x="10313" y="5554"/>
                  </a:lnTo>
                  <a:lnTo>
                    <a:pt x="10207" y="5498"/>
                  </a:lnTo>
                  <a:lnTo>
                    <a:pt x="10100" y="5471"/>
                  </a:lnTo>
                  <a:lnTo>
                    <a:pt x="9970" y="5471"/>
                  </a:lnTo>
                  <a:lnTo>
                    <a:pt x="9734" y="5491"/>
                  </a:lnTo>
                  <a:lnTo>
                    <a:pt x="9674" y="5484"/>
                  </a:lnTo>
                  <a:lnTo>
                    <a:pt x="9627" y="5457"/>
                  </a:lnTo>
                  <a:lnTo>
                    <a:pt x="9604" y="5408"/>
                  </a:lnTo>
                  <a:lnTo>
                    <a:pt x="9580" y="5388"/>
                  </a:lnTo>
                  <a:lnTo>
                    <a:pt x="9391" y="5305"/>
                  </a:lnTo>
                  <a:lnTo>
                    <a:pt x="9261" y="5181"/>
                  </a:lnTo>
                  <a:lnTo>
                    <a:pt x="9237" y="5160"/>
                  </a:lnTo>
                  <a:lnTo>
                    <a:pt x="9201" y="5160"/>
                  </a:lnTo>
                  <a:lnTo>
                    <a:pt x="8977" y="5077"/>
                  </a:lnTo>
                  <a:lnTo>
                    <a:pt x="8894" y="5056"/>
                  </a:lnTo>
                  <a:lnTo>
                    <a:pt x="8870" y="5070"/>
                  </a:lnTo>
                  <a:lnTo>
                    <a:pt x="8870" y="5146"/>
                  </a:lnTo>
                  <a:lnTo>
                    <a:pt x="8835" y="5181"/>
                  </a:lnTo>
                  <a:lnTo>
                    <a:pt x="8764" y="5174"/>
                  </a:lnTo>
                  <a:lnTo>
                    <a:pt x="8634" y="5139"/>
                  </a:lnTo>
                  <a:lnTo>
                    <a:pt x="8551" y="5146"/>
                  </a:lnTo>
                  <a:lnTo>
                    <a:pt x="8468" y="5174"/>
                  </a:lnTo>
                  <a:lnTo>
                    <a:pt x="8397" y="5208"/>
                  </a:lnTo>
                  <a:lnTo>
                    <a:pt x="8326" y="5229"/>
                  </a:lnTo>
                  <a:lnTo>
                    <a:pt x="8102" y="5257"/>
                  </a:lnTo>
                  <a:lnTo>
                    <a:pt x="8054" y="5277"/>
                  </a:lnTo>
                  <a:lnTo>
                    <a:pt x="8042" y="5319"/>
                  </a:lnTo>
                  <a:lnTo>
                    <a:pt x="8031" y="5408"/>
                  </a:lnTo>
                  <a:lnTo>
                    <a:pt x="8007" y="5443"/>
                  </a:lnTo>
                  <a:lnTo>
                    <a:pt x="7948" y="5464"/>
                  </a:lnTo>
                  <a:lnTo>
                    <a:pt x="7912" y="5436"/>
                  </a:lnTo>
                  <a:lnTo>
                    <a:pt x="7877" y="5353"/>
                  </a:lnTo>
                  <a:lnTo>
                    <a:pt x="7829" y="5319"/>
                  </a:lnTo>
                  <a:lnTo>
                    <a:pt x="7794" y="5326"/>
                  </a:lnTo>
                  <a:lnTo>
                    <a:pt x="7723" y="5402"/>
                  </a:lnTo>
                  <a:lnTo>
                    <a:pt x="7628" y="5464"/>
                  </a:lnTo>
                  <a:lnTo>
                    <a:pt x="7617" y="5491"/>
                  </a:lnTo>
                  <a:lnTo>
                    <a:pt x="7628" y="5505"/>
                  </a:lnTo>
                  <a:lnTo>
                    <a:pt x="7676" y="5533"/>
                  </a:lnTo>
                  <a:lnTo>
                    <a:pt x="7699" y="5554"/>
                  </a:lnTo>
                  <a:lnTo>
                    <a:pt x="7652" y="5602"/>
                  </a:lnTo>
                  <a:lnTo>
                    <a:pt x="7522" y="5581"/>
                  </a:lnTo>
                  <a:lnTo>
                    <a:pt x="7250" y="5505"/>
                  </a:lnTo>
                  <a:lnTo>
                    <a:pt x="7214" y="5533"/>
                  </a:lnTo>
                  <a:lnTo>
                    <a:pt x="7144" y="5526"/>
                  </a:lnTo>
                  <a:lnTo>
                    <a:pt x="7073" y="5498"/>
                  </a:lnTo>
                  <a:lnTo>
                    <a:pt x="7013" y="5491"/>
                  </a:lnTo>
                  <a:lnTo>
                    <a:pt x="6966" y="5491"/>
                  </a:lnTo>
                  <a:lnTo>
                    <a:pt x="6919" y="5512"/>
                  </a:lnTo>
                  <a:lnTo>
                    <a:pt x="6883" y="5519"/>
                  </a:lnTo>
                  <a:lnTo>
                    <a:pt x="6848" y="5519"/>
                  </a:lnTo>
                  <a:lnTo>
                    <a:pt x="6765" y="5484"/>
                  </a:lnTo>
                  <a:lnTo>
                    <a:pt x="6659" y="5450"/>
                  </a:lnTo>
                  <a:lnTo>
                    <a:pt x="6588" y="5346"/>
                  </a:lnTo>
                  <a:lnTo>
                    <a:pt x="6505" y="5326"/>
                  </a:lnTo>
                  <a:lnTo>
                    <a:pt x="6398" y="5312"/>
                  </a:lnTo>
                  <a:lnTo>
                    <a:pt x="6351" y="5312"/>
                  </a:lnTo>
                  <a:lnTo>
                    <a:pt x="6245" y="5346"/>
                  </a:lnTo>
                  <a:lnTo>
                    <a:pt x="6197" y="5353"/>
                  </a:lnTo>
                  <a:lnTo>
                    <a:pt x="6162" y="5346"/>
                  </a:lnTo>
                  <a:lnTo>
                    <a:pt x="6126" y="5339"/>
                  </a:lnTo>
                  <a:lnTo>
                    <a:pt x="6162" y="5284"/>
                  </a:lnTo>
                  <a:lnTo>
                    <a:pt x="6162" y="5229"/>
                  </a:lnTo>
                  <a:lnTo>
                    <a:pt x="6126" y="5201"/>
                  </a:lnTo>
                  <a:lnTo>
                    <a:pt x="6020" y="5201"/>
                  </a:lnTo>
                  <a:lnTo>
                    <a:pt x="5854" y="5243"/>
                  </a:lnTo>
                  <a:lnTo>
                    <a:pt x="5760" y="5250"/>
                  </a:lnTo>
                  <a:lnTo>
                    <a:pt x="5677" y="5229"/>
                  </a:lnTo>
                  <a:lnTo>
                    <a:pt x="5559" y="5270"/>
                  </a:lnTo>
                  <a:lnTo>
                    <a:pt x="5369" y="5395"/>
                  </a:lnTo>
                  <a:lnTo>
                    <a:pt x="5239" y="5443"/>
                  </a:lnTo>
                  <a:lnTo>
                    <a:pt x="5097" y="5478"/>
                  </a:lnTo>
                  <a:lnTo>
                    <a:pt x="5027" y="5484"/>
                  </a:lnTo>
                  <a:lnTo>
                    <a:pt x="4920" y="5491"/>
                  </a:lnTo>
                  <a:lnTo>
                    <a:pt x="4908" y="5505"/>
                  </a:lnTo>
                  <a:lnTo>
                    <a:pt x="4896" y="5519"/>
                  </a:lnTo>
                  <a:lnTo>
                    <a:pt x="4896" y="5588"/>
                  </a:lnTo>
                  <a:lnTo>
                    <a:pt x="4885" y="5588"/>
                  </a:lnTo>
                  <a:lnTo>
                    <a:pt x="4754" y="5650"/>
                  </a:lnTo>
                  <a:lnTo>
                    <a:pt x="4731" y="5671"/>
                  </a:lnTo>
                  <a:lnTo>
                    <a:pt x="4731" y="5699"/>
                  </a:lnTo>
                  <a:lnTo>
                    <a:pt x="4731" y="5726"/>
                  </a:lnTo>
                  <a:lnTo>
                    <a:pt x="4719" y="5754"/>
                  </a:lnTo>
                  <a:lnTo>
                    <a:pt x="4695" y="5768"/>
                  </a:lnTo>
                  <a:lnTo>
                    <a:pt x="4542" y="5768"/>
                  </a:lnTo>
                  <a:lnTo>
                    <a:pt x="4506" y="5754"/>
                  </a:lnTo>
                  <a:lnTo>
                    <a:pt x="4506" y="5733"/>
                  </a:lnTo>
                  <a:lnTo>
                    <a:pt x="4506" y="5712"/>
                  </a:lnTo>
                  <a:lnTo>
                    <a:pt x="4506" y="5692"/>
                  </a:lnTo>
                  <a:lnTo>
                    <a:pt x="4435" y="5664"/>
                  </a:lnTo>
                  <a:lnTo>
                    <a:pt x="4388" y="5685"/>
                  </a:lnTo>
                  <a:lnTo>
                    <a:pt x="4341" y="5712"/>
                  </a:lnTo>
                  <a:lnTo>
                    <a:pt x="4281" y="5733"/>
                  </a:lnTo>
                  <a:lnTo>
                    <a:pt x="4210" y="5740"/>
                  </a:lnTo>
                  <a:lnTo>
                    <a:pt x="4139" y="5754"/>
                  </a:lnTo>
                  <a:lnTo>
                    <a:pt x="4069" y="5768"/>
                  </a:lnTo>
                  <a:lnTo>
                    <a:pt x="4021" y="5795"/>
                  </a:lnTo>
                  <a:lnTo>
                    <a:pt x="4009" y="5816"/>
                  </a:lnTo>
                  <a:lnTo>
                    <a:pt x="3986" y="5844"/>
                  </a:lnTo>
                  <a:lnTo>
                    <a:pt x="3974" y="5857"/>
                  </a:lnTo>
                  <a:lnTo>
                    <a:pt x="3927" y="5871"/>
                  </a:lnTo>
                  <a:lnTo>
                    <a:pt x="3879" y="5871"/>
                  </a:lnTo>
                  <a:lnTo>
                    <a:pt x="3797" y="5850"/>
                  </a:lnTo>
                  <a:lnTo>
                    <a:pt x="3749" y="5844"/>
                  </a:lnTo>
                  <a:lnTo>
                    <a:pt x="3666" y="5844"/>
                  </a:lnTo>
                  <a:lnTo>
                    <a:pt x="3584" y="5844"/>
                  </a:lnTo>
                  <a:lnTo>
                    <a:pt x="3536" y="5871"/>
                  </a:lnTo>
                  <a:lnTo>
                    <a:pt x="3560" y="5920"/>
                  </a:lnTo>
                  <a:lnTo>
                    <a:pt x="3584" y="5926"/>
                  </a:lnTo>
                  <a:lnTo>
                    <a:pt x="3643" y="5940"/>
                  </a:lnTo>
                  <a:lnTo>
                    <a:pt x="3666" y="5947"/>
                  </a:lnTo>
                  <a:lnTo>
                    <a:pt x="3655" y="5968"/>
                  </a:lnTo>
                  <a:lnTo>
                    <a:pt x="3643" y="5989"/>
                  </a:lnTo>
                  <a:lnTo>
                    <a:pt x="3619" y="6002"/>
                  </a:lnTo>
                  <a:lnTo>
                    <a:pt x="3595" y="6009"/>
                  </a:lnTo>
                  <a:lnTo>
                    <a:pt x="3501" y="5996"/>
                  </a:lnTo>
                  <a:lnTo>
                    <a:pt x="3430" y="5968"/>
                  </a:lnTo>
                  <a:lnTo>
                    <a:pt x="3359" y="5954"/>
                  </a:lnTo>
                  <a:lnTo>
                    <a:pt x="3264" y="5982"/>
                  </a:lnTo>
                  <a:lnTo>
                    <a:pt x="3217" y="6023"/>
                  </a:lnTo>
                  <a:lnTo>
                    <a:pt x="3170" y="6113"/>
                  </a:lnTo>
                  <a:lnTo>
                    <a:pt x="3122" y="6154"/>
                  </a:lnTo>
                  <a:lnTo>
                    <a:pt x="3051" y="6168"/>
                  </a:lnTo>
                  <a:lnTo>
                    <a:pt x="2992" y="6154"/>
                  </a:lnTo>
                  <a:lnTo>
                    <a:pt x="2921" y="6141"/>
                  </a:lnTo>
                  <a:lnTo>
                    <a:pt x="2850" y="6175"/>
                  </a:lnTo>
                  <a:lnTo>
                    <a:pt x="2839" y="6203"/>
                  </a:lnTo>
                  <a:lnTo>
                    <a:pt x="2839" y="6223"/>
                  </a:lnTo>
                  <a:lnTo>
                    <a:pt x="2839" y="6244"/>
                  </a:lnTo>
                  <a:lnTo>
                    <a:pt x="2803" y="6251"/>
                  </a:lnTo>
                  <a:lnTo>
                    <a:pt x="2768" y="6251"/>
                  </a:lnTo>
                  <a:lnTo>
                    <a:pt x="2744" y="6230"/>
                  </a:lnTo>
                  <a:lnTo>
                    <a:pt x="2732" y="6210"/>
                  </a:lnTo>
                  <a:lnTo>
                    <a:pt x="2708" y="6189"/>
                  </a:lnTo>
                  <a:lnTo>
                    <a:pt x="2626" y="6154"/>
                  </a:lnTo>
                  <a:lnTo>
                    <a:pt x="2590" y="6175"/>
                  </a:lnTo>
                  <a:lnTo>
                    <a:pt x="2543" y="6272"/>
                  </a:lnTo>
                  <a:lnTo>
                    <a:pt x="2507" y="6306"/>
                  </a:lnTo>
                  <a:lnTo>
                    <a:pt x="2484" y="6327"/>
                  </a:lnTo>
                  <a:lnTo>
                    <a:pt x="2436" y="6348"/>
                  </a:lnTo>
                  <a:lnTo>
                    <a:pt x="2413" y="6355"/>
                  </a:lnTo>
                  <a:lnTo>
                    <a:pt x="2413" y="6355"/>
                  </a:lnTo>
                  <a:lnTo>
                    <a:pt x="2507" y="6438"/>
                  </a:lnTo>
                  <a:lnTo>
                    <a:pt x="2803" y="6707"/>
                  </a:lnTo>
                  <a:lnTo>
                    <a:pt x="3099" y="6983"/>
                  </a:lnTo>
                  <a:lnTo>
                    <a:pt x="3406" y="7259"/>
                  </a:lnTo>
                  <a:lnTo>
                    <a:pt x="3702" y="7529"/>
                  </a:lnTo>
                  <a:lnTo>
                    <a:pt x="3998" y="7805"/>
                  </a:lnTo>
                  <a:lnTo>
                    <a:pt x="4305" y="8074"/>
                  </a:lnTo>
                  <a:lnTo>
                    <a:pt x="4601" y="8351"/>
                  </a:lnTo>
                  <a:lnTo>
                    <a:pt x="4896" y="8627"/>
                  </a:lnTo>
                  <a:lnTo>
                    <a:pt x="5027" y="8737"/>
                  </a:lnTo>
                  <a:lnTo>
                    <a:pt x="4861" y="8751"/>
                  </a:lnTo>
                  <a:lnTo>
                    <a:pt x="4341" y="8910"/>
                  </a:lnTo>
                  <a:lnTo>
                    <a:pt x="4305" y="8924"/>
                  </a:lnTo>
                  <a:lnTo>
                    <a:pt x="4104" y="8958"/>
                  </a:lnTo>
                  <a:lnTo>
                    <a:pt x="3998" y="8958"/>
                  </a:lnTo>
                  <a:lnTo>
                    <a:pt x="3903" y="8931"/>
                  </a:lnTo>
                  <a:lnTo>
                    <a:pt x="3749" y="8855"/>
                  </a:lnTo>
                  <a:lnTo>
                    <a:pt x="3666" y="8820"/>
                  </a:lnTo>
                  <a:lnTo>
                    <a:pt x="3560" y="8813"/>
                  </a:lnTo>
                  <a:lnTo>
                    <a:pt x="3406" y="8848"/>
                  </a:lnTo>
                  <a:lnTo>
                    <a:pt x="3264" y="8910"/>
                  </a:lnTo>
                  <a:lnTo>
                    <a:pt x="3146" y="8986"/>
                  </a:lnTo>
                  <a:lnTo>
                    <a:pt x="3051" y="9062"/>
                  </a:lnTo>
                  <a:lnTo>
                    <a:pt x="3004" y="9138"/>
                  </a:lnTo>
                  <a:lnTo>
                    <a:pt x="2980" y="9221"/>
                  </a:lnTo>
                  <a:lnTo>
                    <a:pt x="2945" y="9290"/>
                  </a:lnTo>
                  <a:lnTo>
                    <a:pt x="2839" y="9352"/>
                  </a:lnTo>
                  <a:lnTo>
                    <a:pt x="2460" y="9469"/>
                  </a:lnTo>
                  <a:lnTo>
                    <a:pt x="2342" y="9525"/>
                  </a:lnTo>
                  <a:lnTo>
                    <a:pt x="2259" y="9573"/>
                  </a:lnTo>
                  <a:lnTo>
                    <a:pt x="2200" y="9635"/>
                  </a:lnTo>
                  <a:lnTo>
                    <a:pt x="2093" y="9759"/>
                  </a:lnTo>
                  <a:lnTo>
                    <a:pt x="2082" y="9753"/>
                  </a:lnTo>
                  <a:lnTo>
                    <a:pt x="2082" y="9746"/>
                  </a:lnTo>
                  <a:lnTo>
                    <a:pt x="2082" y="9739"/>
                  </a:lnTo>
                  <a:lnTo>
                    <a:pt x="2070" y="9739"/>
                  </a:lnTo>
                  <a:lnTo>
                    <a:pt x="2070" y="9732"/>
                  </a:lnTo>
                  <a:lnTo>
                    <a:pt x="2070" y="9725"/>
                  </a:lnTo>
                  <a:lnTo>
                    <a:pt x="2058" y="9725"/>
                  </a:lnTo>
                  <a:lnTo>
                    <a:pt x="2058" y="9718"/>
                  </a:lnTo>
                  <a:lnTo>
                    <a:pt x="2046" y="9711"/>
                  </a:lnTo>
                  <a:lnTo>
                    <a:pt x="2046" y="9704"/>
                  </a:lnTo>
                  <a:lnTo>
                    <a:pt x="2046" y="9704"/>
                  </a:lnTo>
                  <a:lnTo>
                    <a:pt x="2034" y="9697"/>
                  </a:lnTo>
                  <a:lnTo>
                    <a:pt x="2034" y="9690"/>
                  </a:lnTo>
                  <a:lnTo>
                    <a:pt x="2034" y="9690"/>
                  </a:lnTo>
                  <a:lnTo>
                    <a:pt x="2022" y="9683"/>
                  </a:lnTo>
                  <a:lnTo>
                    <a:pt x="2022" y="9677"/>
                  </a:lnTo>
                  <a:lnTo>
                    <a:pt x="1904" y="9317"/>
                  </a:lnTo>
                  <a:lnTo>
                    <a:pt x="1798" y="8958"/>
                  </a:lnTo>
                  <a:lnTo>
                    <a:pt x="1679" y="8599"/>
                  </a:lnTo>
                  <a:lnTo>
                    <a:pt x="1573" y="8233"/>
                  </a:lnTo>
                  <a:lnTo>
                    <a:pt x="1467" y="7874"/>
                  </a:lnTo>
                  <a:lnTo>
                    <a:pt x="1348" y="7515"/>
                  </a:lnTo>
                  <a:lnTo>
                    <a:pt x="1242" y="7156"/>
                  </a:lnTo>
                  <a:lnTo>
                    <a:pt x="1124" y="6797"/>
                  </a:lnTo>
                  <a:lnTo>
                    <a:pt x="1017" y="6438"/>
                  </a:lnTo>
                  <a:lnTo>
                    <a:pt x="899" y="6078"/>
                  </a:lnTo>
                  <a:lnTo>
                    <a:pt x="792" y="5719"/>
                  </a:lnTo>
                  <a:lnTo>
                    <a:pt x="674" y="5353"/>
                  </a:lnTo>
                  <a:lnTo>
                    <a:pt x="568" y="4994"/>
                  </a:lnTo>
                  <a:lnTo>
                    <a:pt x="449" y="4635"/>
                  </a:lnTo>
                  <a:lnTo>
                    <a:pt x="343" y="4276"/>
                  </a:lnTo>
                  <a:lnTo>
                    <a:pt x="225" y="3917"/>
                  </a:lnTo>
                  <a:lnTo>
                    <a:pt x="189" y="3779"/>
                  </a:lnTo>
                  <a:lnTo>
                    <a:pt x="130" y="3668"/>
                  </a:lnTo>
                  <a:lnTo>
                    <a:pt x="130" y="3620"/>
                  </a:lnTo>
                  <a:lnTo>
                    <a:pt x="59" y="3468"/>
                  </a:lnTo>
                  <a:lnTo>
                    <a:pt x="59" y="3364"/>
                  </a:lnTo>
                  <a:close/>
                </a:path>
              </a:pathLst>
            </a:custGeom>
            <a:solidFill>
              <a:srgbClr val="DAEEF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24"/>
          <p:cNvSpPr/>
          <p:nvPr/>
        </p:nvSpPr>
        <p:spPr>
          <a:xfrm>
            <a:off x="3351988" y="1634336"/>
            <a:ext cx="599700" cy="549600"/>
          </a:xfrm>
          <a:prstGeom prst="wedgeRoundRectCallout">
            <a:avLst>
              <a:gd name="adj1" fmla="val 264970"/>
              <a:gd name="adj2" fmla="val 237559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468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5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10%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7717551" y="1017975"/>
            <a:ext cx="730200" cy="549600"/>
          </a:xfrm>
          <a:prstGeom prst="wedgeRoundRectCallout">
            <a:avLst>
              <a:gd name="adj1" fmla="val -367954"/>
              <a:gd name="adj2" fmla="val 90893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468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6%</a:t>
            </a:r>
            <a:endParaRPr sz="1400" b="1" i="0" u="none" strike="noStrike" cap="none" dirty="0">
              <a:solidFill>
                <a:srgbClr val="205867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3029627" y="5026340"/>
            <a:ext cx="599700" cy="549600"/>
          </a:xfrm>
          <a:prstGeom prst="wedgeRoundRectCallout">
            <a:avLst>
              <a:gd name="adj1" fmla="val 251247"/>
              <a:gd name="adj2" fmla="val -226629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468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rPr>
              <a:t>12%</a:t>
            </a:r>
            <a:endParaRPr sz="1400" b="1" i="0" u="none" strike="noStrike" cap="none" dirty="0">
              <a:solidFill>
                <a:srgbClr val="205867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dirty="0">
                <a:solidFill>
                  <a:srgbClr val="0C4563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 A NIVEL NACIONAL </a:t>
            </a:r>
            <a:r>
              <a:rPr lang="es-MX" sz="1800" b="1" i="0" u="none" strike="noStrike" cap="none" dirty="0">
                <a:solidFill>
                  <a:srgbClr val="0C4563"/>
                </a:solidFill>
                <a:latin typeface="Arial Narrow"/>
                <a:ea typeface="Arial Narrow"/>
                <a:cs typeface="Arial Narrow"/>
                <a:sym typeface="Arial Narrow"/>
              </a:rPr>
              <a:t>2022 </a:t>
            </a:r>
            <a:endParaRPr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32" name="Google Shape;232;p24"/>
          <p:cNvGrpSpPr/>
          <p:nvPr/>
        </p:nvGrpSpPr>
        <p:grpSpPr>
          <a:xfrm>
            <a:off x="164358" y="1779406"/>
            <a:ext cx="3042538" cy="4436746"/>
            <a:chOff x="164358" y="1779406"/>
            <a:chExt cx="3042538" cy="4436746"/>
          </a:xfrm>
        </p:grpSpPr>
        <p:sp>
          <p:nvSpPr>
            <p:cNvPr id="233" name="Google Shape;233;p24"/>
            <p:cNvSpPr/>
            <p:nvPr/>
          </p:nvSpPr>
          <p:spPr>
            <a:xfrm>
              <a:off x="2548802" y="3337231"/>
              <a:ext cx="599700" cy="549600"/>
            </a:xfrm>
            <a:prstGeom prst="wedgeRoundRectCallout">
              <a:avLst>
                <a:gd name="adj1" fmla="val 374008"/>
                <a:gd name="adj2" fmla="val 3008"/>
                <a:gd name="adj3" fmla="val 0"/>
              </a:avLst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468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10</a:t>
              </a:r>
              <a:r>
                <a:rPr lang="es-MX" sz="1400" b="1" i="0" u="none" strike="noStrike" cap="none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%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" name="Google Shape;234;p24"/>
            <p:cNvGrpSpPr/>
            <p:nvPr/>
          </p:nvGrpSpPr>
          <p:grpSpPr>
            <a:xfrm>
              <a:off x="929417" y="1802196"/>
              <a:ext cx="2277479" cy="287783"/>
              <a:chOff x="476525" y="2255713"/>
              <a:chExt cx="1588200" cy="200700"/>
            </a:xfrm>
          </p:grpSpPr>
          <p:sp>
            <p:nvSpPr>
              <p:cNvPr id="235" name="Google Shape;235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476535" y="2255727"/>
                <a:ext cx="674564" cy="198736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24"/>
            <p:cNvGrpSpPr/>
            <p:nvPr/>
          </p:nvGrpSpPr>
          <p:grpSpPr>
            <a:xfrm>
              <a:off x="164358" y="3499464"/>
              <a:ext cx="2277479" cy="287783"/>
              <a:chOff x="476525" y="2255713"/>
              <a:chExt cx="1588200" cy="200700"/>
            </a:xfrm>
          </p:grpSpPr>
          <p:sp>
            <p:nvSpPr>
              <p:cNvPr id="238" name="Google Shape;238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>
                <a:off x="476535" y="2255727"/>
                <a:ext cx="688577" cy="200686"/>
              </a:xfrm>
              <a:prstGeom prst="roundRect">
                <a:avLst>
                  <a:gd name="adj" fmla="val 50000"/>
                </a:avLst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40;p24"/>
            <p:cNvGrpSpPr/>
            <p:nvPr/>
          </p:nvGrpSpPr>
          <p:grpSpPr>
            <a:xfrm>
              <a:off x="618189" y="5199506"/>
              <a:ext cx="2277479" cy="300219"/>
              <a:chOff x="476525" y="2255713"/>
              <a:chExt cx="1588200" cy="209373"/>
            </a:xfrm>
          </p:grpSpPr>
          <p:sp>
            <p:nvSpPr>
              <p:cNvPr id="241" name="Google Shape;241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>
                <a:off x="476535" y="2255727"/>
                <a:ext cx="700213" cy="209359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" name="Google Shape;243;p24"/>
            <p:cNvSpPr txBox="1"/>
            <p:nvPr/>
          </p:nvSpPr>
          <p:spPr>
            <a:xfrm>
              <a:off x="1006502" y="1779406"/>
              <a:ext cx="214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1.513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" name="Google Shape;244;p24"/>
            <p:cNvSpPr txBox="1"/>
            <p:nvPr/>
          </p:nvSpPr>
          <p:spPr>
            <a:xfrm>
              <a:off x="978126" y="2070047"/>
              <a:ext cx="13869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674EA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160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674EA7"/>
                  </a:solidFill>
                  <a:latin typeface="Arial Narrow"/>
                  <a:sym typeface="Arial Narrow"/>
                </a:rPr>
                <a:t>Mujeres: 81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674EA7"/>
                  </a:solidFill>
                  <a:latin typeface="Arial Narrow"/>
                  <a:ea typeface="Arial"/>
                  <a:cs typeface="Arial"/>
                  <a:sym typeface="Arial Narrow"/>
                </a:rPr>
                <a:t>Hombres: 79</a:t>
              </a:r>
              <a:endParaRPr sz="1400" b="0" i="0" u="none" strike="noStrike" cap="none" dirty="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" name="Google Shape;245;p24"/>
            <p:cNvSpPr txBox="1"/>
            <p:nvPr/>
          </p:nvSpPr>
          <p:spPr>
            <a:xfrm>
              <a:off x="260428" y="3479470"/>
              <a:ext cx="20538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1.732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235390" y="3751970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45818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182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45818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113</a:t>
              </a:r>
              <a:endParaRPr lang="es-MX" b="1" dirty="0">
                <a:solidFill>
                  <a:srgbClr val="45818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45818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69</a:t>
              </a:r>
              <a:r>
                <a:rPr lang="es-MX" sz="1400" b="1" i="0" u="none" strike="noStrike" cap="none" dirty="0">
                  <a:solidFill>
                    <a:srgbClr val="45818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7" name="Google Shape;247;p24"/>
            <p:cNvSpPr txBox="1"/>
            <p:nvPr/>
          </p:nvSpPr>
          <p:spPr>
            <a:xfrm>
              <a:off x="687584" y="5477529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323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187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F1C23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136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8" name="Google Shape;248;p24"/>
            <p:cNvSpPr txBox="1"/>
            <p:nvPr/>
          </p:nvSpPr>
          <p:spPr>
            <a:xfrm>
              <a:off x="726129" y="5194715"/>
              <a:ext cx="19431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2.577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249" name="Google Shape;249;p24"/>
          <p:cNvGrpSpPr/>
          <p:nvPr/>
        </p:nvGrpSpPr>
        <p:grpSpPr>
          <a:xfrm>
            <a:off x="8447665" y="1148289"/>
            <a:ext cx="3469849" cy="5370653"/>
            <a:chOff x="8447665" y="1148289"/>
            <a:chExt cx="3469849" cy="5370653"/>
          </a:xfrm>
        </p:grpSpPr>
        <p:sp>
          <p:nvSpPr>
            <p:cNvPr id="250" name="Google Shape;250;p24"/>
            <p:cNvSpPr/>
            <p:nvPr/>
          </p:nvSpPr>
          <p:spPr>
            <a:xfrm>
              <a:off x="8488031" y="5163244"/>
              <a:ext cx="599700" cy="549600"/>
            </a:xfrm>
            <a:prstGeom prst="wedgeRoundRectCallout">
              <a:avLst>
                <a:gd name="adj1" fmla="val -517660"/>
                <a:gd name="adj2" fmla="val -311403"/>
                <a:gd name="adj3" fmla="val 0"/>
              </a:avLst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468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40%</a:t>
              </a:r>
              <a:endParaRPr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8925975" y="3691778"/>
              <a:ext cx="599700" cy="549600"/>
            </a:xfrm>
            <a:prstGeom prst="wedgeRoundRectCallout">
              <a:avLst>
                <a:gd name="adj1" fmla="val -595671"/>
                <a:gd name="adj2" fmla="val -42494"/>
                <a:gd name="adj3" fmla="val 0"/>
              </a:avLst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468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5%</a:t>
              </a:r>
              <a:endParaRPr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8884443" y="2276565"/>
              <a:ext cx="599700" cy="549600"/>
            </a:xfrm>
            <a:prstGeom prst="wedgeRoundRectCallout">
              <a:avLst>
                <a:gd name="adj1" fmla="val -540709"/>
                <a:gd name="adj2" fmla="val 54236"/>
                <a:gd name="adj3" fmla="val 0"/>
              </a:avLst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4680000" algn="bl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205867"/>
                  </a:solidFill>
                  <a:latin typeface="Teko"/>
                  <a:ea typeface="Teko"/>
                  <a:cs typeface="Teko"/>
                  <a:sym typeface="Teko"/>
                </a:rPr>
                <a:t>23%</a:t>
              </a:r>
              <a:endParaRPr sz="1400" b="1" i="0" u="none" strike="noStrike" cap="none" dirty="0">
                <a:solidFill>
                  <a:srgbClr val="205867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447665" y="1172749"/>
              <a:ext cx="2277479" cy="287783"/>
              <a:chOff x="476525" y="2255713"/>
              <a:chExt cx="1588200" cy="200700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476535" y="2255728"/>
                <a:ext cx="817791" cy="19294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24"/>
            <p:cNvGrpSpPr/>
            <p:nvPr/>
          </p:nvGrpSpPr>
          <p:grpSpPr>
            <a:xfrm>
              <a:off x="9620392" y="2442704"/>
              <a:ext cx="2277479" cy="287783"/>
              <a:chOff x="476525" y="2255714"/>
              <a:chExt cx="1588200" cy="200700"/>
            </a:xfrm>
          </p:grpSpPr>
          <p:sp>
            <p:nvSpPr>
              <p:cNvPr id="257" name="Google Shape;257;p24"/>
              <p:cNvSpPr/>
              <p:nvPr/>
            </p:nvSpPr>
            <p:spPr>
              <a:xfrm>
                <a:off x="476525" y="2255714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476535" y="2255727"/>
                <a:ext cx="703971" cy="200687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4"/>
            <p:cNvGrpSpPr/>
            <p:nvPr/>
          </p:nvGrpSpPr>
          <p:grpSpPr>
            <a:xfrm>
              <a:off x="9640035" y="3864351"/>
              <a:ext cx="2277479" cy="305717"/>
              <a:chOff x="476525" y="2255714"/>
              <a:chExt cx="1588200" cy="213207"/>
            </a:xfrm>
          </p:grpSpPr>
          <p:sp>
            <p:nvSpPr>
              <p:cNvPr id="260" name="Google Shape;260;p24"/>
              <p:cNvSpPr/>
              <p:nvPr/>
            </p:nvSpPr>
            <p:spPr>
              <a:xfrm>
                <a:off x="476525" y="2255714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4"/>
              <p:cNvSpPr/>
              <p:nvPr/>
            </p:nvSpPr>
            <p:spPr>
              <a:xfrm>
                <a:off x="476535" y="2255727"/>
                <a:ext cx="750173" cy="213194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24"/>
            <p:cNvGrpSpPr/>
            <p:nvPr/>
          </p:nvGrpSpPr>
          <p:grpSpPr>
            <a:xfrm>
              <a:off x="9254246" y="5285628"/>
              <a:ext cx="2277479" cy="279245"/>
              <a:chOff x="476525" y="2255713"/>
              <a:chExt cx="1588200" cy="207282"/>
            </a:xfrm>
          </p:grpSpPr>
          <p:sp>
            <p:nvSpPr>
              <p:cNvPr id="263" name="Google Shape;263;p24"/>
              <p:cNvSpPr/>
              <p:nvPr/>
            </p:nvSpPr>
            <p:spPr>
              <a:xfrm>
                <a:off x="476525" y="2255713"/>
                <a:ext cx="1588200" cy="2007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>
                <a:off x="476534" y="2255728"/>
                <a:ext cx="694687" cy="207267"/>
              </a:xfrm>
              <a:prstGeom prst="roundRect">
                <a:avLst>
                  <a:gd name="adj" fmla="val 50000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" name="Google Shape;265;p24"/>
            <p:cNvSpPr txBox="1"/>
            <p:nvPr/>
          </p:nvSpPr>
          <p:spPr>
            <a:xfrm>
              <a:off x="8490834" y="1451490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A61C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89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A61C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40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A61C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49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6" name="Google Shape;266;p24"/>
            <p:cNvSpPr txBox="1"/>
            <p:nvPr/>
          </p:nvSpPr>
          <p:spPr>
            <a:xfrm>
              <a:off x="9640035" y="2720724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6AA84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345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6AA84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144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6AA84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201</a:t>
              </a:r>
              <a:r>
                <a:rPr lang="es-MX" sz="1400" b="1" i="0" u="none" strike="noStrike" cap="none" dirty="0">
                  <a:solidFill>
                    <a:srgbClr val="6AA84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7" name="Google Shape;267;p24"/>
            <p:cNvSpPr txBox="1"/>
            <p:nvPr/>
          </p:nvSpPr>
          <p:spPr>
            <a:xfrm>
              <a:off x="9699526" y="4142368"/>
              <a:ext cx="13869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3D85C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246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3D85C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Mujeres: 130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3D85C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Hombres: 116</a:t>
              </a: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8" name="Google Shape;268;p24"/>
            <p:cNvSpPr txBox="1"/>
            <p:nvPr/>
          </p:nvSpPr>
          <p:spPr>
            <a:xfrm>
              <a:off x="9328874" y="5564875"/>
              <a:ext cx="17574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999999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Participaron 364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rgbClr val="999999"/>
                  </a:solidFill>
                  <a:latin typeface="Arial Narrow"/>
                  <a:sym typeface="Arial Narrow"/>
                </a:rPr>
                <a:t>Mujeres: 217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dirty="0">
                  <a:solidFill>
                    <a:srgbClr val="999999"/>
                  </a:solidFill>
                  <a:latin typeface="Arial Narrow"/>
                  <a:ea typeface="Arial"/>
                  <a:cs typeface="Arial"/>
                  <a:sym typeface="Arial Narrow"/>
                </a:rPr>
                <a:t>Hombres 147</a:t>
              </a:r>
              <a:endParaRPr sz="1400" b="0" i="0" u="none" strike="noStrike" cap="none" dirty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9" name="Google Shape;269;p24"/>
            <p:cNvSpPr txBox="1"/>
            <p:nvPr/>
          </p:nvSpPr>
          <p:spPr>
            <a:xfrm>
              <a:off x="8593580" y="1148289"/>
              <a:ext cx="20241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1.478   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0" name="Google Shape;270;p24"/>
            <p:cNvSpPr txBox="1"/>
            <p:nvPr/>
          </p:nvSpPr>
          <p:spPr>
            <a:xfrm>
              <a:off x="9685780" y="2435873"/>
              <a:ext cx="20695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1.622 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1" name="Google Shape;271;p24"/>
            <p:cNvSpPr txBox="1"/>
            <p:nvPr/>
          </p:nvSpPr>
          <p:spPr>
            <a:xfrm>
              <a:off x="9769075" y="3855206"/>
              <a:ext cx="20565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4.717 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72" name="Google Shape;272;p24"/>
            <p:cNvSpPr txBox="1"/>
            <p:nvPr/>
          </p:nvSpPr>
          <p:spPr>
            <a:xfrm>
              <a:off x="9424440" y="5262663"/>
              <a:ext cx="21072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 907         </a:t>
              </a:r>
              <a:r>
                <a:rPr lang="es-MX" sz="1400" b="1" i="0" u="none" strike="noStrike" cap="none" dirty="0">
                  <a:solidFill>
                    <a:srgbClr val="00435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servidores</a:t>
              </a:r>
              <a:endParaRPr sz="1400" b="1" i="0" u="none" strike="noStrike" cap="none" dirty="0">
                <a:solidFill>
                  <a:srgbClr val="00435A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9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7" descr="Un par de personas de pie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3401" y="-18684"/>
            <a:ext cx="9024082" cy="687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/>
          <p:cNvPicPr preferRelativeResize="0"/>
          <p:nvPr/>
        </p:nvPicPr>
        <p:blipFill rotWithShape="1">
          <a:blip r:embed="rId4">
            <a:alphaModFix/>
          </a:blip>
          <a:srcRect r="56842"/>
          <a:stretch/>
        </p:blipFill>
        <p:spPr>
          <a:xfrm>
            <a:off x="0" y="0"/>
            <a:ext cx="5261811" cy="685933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7"/>
          <p:cNvSpPr txBox="1"/>
          <p:nvPr/>
        </p:nvSpPr>
        <p:spPr>
          <a:xfrm>
            <a:off x="1003610" y="1941129"/>
            <a:ext cx="3590691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s-MX" sz="66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04</a:t>
            </a:r>
            <a:endParaRPr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2" name="Google Shape;382;p17"/>
          <p:cNvSpPr txBox="1"/>
          <p:nvPr/>
        </p:nvSpPr>
        <p:spPr>
          <a:xfrm>
            <a:off x="1003610" y="3419658"/>
            <a:ext cx="3590691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RESULTADOS ENCUESTA DE PERCEPCIÓN DE BIENESTAR LABORAL</a:t>
            </a:r>
            <a:endParaRPr lang="es-MX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66585" y="23380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BIENESTAR LABORAL</a:t>
            </a:r>
            <a:endParaRPr lang="es-MX"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grpSp>
        <p:nvGrpSpPr>
          <p:cNvPr id="5" name="Google Shape;298;p14">
            <a:extLst>
              <a:ext uri="{FF2B5EF4-FFF2-40B4-BE49-F238E27FC236}">
                <a16:creationId xmlns:a16="http://schemas.microsoft.com/office/drawing/2014/main" id="{5D8BB2B7-AB0F-531F-45A7-9ABD0B689F7D}"/>
              </a:ext>
            </a:extLst>
          </p:cNvPr>
          <p:cNvGrpSpPr/>
          <p:nvPr/>
        </p:nvGrpSpPr>
        <p:grpSpPr>
          <a:xfrm>
            <a:off x="250937" y="1191938"/>
            <a:ext cx="11444066" cy="632406"/>
            <a:chOff x="152709" y="881676"/>
            <a:chExt cx="3959888" cy="2015216"/>
          </a:xfrm>
        </p:grpSpPr>
        <p:sp>
          <p:nvSpPr>
            <p:cNvPr id="6" name="Google Shape;299;p14">
              <a:extLst>
                <a:ext uri="{FF2B5EF4-FFF2-40B4-BE49-F238E27FC236}">
                  <a16:creationId xmlns:a16="http://schemas.microsoft.com/office/drawing/2014/main" id="{868AAAE5-6724-A2F1-3AB0-C50FFC3EFC66}"/>
                </a:ext>
              </a:extLst>
            </p:cNvPr>
            <p:cNvSpPr txBox="1"/>
            <p:nvPr/>
          </p:nvSpPr>
          <p:spPr>
            <a:xfrm>
              <a:off x="152709" y="881676"/>
              <a:ext cx="3959888" cy="1176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1" i="0" u="none" strike="noStrike" cap="none" dirty="0">
                  <a:solidFill>
                    <a:srgbClr val="202124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Cree usted que es importante que se invierta un mayor presupuesto en Programas de Bienestar enfocados a:</a:t>
              </a:r>
              <a:endParaRPr sz="2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7" name="Google Shape;300;p14">
              <a:extLst>
                <a:ext uri="{FF2B5EF4-FFF2-40B4-BE49-F238E27FC236}">
                  <a16:creationId xmlns:a16="http://schemas.microsoft.com/office/drawing/2014/main" id="{CE7314B5-6B1C-B7A7-2D2C-95823091BE8E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6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E82F13-1D1F-BA56-6F2C-28D86AFEA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89244"/>
              </p:ext>
            </p:extLst>
          </p:nvPr>
        </p:nvGraphicFramePr>
        <p:xfrm>
          <a:off x="355203" y="2004372"/>
          <a:ext cx="11481594" cy="414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9648884" imgH="2762439" progId="Excel.Sheet.12">
                  <p:link updateAutomatic="1"/>
                </p:oleObj>
              </mc:Choice>
              <mc:Fallback>
                <p:oleObj name="Worksheet" r:id="rId4" imgW="9648884" imgH="2762439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9E82F13-1D1F-BA56-6F2C-28D86AFEA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203" y="2004372"/>
                        <a:ext cx="11481594" cy="414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4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98;p14">
            <a:extLst>
              <a:ext uri="{FF2B5EF4-FFF2-40B4-BE49-F238E27FC236}">
                <a16:creationId xmlns:a16="http://schemas.microsoft.com/office/drawing/2014/main" id="{CE63C40D-29C5-C1BA-52A9-8DAE456C23E4}"/>
              </a:ext>
            </a:extLst>
          </p:cNvPr>
          <p:cNvGrpSpPr/>
          <p:nvPr/>
        </p:nvGrpSpPr>
        <p:grpSpPr>
          <a:xfrm>
            <a:off x="291872" y="654836"/>
            <a:ext cx="11193545" cy="689055"/>
            <a:chOff x="446048" y="984557"/>
            <a:chExt cx="3490200" cy="2829089"/>
          </a:xfrm>
        </p:grpSpPr>
        <p:sp>
          <p:nvSpPr>
            <p:cNvPr id="14" name="Google Shape;299;p14">
              <a:extLst>
                <a:ext uri="{FF2B5EF4-FFF2-40B4-BE49-F238E27FC236}">
                  <a16:creationId xmlns:a16="http://schemas.microsoft.com/office/drawing/2014/main" id="{197ED22A-72EE-2D9F-A0C0-5712CD12DD0A}"/>
                </a:ext>
              </a:extLst>
            </p:cNvPr>
            <p:cNvSpPr txBox="1"/>
            <p:nvPr/>
          </p:nvSpPr>
          <p:spPr>
            <a:xfrm>
              <a:off x="1015516" y="984557"/>
              <a:ext cx="2482416" cy="28290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6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 las siguientes actividades, indique en cuál le gustaría participar o desarrollar en su tiempo libre:</a:t>
              </a:r>
              <a:endParaRPr sz="16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5" name="Google Shape;300;p14">
              <a:extLst>
                <a:ext uri="{FF2B5EF4-FFF2-40B4-BE49-F238E27FC236}">
                  <a16:creationId xmlns:a16="http://schemas.microsoft.com/office/drawing/2014/main" id="{E055301B-BCDE-CD8F-5123-A5FA749FF8F1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CB76D44-9203-597E-9683-B383088A3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067234"/>
              </p:ext>
            </p:extLst>
          </p:nvPr>
        </p:nvGraphicFramePr>
        <p:xfrm>
          <a:off x="1335088" y="1617663"/>
          <a:ext cx="9521825" cy="458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7515308" imgH="3619544" progId="Excel.Sheet.12">
                  <p:link updateAutomatic="1"/>
                </p:oleObj>
              </mc:Choice>
              <mc:Fallback>
                <p:oleObj name="Worksheet" r:id="rId4" imgW="7515308" imgH="361954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CB76D44-9203-597E-9683-B383088A3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5088" y="1617663"/>
                        <a:ext cx="9521825" cy="458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7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DC8E046E-0FFD-9D03-9660-A36178C32C8B}"/>
              </a:ext>
            </a:extLst>
          </p:cNvPr>
          <p:cNvGrpSpPr/>
          <p:nvPr/>
        </p:nvGrpSpPr>
        <p:grpSpPr>
          <a:xfrm>
            <a:off x="-2175360" y="702693"/>
            <a:ext cx="13258997" cy="613490"/>
            <a:chOff x="446048" y="1583279"/>
            <a:chExt cx="3490200" cy="2166900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A60261B0-F9C8-6209-1D32-A1F8CB9F3098}"/>
                </a:ext>
              </a:extLst>
            </p:cNvPr>
            <p:cNvSpPr txBox="1"/>
            <p:nvPr/>
          </p:nvSpPr>
          <p:spPr>
            <a:xfrm>
              <a:off x="1388995" y="1583279"/>
              <a:ext cx="2482416" cy="2166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6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Seleccione </a:t>
              </a:r>
              <a:r>
                <a:rPr lang="es-MX" sz="1600" b="1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MÁXIMO TRES (3) ACTIVIDADES DE FUERZA FÍSICA DE </a:t>
              </a:r>
              <a:r>
                <a:rPr lang="es-MX" sz="1600" b="1" i="0" u="sng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ALTO IMPACTO</a:t>
              </a:r>
              <a:r>
                <a:rPr lang="es-MX" sz="1600" b="1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s-MX" sz="16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que considere prioritarias o de su interés. </a:t>
              </a:r>
              <a:endParaRPr sz="12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7F980F79-42CF-59E8-A5EC-E7E4B2DCEE8B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9A79201-FE81-C347-9EC0-A4F68A1D1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51118"/>
              </p:ext>
            </p:extLst>
          </p:nvPr>
        </p:nvGraphicFramePr>
        <p:xfrm>
          <a:off x="1314347" y="2003858"/>
          <a:ext cx="9769290" cy="3535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6105556" imgH="2209782" progId="Excel.Sheet.12">
                  <p:link updateAutomatic="1"/>
                </p:oleObj>
              </mc:Choice>
              <mc:Fallback>
                <p:oleObj name="Worksheet" r:id="rId4" imgW="6105556" imgH="220978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9A79201-FE81-C347-9EC0-A4F68A1D19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4347" y="2003858"/>
                        <a:ext cx="9769290" cy="3535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5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DC8E046E-0FFD-9D03-9660-A36178C32C8B}"/>
              </a:ext>
            </a:extLst>
          </p:cNvPr>
          <p:cNvGrpSpPr/>
          <p:nvPr/>
        </p:nvGrpSpPr>
        <p:grpSpPr>
          <a:xfrm>
            <a:off x="-500688" y="687503"/>
            <a:ext cx="11986106" cy="779237"/>
            <a:chOff x="446048" y="2632134"/>
            <a:chExt cx="3490200" cy="3788180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A60261B0-F9C8-6209-1D32-A1F8CB9F3098}"/>
                </a:ext>
              </a:extLst>
            </p:cNvPr>
            <p:cNvSpPr txBox="1"/>
            <p:nvPr/>
          </p:nvSpPr>
          <p:spPr>
            <a:xfrm>
              <a:off x="1215472" y="3267891"/>
              <a:ext cx="2187690" cy="31524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Seleccione </a:t>
              </a:r>
              <a:r>
                <a:rPr lang="es-MX" sz="1800" b="1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MÁXIMO TRES (3) ACTIVIDADES DE FUERZA FÍSICA DE </a:t>
              </a:r>
              <a:r>
                <a:rPr lang="es-MX" sz="1800" b="1" i="0" u="sng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BAJO IMPACTO</a:t>
              </a:r>
              <a:r>
                <a:rPr lang="es-MX" sz="1800" b="1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que considere prioritarias o de su interés. </a:t>
              </a:r>
              <a:endParaRPr sz="11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7F980F79-42CF-59E8-A5EC-E7E4B2DCEE8B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F421EC87-1589-7590-3E7E-A14649826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644501"/>
              </p:ext>
            </p:extLst>
          </p:nvPr>
        </p:nvGraphicFramePr>
        <p:xfrm>
          <a:off x="1144067" y="2189017"/>
          <a:ext cx="9903865" cy="293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4" imgW="6105556" imgH="1809772" progId="Excel.Sheet.12">
                  <p:link updateAutomatic="1"/>
                </p:oleObj>
              </mc:Choice>
              <mc:Fallback>
                <p:oleObj name="Worksheet" r:id="rId4" imgW="6105556" imgH="1809772" progId="Excel.Sheet.12">
                  <p:link updateAutomatic="1"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F421EC87-1589-7590-3E7E-A14649826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067" y="2189017"/>
                        <a:ext cx="9903865" cy="2935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98;p14">
            <a:extLst>
              <a:ext uri="{FF2B5EF4-FFF2-40B4-BE49-F238E27FC236}">
                <a16:creationId xmlns:a16="http://schemas.microsoft.com/office/drawing/2014/main" id="{D0286518-D93F-D788-0E3A-4D4FB27EDDC6}"/>
              </a:ext>
            </a:extLst>
          </p:cNvPr>
          <p:cNvGrpSpPr/>
          <p:nvPr/>
        </p:nvGrpSpPr>
        <p:grpSpPr>
          <a:xfrm>
            <a:off x="2274101" y="680274"/>
            <a:ext cx="9917899" cy="1034033"/>
            <a:chOff x="-1412248" y="193260"/>
            <a:chExt cx="5348496" cy="2715774"/>
          </a:xfrm>
        </p:grpSpPr>
        <p:sp>
          <p:nvSpPr>
            <p:cNvPr id="9" name="Google Shape;299;p14">
              <a:extLst>
                <a:ext uri="{FF2B5EF4-FFF2-40B4-BE49-F238E27FC236}">
                  <a16:creationId xmlns:a16="http://schemas.microsoft.com/office/drawing/2014/main" id="{A00F9559-B1A9-90D6-CD04-C8BD2E74CBD5}"/>
                </a:ext>
              </a:extLst>
            </p:cNvPr>
            <p:cNvSpPr txBox="1"/>
            <p:nvPr/>
          </p:nvSpPr>
          <p:spPr>
            <a:xfrm>
              <a:off x="-1412248" y="193260"/>
              <a:ext cx="4194221" cy="16974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Seleccione </a:t>
              </a:r>
              <a:r>
                <a:rPr lang="es-MX" sz="1800" b="1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MÁXIMO TRES (3) ACTIVIDADES DEPORTIVAS - JUEGOS DE MESA </a:t>
              </a: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que considere prioritarias o de su interés.</a:t>
              </a:r>
              <a:endParaRPr sz="10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0" name="Google Shape;300;p14">
              <a:extLst>
                <a:ext uri="{FF2B5EF4-FFF2-40B4-BE49-F238E27FC236}">
                  <a16:creationId xmlns:a16="http://schemas.microsoft.com/office/drawing/2014/main" id="{9BD56683-7425-75FB-EAFE-645056641B77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B2963D11-EB27-A473-ACB8-9F8C6DF85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62619"/>
              </p:ext>
            </p:extLst>
          </p:nvPr>
        </p:nvGraphicFramePr>
        <p:xfrm>
          <a:off x="1438743" y="1996620"/>
          <a:ext cx="9672927" cy="344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4" imgW="6105556" imgH="2171726" progId="Excel.Sheet.12">
                  <p:link updateAutomatic="1"/>
                </p:oleObj>
              </mc:Choice>
              <mc:Fallback>
                <p:oleObj name="Worksheet" r:id="rId4" imgW="6105556" imgH="2171726" progId="Excel.Sheet.12">
                  <p:link updateAutomatic="1"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B2963D11-EB27-A473-ACB8-9F8C6DF85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8743" y="1996620"/>
                        <a:ext cx="9672927" cy="344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9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DC8E046E-0FFD-9D03-9660-A36178C32C8B}"/>
              </a:ext>
            </a:extLst>
          </p:cNvPr>
          <p:cNvGrpSpPr/>
          <p:nvPr/>
        </p:nvGrpSpPr>
        <p:grpSpPr>
          <a:xfrm>
            <a:off x="-583815" y="903249"/>
            <a:ext cx="12443306" cy="646290"/>
            <a:chOff x="446048" y="1390983"/>
            <a:chExt cx="3490200" cy="2804924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A60261B0-F9C8-6209-1D32-A1F8CB9F3098}"/>
                </a:ext>
              </a:extLst>
            </p:cNvPr>
            <p:cNvSpPr txBox="1"/>
            <p:nvPr/>
          </p:nvSpPr>
          <p:spPr>
            <a:xfrm>
              <a:off x="1219506" y="1390983"/>
              <a:ext cx="2187690" cy="28049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Seleccione </a:t>
              </a:r>
              <a:r>
                <a:rPr lang="es-MX" sz="1800" b="1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MÁXIMO TRES (3) ACTIVIDADES CULTURALES </a:t>
              </a: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que considere prioritarias o de su interés.</a:t>
              </a:r>
              <a:endParaRPr sz="10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7F980F79-42CF-59E8-A5EC-E7E4B2DCEE8B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1135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Imagen 17" descr="Tabla&#10;&#10;Descripción generada automáticamente">
            <a:extLst>
              <a:ext uri="{FF2B5EF4-FFF2-40B4-BE49-F238E27FC236}">
                <a16:creationId xmlns:a16="http://schemas.microsoft.com/office/drawing/2014/main" id="{CBA9230B-2C16-DFC2-40FC-9E6143D6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0" y="2244436"/>
            <a:ext cx="10932058" cy="27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98;p14">
            <a:extLst>
              <a:ext uri="{FF2B5EF4-FFF2-40B4-BE49-F238E27FC236}">
                <a16:creationId xmlns:a16="http://schemas.microsoft.com/office/drawing/2014/main" id="{D0286518-D93F-D788-0E3A-4D4FB27EDDC6}"/>
              </a:ext>
            </a:extLst>
          </p:cNvPr>
          <p:cNvGrpSpPr/>
          <p:nvPr/>
        </p:nvGrpSpPr>
        <p:grpSpPr>
          <a:xfrm>
            <a:off x="405623" y="764705"/>
            <a:ext cx="10819896" cy="731587"/>
            <a:chOff x="446048" y="1390983"/>
            <a:chExt cx="3490200" cy="2667418"/>
          </a:xfrm>
        </p:grpSpPr>
        <p:sp>
          <p:nvSpPr>
            <p:cNvPr id="9" name="Google Shape;299;p14">
              <a:extLst>
                <a:ext uri="{FF2B5EF4-FFF2-40B4-BE49-F238E27FC236}">
                  <a16:creationId xmlns:a16="http://schemas.microsoft.com/office/drawing/2014/main" id="{A00F9559-B1A9-90D6-CD04-C8BD2E74CBD5}"/>
                </a:ext>
              </a:extLst>
            </p:cNvPr>
            <p:cNvSpPr txBox="1"/>
            <p:nvPr/>
          </p:nvSpPr>
          <p:spPr>
            <a:xfrm>
              <a:off x="1219506" y="1390983"/>
              <a:ext cx="2187690" cy="26674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Selecciona máximo dos actividades de autocuidado en las que te gustaría participar:</a:t>
              </a:r>
              <a:endParaRPr sz="9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0" name="Google Shape;300;p14">
              <a:extLst>
                <a:ext uri="{FF2B5EF4-FFF2-40B4-BE49-F238E27FC236}">
                  <a16:creationId xmlns:a16="http://schemas.microsoft.com/office/drawing/2014/main" id="{9BD56683-7425-75FB-EAFE-645056641B77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Imagen 15" descr="Tabla, Calendario&#10;&#10;Descripción generada automáticamente">
            <a:extLst>
              <a:ext uri="{FF2B5EF4-FFF2-40B4-BE49-F238E27FC236}">
                <a16:creationId xmlns:a16="http://schemas.microsoft.com/office/drawing/2014/main" id="{A4F8C869-CAFF-F28B-9FCD-CA87C6E99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4" t="42638" r="26364" b="24604"/>
          <a:stretch/>
        </p:blipFill>
        <p:spPr>
          <a:xfrm>
            <a:off x="966480" y="1996429"/>
            <a:ext cx="10259039" cy="33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29414" y="27644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PARTICIÁCIÓN ACTIVA DE LOS SERVIDORES PÚBLICOS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F479CF62-28DD-2F17-4EBA-5EA91A170D61}"/>
              </a:ext>
            </a:extLst>
          </p:cNvPr>
          <p:cNvGrpSpPr/>
          <p:nvPr/>
        </p:nvGrpSpPr>
        <p:grpSpPr>
          <a:xfrm>
            <a:off x="-1913851" y="1257929"/>
            <a:ext cx="14590761" cy="476598"/>
            <a:chOff x="446048" y="1390983"/>
            <a:chExt cx="3490200" cy="2424916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3192FCE7-944E-C1B5-A7A6-7DC34F9BDC38}"/>
                </a:ext>
              </a:extLst>
            </p:cNvPr>
            <p:cNvSpPr txBox="1"/>
            <p:nvPr/>
          </p:nvSpPr>
          <p:spPr>
            <a:xfrm>
              <a:off x="1219506" y="1390983"/>
              <a:ext cx="2187690" cy="24249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¿En que actividad de las jornadas de Promoción y Prevención de la salud participaría usted?</a:t>
              </a:r>
              <a:endParaRPr sz="8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4770A683-8ECA-C116-C835-527FA8BB6E66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" name="Imagen 12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BC90307F-645D-3232-B8CF-E81BAE5B2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614" y="2183078"/>
            <a:ext cx="8604597" cy="31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00;p14">
            <a:extLst>
              <a:ext uri="{FF2B5EF4-FFF2-40B4-BE49-F238E27FC236}">
                <a16:creationId xmlns:a16="http://schemas.microsoft.com/office/drawing/2014/main" id="{32D95935-2AC6-2B6D-FD25-C243FD686BBB}"/>
              </a:ext>
            </a:extLst>
          </p:cNvPr>
          <p:cNvSpPr txBox="1"/>
          <p:nvPr/>
        </p:nvSpPr>
        <p:spPr>
          <a:xfrm>
            <a:off x="353455" y="2996780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Google Shape;302;p14">
            <a:extLst>
              <a:ext uri="{FF2B5EF4-FFF2-40B4-BE49-F238E27FC236}">
                <a16:creationId xmlns:a16="http://schemas.microsoft.com/office/drawing/2014/main" id="{755B3415-71F1-94AA-3C6B-E165E4825503}"/>
              </a:ext>
            </a:extLst>
          </p:cNvPr>
          <p:cNvSpPr/>
          <p:nvPr/>
        </p:nvSpPr>
        <p:spPr>
          <a:xfrm>
            <a:off x="483216" y="219329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303;p14">
            <a:extLst>
              <a:ext uri="{FF2B5EF4-FFF2-40B4-BE49-F238E27FC236}">
                <a16:creationId xmlns:a16="http://schemas.microsoft.com/office/drawing/2014/main" id="{84321648-2445-B226-221E-010B91693059}"/>
              </a:ext>
            </a:extLst>
          </p:cNvPr>
          <p:cNvSpPr/>
          <p:nvPr/>
        </p:nvSpPr>
        <p:spPr>
          <a:xfrm>
            <a:off x="483216" y="279191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304;p14">
            <a:extLst>
              <a:ext uri="{FF2B5EF4-FFF2-40B4-BE49-F238E27FC236}">
                <a16:creationId xmlns:a16="http://schemas.microsoft.com/office/drawing/2014/main" id="{95FE7B63-4A44-24ED-9B54-96E6C6EC9E10}"/>
              </a:ext>
            </a:extLst>
          </p:cNvPr>
          <p:cNvSpPr/>
          <p:nvPr/>
        </p:nvSpPr>
        <p:spPr>
          <a:xfrm>
            <a:off x="495237" y="338340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305;p14">
            <a:extLst>
              <a:ext uri="{FF2B5EF4-FFF2-40B4-BE49-F238E27FC236}">
                <a16:creationId xmlns:a16="http://schemas.microsoft.com/office/drawing/2014/main" id="{F5C8B087-14BE-C917-9F86-274DB322B0DB}"/>
              </a:ext>
            </a:extLst>
          </p:cNvPr>
          <p:cNvSpPr txBox="1"/>
          <p:nvPr/>
        </p:nvSpPr>
        <p:spPr>
          <a:xfrm>
            <a:off x="1111774" y="1609519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06;p14">
            <a:extLst>
              <a:ext uri="{FF2B5EF4-FFF2-40B4-BE49-F238E27FC236}">
                <a16:creationId xmlns:a16="http://schemas.microsoft.com/office/drawing/2014/main" id="{7E28A8ED-C7AA-AF58-631C-3319EDC7F700}"/>
              </a:ext>
            </a:extLst>
          </p:cNvPr>
          <p:cNvSpPr txBox="1"/>
          <p:nvPr/>
        </p:nvSpPr>
        <p:spPr>
          <a:xfrm>
            <a:off x="1088669" y="281495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9" name="Google Shape;307;p14">
            <a:extLst>
              <a:ext uri="{FF2B5EF4-FFF2-40B4-BE49-F238E27FC236}">
                <a16:creationId xmlns:a16="http://schemas.microsoft.com/office/drawing/2014/main" id="{715D6D70-37FB-18B9-AC3A-054C59327D03}"/>
              </a:ext>
            </a:extLst>
          </p:cNvPr>
          <p:cNvSpPr txBox="1"/>
          <p:nvPr/>
        </p:nvSpPr>
        <p:spPr>
          <a:xfrm>
            <a:off x="1088670" y="220457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0" name="Google Shape;308;p14">
            <a:extLst>
              <a:ext uri="{FF2B5EF4-FFF2-40B4-BE49-F238E27FC236}">
                <a16:creationId xmlns:a16="http://schemas.microsoft.com/office/drawing/2014/main" id="{0F107492-D030-F322-7313-23C5BB9AB366}"/>
              </a:ext>
            </a:extLst>
          </p:cNvPr>
          <p:cNvSpPr txBox="1"/>
          <p:nvPr/>
        </p:nvSpPr>
        <p:spPr>
          <a:xfrm>
            <a:off x="1111612" y="33759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" name="Google Shape;314;p14">
            <a:extLst>
              <a:ext uri="{FF2B5EF4-FFF2-40B4-BE49-F238E27FC236}">
                <a16:creationId xmlns:a16="http://schemas.microsoft.com/office/drawing/2014/main" id="{186AECF2-CDC6-3D4B-6E36-D1D3CAAA288A}"/>
              </a:ext>
            </a:extLst>
          </p:cNvPr>
          <p:cNvSpPr/>
          <p:nvPr/>
        </p:nvSpPr>
        <p:spPr>
          <a:xfrm>
            <a:off x="483215" y="1598564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2;p14">
            <a:extLst>
              <a:ext uri="{FF2B5EF4-FFF2-40B4-BE49-F238E27FC236}">
                <a16:creationId xmlns:a16="http://schemas.microsoft.com/office/drawing/2014/main" id="{CEF9B310-E4D4-55E1-958F-362963234EB6}"/>
              </a:ext>
            </a:extLst>
          </p:cNvPr>
          <p:cNvSpPr/>
          <p:nvPr/>
        </p:nvSpPr>
        <p:spPr>
          <a:xfrm>
            <a:off x="1566128" y="474364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03;p14">
            <a:extLst>
              <a:ext uri="{FF2B5EF4-FFF2-40B4-BE49-F238E27FC236}">
                <a16:creationId xmlns:a16="http://schemas.microsoft.com/office/drawing/2014/main" id="{B3302713-61A2-6712-9AB3-A4D7AA6A7DF1}"/>
              </a:ext>
            </a:extLst>
          </p:cNvPr>
          <p:cNvSpPr/>
          <p:nvPr/>
        </p:nvSpPr>
        <p:spPr>
          <a:xfrm>
            <a:off x="1566128" y="5342264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304;p14">
            <a:extLst>
              <a:ext uri="{FF2B5EF4-FFF2-40B4-BE49-F238E27FC236}">
                <a16:creationId xmlns:a16="http://schemas.microsoft.com/office/drawing/2014/main" id="{59E5D6D1-328C-C28B-A05F-92580CFD17AD}"/>
              </a:ext>
            </a:extLst>
          </p:cNvPr>
          <p:cNvSpPr/>
          <p:nvPr/>
        </p:nvSpPr>
        <p:spPr>
          <a:xfrm>
            <a:off x="1578149" y="612243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305;p14">
            <a:extLst>
              <a:ext uri="{FF2B5EF4-FFF2-40B4-BE49-F238E27FC236}">
                <a16:creationId xmlns:a16="http://schemas.microsoft.com/office/drawing/2014/main" id="{8E4C165D-A42B-2DD7-73FB-911004045BFF}"/>
              </a:ext>
            </a:extLst>
          </p:cNvPr>
          <p:cNvSpPr txBox="1"/>
          <p:nvPr/>
        </p:nvSpPr>
        <p:spPr>
          <a:xfrm>
            <a:off x="2194686" y="4159865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" name="Google Shape;306;p14">
            <a:extLst>
              <a:ext uri="{FF2B5EF4-FFF2-40B4-BE49-F238E27FC236}">
                <a16:creationId xmlns:a16="http://schemas.microsoft.com/office/drawing/2014/main" id="{660E89A3-DCC4-4D78-3C9B-3C75F9ECFF27}"/>
              </a:ext>
            </a:extLst>
          </p:cNvPr>
          <p:cNvSpPr txBox="1"/>
          <p:nvPr/>
        </p:nvSpPr>
        <p:spPr>
          <a:xfrm>
            <a:off x="2171581" y="536530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" name="Google Shape;307;p14">
            <a:extLst>
              <a:ext uri="{FF2B5EF4-FFF2-40B4-BE49-F238E27FC236}">
                <a16:creationId xmlns:a16="http://schemas.microsoft.com/office/drawing/2014/main" id="{8F687796-D443-62D9-4267-1CB3D5BC2E76}"/>
              </a:ext>
            </a:extLst>
          </p:cNvPr>
          <p:cNvSpPr txBox="1"/>
          <p:nvPr/>
        </p:nvSpPr>
        <p:spPr>
          <a:xfrm>
            <a:off x="2171582" y="475491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9" name="Google Shape;308;p14">
            <a:extLst>
              <a:ext uri="{FF2B5EF4-FFF2-40B4-BE49-F238E27FC236}">
                <a16:creationId xmlns:a16="http://schemas.microsoft.com/office/drawing/2014/main" id="{42D0B41E-4FB3-1C29-5011-DDFE3B121F9F}"/>
              </a:ext>
            </a:extLst>
          </p:cNvPr>
          <p:cNvSpPr txBox="1"/>
          <p:nvPr/>
        </p:nvSpPr>
        <p:spPr>
          <a:xfrm>
            <a:off x="2194524" y="5926260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0" name="Google Shape;314;p14">
            <a:extLst>
              <a:ext uri="{FF2B5EF4-FFF2-40B4-BE49-F238E27FC236}">
                <a16:creationId xmlns:a16="http://schemas.microsoft.com/office/drawing/2014/main" id="{FC1EFD08-A50E-F7A7-7E1E-5C72A7FE68F5}"/>
              </a:ext>
            </a:extLst>
          </p:cNvPr>
          <p:cNvSpPr/>
          <p:nvPr/>
        </p:nvSpPr>
        <p:spPr>
          <a:xfrm>
            <a:off x="1566127" y="414891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302;p14">
            <a:extLst>
              <a:ext uri="{FF2B5EF4-FFF2-40B4-BE49-F238E27FC236}">
                <a16:creationId xmlns:a16="http://schemas.microsoft.com/office/drawing/2014/main" id="{3C2410E8-2BB3-D89A-46D5-2103FD59F55B}"/>
              </a:ext>
            </a:extLst>
          </p:cNvPr>
          <p:cNvSpPr/>
          <p:nvPr/>
        </p:nvSpPr>
        <p:spPr>
          <a:xfrm>
            <a:off x="3484773" y="2193294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303;p14">
            <a:extLst>
              <a:ext uri="{FF2B5EF4-FFF2-40B4-BE49-F238E27FC236}">
                <a16:creationId xmlns:a16="http://schemas.microsoft.com/office/drawing/2014/main" id="{AD530A70-72ED-B4E4-3914-DE2C0710A54A}"/>
              </a:ext>
            </a:extLst>
          </p:cNvPr>
          <p:cNvSpPr/>
          <p:nvPr/>
        </p:nvSpPr>
        <p:spPr>
          <a:xfrm>
            <a:off x="3484773" y="279191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304;p14">
            <a:extLst>
              <a:ext uri="{FF2B5EF4-FFF2-40B4-BE49-F238E27FC236}">
                <a16:creationId xmlns:a16="http://schemas.microsoft.com/office/drawing/2014/main" id="{2B358667-54B8-808D-B8D1-00A3EC63B786}"/>
              </a:ext>
            </a:extLst>
          </p:cNvPr>
          <p:cNvSpPr/>
          <p:nvPr/>
        </p:nvSpPr>
        <p:spPr>
          <a:xfrm>
            <a:off x="3496794" y="338340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305;p14">
            <a:extLst>
              <a:ext uri="{FF2B5EF4-FFF2-40B4-BE49-F238E27FC236}">
                <a16:creationId xmlns:a16="http://schemas.microsoft.com/office/drawing/2014/main" id="{3E9E2A60-D7F4-535C-0EB5-E87E2635F539}"/>
              </a:ext>
            </a:extLst>
          </p:cNvPr>
          <p:cNvSpPr txBox="1"/>
          <p:nvPr/>
        </p:nvSpPr>
        <p:spPr>
          <a:xfrm>
            <a:off x="4113331" y="1609519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5" name="Google Shape;306;p14">
            <a:extLst>
              <a:ext uri="{FF2B5EF4-FFF2-40B4-BE49-F238E27FC236}">
                <a16:creationId xmlns:a16="http://schemas.microsoft.com/office/drawing/2014/main" id="{9AF58427-1492-E04F-7243-B1C9DE83D8EA}"/>
              </a:ext>
            </a:extLst>
          </p:cNvPr>
          <p:cNvSpPr txBox="1"/>
          <p:nvPr/>
        </p:nvSpPr>
        <p:spPr>
          <a:xfrm>
            <a:off x="4090226" y="281495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6" name="Google Shape;307;p14">
            <a:extLst>
              <a:ext uri="{FF2B5EF4-FFF2-40B4-BE49-F238E27FC236}">
                <a16:creationId xmlns:a16="http://schemas.microsoft.com/office/drawing/2014/main" id="{30B54D45-0D78-2C90-5BC5-BCA084AD3386}"/>
              </a:ext>
            </a:extLst>
          </p:cNvPr>
          <p:cNvSpPr txBox="1"/>
          <p:nvPr/>
        </p:nvSpPr>
        <p:spPr>
          <a:xfrm>
            <a:off x="4090227" y="220457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(74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7" name="Google Shape;308;p14">
            <a:extLst>
              <a:ext uri="{FF2B5EF4-FFF2-40B4-BE49-F238E27FC236}">
                <a16:creationId xmlns:a16="http://schemas.microsoft.com/office/drawing/2014/main" id="{ACCF28AC-977F-BE57-5484-7CC3BB9A224F}"/>
              </a:ext>
            </a:extLst>
          </p:cNvPr>
          <p:cNvSpPr txBox="1"/>
          <p:nvPr/>
        </p:nvSpPr>
        <p:spPr>
          <a:xfrm>
            <a:off x="4113169" y="33759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14;p14">
            <a:extLst>
              <a:ext uri="{FF2B5EF4-FFF2-40B4-BE49-F238E27FC236}">
                <a16:creationId xmlns:a16="http://schemas.microsoft.com/office/drawing/2014/main" id="{7677111E-92E7-1797-DCD0-E8F514C55425}"/>
              </a:ext>
            </a:extLst>
          </p:cNvPr>
          <p:cNvSpPr/>
          <p:nvPr/>
        </p:nvSpPr>
        <p:spPr>
          <a:xfrm>
            <a:off x="3484772" y="1598564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302;p14">
            <a:extLst>
              <a:ext uri="{FF2B5EF4-FFF2-40B4-BE49-F238E27FC236}">
                <a16:creationId xmlns:a16="http://schemas.microsoft.com/office/drawing/2014/main" id="{FD901CBF-E942-2DB8-0919-8A4B2EC41DD7}"/>
              </a:ext>
            </a:extLst>
          </p:cNvPr>
          <p:cNvSpPr/>
          <p:nvPr/>
        </p:nvSpPr>
        <p:spPr>
          <a:xfrm>
            <a:off x="5095603" y="473268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303;p14">
            <a:extLst>
              <a:ext uri="{FF2B5EF4-FFF2-40B4-BE49-F238E27FC236}">
                <a16:creationId xmlns:a16="http://schemas.microsoft.com/office/drawing/2014/main" id="{81C57F60-76A1-4D96-CCA2-0BA02319C9C8}"/>
              </a:ext>
            </a:extLst>
          </p:cNvPr>
          <p:cNvSpPr/>
          <p:nvPr/>
        </p:nvSpPr>
        <p:spPr>
          <a:xfrm>
            <a:off x="5095602" y="5320014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Google Shape;304;p14">
            <a:extLst>
              <a:ext uri="{FF2B5EF4-FFF2-40B4-BE49-F238E27FC236}">
                <a16:creationId xmlns:a16="http://schemas.microsoft.com/office/drawing/2014/main" id="{4D3F2D3F-0E17-9E43-288B-04CA336176E1}"/>
              </a:ext>
            </a:extLst>
          </p:cNvPr>
          <p:cNvSpPr/>
          <p:nvPr/>
        </p:nvSpPr>
        <p:spPr>
          <a:xfrm>
            <a:off x="5107624" y="592279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5;p14">
            <a:extLst>
              <a:ext uri="{FF2B5EF4-FFF2-40B4-BE49-F238E27FC236}">
                <a16:creationId xmlns:a16="http://schemas.microsoft.com/office/drawing/2014/main" id="{A927CC90-A50C-72C6-A755-7F9054D58FE6}"/>
              </a:ext>
            </a:extLst>
          </p:cNvPr>
          <p:cNvSpPr txBox="1"/>
          <p:nvPr/>
        </p:nvSpPr>
        <p:spPr>
          <a:xfrm>
            <a:off x="5724161" y="4148910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4" name="Google Shape;306;p14">
            <a:extLst>
              <a:ext uri="{FF2B5EF4-FFF2-40B4-BE49-F238E27FC236}">
                <a16:creationId xmlns:a16="http://schemas.microsoft.com/office/drawing/2014/main" id="{1B96537E-A99C-17F6-23C2-AA3791A1B10C}"/>
              </a:ext>
            </a:extLst>
          </p:cNvPr>
          <p:cNvSpPr txBox="1"/>
          <p:nvPr/>
        </p:nvSpPr>
        <p:spPr>
          <a:xfrm>
            <a:off x="5701056" y="535434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5" name="Google Shape;307;p14">
            <a:extLst>
              <a:ext uri="{FF2B5EF4-FFF2-40B4-BE49-F238E27FC236}">
                <a16:creationId xmlns:a16="http://schemas.microsoft.com/office/drawing/2014/main" id="{1F9BD484-695F-C51F-3DBC-7E3990CE011E}"/>
              </a:ext>
            </a:extLst>
          </p:cNvPr>
          <p:cNvSpPr txBox="1"/>
          <p:nvPr/>
        </p:nvSpPr>
        <p:spPr>
          <a:xfrm>
            <a:off x="5701057" y="474396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6" name="Google Shape;308;p14">
            <a:extLst>
              <a:ext uri="{FF2B5EF4-FFF2-40B4-BE49-F238E27FC236}">
                <a16:creationId xmlns:a16="http://schemas.microsoft.com/office/drawing/2014/main" id="{BE8C9DEB-A14B-EB3E-D71C-1B01AAFB1AEC}"/>
              </a:ext>
            </a:extLst>
          </p:cNvPr>
          <p:cNvSpPr txBox="1"/>
          <p:nvPr/>
        </p:nvSpPr>
        <p:spPr>
          <a:xfrm>
            <a:off x="5723999" y="5915305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14;p14">
            <a:extLst>
              <a:ext uri="{FF2B5EF4-FFF2-40B4-BE49-F238E27FC236}">
                <a16:creationId xmlns:a16="http://schemas.microsoft.com/office/drawing/2014/main" id="{A6157603-1C43-6FF5-B26B-5D997467135B}"/>
              </a:ext>
            </a:extLst>
          </p:cNvPr>
          <p:cNvSpPr/>
          <p:nvPr/>
        </p:nvSpPr>
        <p:spPr>
          <a:xfrm>
            <a:off x="5095602" y="413795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302;p14">
            <a:extLst>
              <a:ext uri="{FF2B5EF4-FFF2-40B4-BE49-F238E27FC236}">
                <a16:creationId xmlns:a16="http://schemas.microsoft.com/office/drawing/2014/main" id="{E0DFF652-446D-6BB4-9051-E0F6A6D19AB7}"/>
              </a:ext>
            </a:extLst>
          </p:cNvPr>
          <p:cNvSpPr/>
          <p:nvPr/>
        </p:nvSpPr>
        <p:spPr>
          <a:xfrm>
            <a:off x="6532375" y="219329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03;p14">
            <a:extLst>
              <a:ext uri="{FF2B5EF4-FFF2-40B4-BE49-F238E27FC236}">
                <a16:creationId xmlns:a16="http://schemas.microsoft.com/office/drawing/2014/main" id="{5A401A1E-6363-5F50-72CB-35576A46E4AB}"/>
              </a:ext>
            </a:extLst>
          </p:cNvPr>
          <p:cNvSpPr/>
          <p:nvPr/>
        </p:nvSpPr>
        <p:spPr>
          <a:xfrm>
            <a:off x="6532375" y="2791918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4;p14">
            <a:extLst>
              <a:ext uri="{FF2B5EF4-FFF2-40B4-BE49-F238E27FC236}">
                <a16:creationId xmlns:a16="http://schemas.microsoft.com/office/drawing/2014/main" id="{A3AB8B04-73FB-33C6-A256-67698D001D29}"/>
              </a:ext>
            </a:extLst>
          </p:cNvPr>
          <p:cNvSpPr/>
          <p:nvPr/>
        </p:nvSpPr>
        <p:spPr>
          <a:xfrm>
            <a:off x="6544396" y="338340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5;p14">
            <a:extLst>
              <a:ext uri="{FF2B5EF4-FFF2-40B4-BE49-F238E27FC236}">
                <a16:creationId xmlns:a16="http://schemas.microsoft.com/office/drawing/2014/main" id="{79C49EAB-E798-2029-F9CC-ECB946FD8DF7}"/>
              </a:ext>
            </a:extLst>
          </p:cNvPr>
          <p:cNvSpPr txBox="1"/>
          <p:nvPr/>
        </p:nvSpPr>
        <p:spPr>
          <a:xfrm>
            <a:off x="7160933" y="1609519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3" name="Google Shape;306;p14">
            <a:extLst>
              <a:ext uri="{FF2B5EF4-FFF2-40B4-BE49-F238E27FC236}">
                <a16:creationId xmlns:a16="http://schemas.microsoft.com/office/drawing/2014/main" id="{A3AC605B-DFE7-C103-978C-FCCDCCDE9D0C}"/>
              </a:ext>
            </a:extLst>
          </p:cNvPr>
          <p:cNvSpPr txBox="1"/>
          <p:nvPr/>
        </p:nvSpPr>
        <p:spPr>
          <a:xfrm>
            <a:off x="7137828" y="281495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4" name="Google Shape;307;p14">
            <a:extLst>
              <a:ext uri="{FF2B5EF4-FFF2-40B4-BE49-F238E27FC236}">
                <a16:creationId xmlns:a16="http://schemas.microsoft.com/office/drawing/2014/main" id="{0F663B95-6A8A-3A78-46CD-0DD9E7E174A1}"/>
              </a:ext>
            </a:extLst>
          </p:cNvPr>
          <p:cNvSpPr txBox="1"/>
          <p:nvPr/>
        </p:nvSpPr>
        <p:spPr>
          <a:xfrm>
            <a:off x="7137829" y="220457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8;p14">
            <a:extLst>
              <a:ext uri="{FF2B5EF4-FFF2-40B4-BE49-F238E27FC236}">
                <a16:creationId xmlns:a16="http://schemas.microsoft.com/office/drawing/2014/main" id="{25DF0699-A2DC-E10F-4D51-FE04262088B4}"/>
              </a:ext>
            </a:extLst>
          </p:cNvPr>
          <p:cNvSpPr txBox="1"/>
          <p:nvPr/>
        </p:nvSpPr>
        <p:spPr>
          <a:xfrm>
            <a:off x="7160771" y="337591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14;p14">
            <a:extLst>
              <a:ext uri="{FF2B5EF4-FFF2-40B4-BE49-F238E27FC236}">
                <a16:creationId xmlns:a16="http://schemas.microsoft.com/office/drawing/2014/main" id="{F9451468-DF24-82C2-360A-41BEF53F927B}"/>
              </a:ext>
            </a:extLst>
          </p:cNvPr>
          <p:cNvSpPr/>
          <p:nvPr/>
        </p:nvSpPr>
        <p:spPr>
          <a:xfrm>
            <a:off x="6532374" y="159856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302;p14">
            <a:extLst>
              <a:ext uri="{FF2B5EF4-FFF2-40B4-BE49-F238E27FC236}">
                <a16:creationId xmlns:a16="http://schemas.microsoft.com/office/drawing/2014/main" id="{B50BE663-AB0D-0E70-D2C8-48D135AB7483}"/>
              </a:ext>
            </a:extLst>
          </p:cNvPr>
          <p:cNvSpPr/>
          <p:nvPr/>
        </p:nvSpPr>
        <p:spPr>
          <a:xfrm>
            <a:off x="8544245" y="4721730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303;p14">
            <a:extLst>
              <a:ext uri="{FF2B5EF4-FFF2-40B4-BE49-F238E27FC236}">
                <a16:creationId xmlns:a16="http://schemas.microsoft.com/office/drawing/2014/main" id="{34B63BC6-7BB7-EF18-61E9-D999086DE462}"/>
              </a:ext>
            </a:extLst>
          </p:cNvPr>
          <p:cNvSpPr/>
          <p:nvPr/>
        </p:nvSpPr>
        <p:spPr>
          <a:xfrm>
            <a:off x="8544245" y="532035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304;p14">
            <a:extLst>
              <a:ext uri="{FF2B5EF4-FFF2-40B4-BE49-F238E27FC236}">
                <a16:creationId xmlns:a16="http://schemas.microsoft.com/office/drawing/2014/main" id="{8AA54F31-1B4A-EEB9-2DB3-C5DA8A334F0A}"/>
              </a:ext>
            </a:extLst>
          </p:cNvPr>
          <p:cNvSpPr/>
          <p:nvPr/>
        </p:nvSpPr>
        <p:spPr>
          <a:xfrm>
            <a:off x="8556266" y="5911839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Google Shape;305;p14">
            <a:extLst>
              <a:ext uri="{FF2B5EF4-FFF2-40B4-BE49-F238E27FC236}">
                <a16:creationId xmlns:a16="http://schemas.microsoft.com/office/drawing/2014/main" id="{ECC0DEE2-D8AE-944E-8366-9C6CEE78E0D0}"/>
              </a:ext>
            </a:extLst>
          </p:cNvPr>
          <p:cNvSpPr txBox="1"/>
          <p:nvPr/>
        </p:nvSpPr>
        <p:spPr>
          <a:xfrm>
            <a:off x="9172803" y="4137955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(51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1" name="Google Shape;306;p14">
            <a:extLst>
              <a:ext uri="{FF2B5EF4-FFF2-40B4-BE49-F238E27FC236}">
                <a16:creationId xmlns:a16="http://schemas.microsoft.com/office/drawing/2014/main" id="{EA2B11E2-137A-F3E5-0B4D-383688298580}"/>
              </a:ext>
            </a:extLst>
          </p:cNvPr>
          <p:cNvSpPr txBox="1"/>
          <p:nvPr/>
        </p:nvSpPr>
        <p:spPr>
          <a:xfrm>
            <a:off x="9149698" y="534339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52" name="Google Shape;307;p14">
            <a:extLst>
              <a:ext uri="{FF2B5EF4-FFF2-40B4-BE49-F238E27FC236}">
                <a16:creationId xmlns:a16="http://schemas.microsoft.com/office/drawing/2014/main" id="{E70D83C3-6DD3-EC26-E88B-ECB1FBE36195}"/>
              </a:ext>
            </a:extLst>
          </p:cNvPr>
          <p:cNvSpPr txBox="1"/>
          <p:nvPr/>
        </p:nvSpPr>
        <p:spPr>
          <a:xfrm>
            <a:off x="9149699" y="473300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70" name="Google Shape;308;p14">
            <a:extLst>
              <a:ext uri="{FF2B5EF4-FFF2-40B4-BE49-F238E27FC236}">
                <a16:creationId xmlns:a16="http://schemas.microsoft.com/office/drawing/2014/main" id="{41D5A0BE-0843-1E47-F939-3EAED5E28DF1}"/>
              </a:ext>
            </a:extLst>
          </p:cNvPr>
          <p:cNvSpPr txBox="1"/>
          <p:nvPr/>
        </p:nvSpPr>
        <p:spPr>
          <a:xfrm>
            <a:off x="9172641" y="5904350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71" name="Google Shape;314;p14">
            <a:extLst>
              <a:ext uri="{FF2B5EF4-FFF2-40B4-BE49-F238E27FC236}">
                <a16:creationId xmlns:a16="http://schemas.microsoft.com/office/drawing/2014/main" id="{AAD53FF7-5A12-03AF-8A58-74DD52DB74D3}"/>
              </a:ext>
            </a:extLst>
          </p:cNvPr>
          <p:cNvSpPr/>
          <p:nvPr/>
        </p:nvSpPr>
        <p:spPr>
          <a:xfrm>
            <a:off x="8544244" y="412700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" name="Google Shape;302;p14">
            <a:extLst>
              <a:ext uri="{FF2B5EF4-FFF2-40B4-BE49-F238E27FC236}">
                <a16:creationId xmlns:a16="http://schemas.microsoft.com/office/drawing/2014/main" id="{7BA41248-48CC-1F55-595E-47009A8CADC8}"/>
              </a:ext>
            </a:extLst>
          </p:cNvPr>
          <p:cNvSpPr/>
          <p:nvPr/>
        </p:nvSpPr>
        <p:spPr>
          <a:xfrm>
            <a:off x="9556872" y="2182339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Google Shape;303;p14">
            <a:extLst>
              <a:ext uri="{FF2B5EF4-FFF2-40B4-BE49-F238E27FC236}">
                <a16:creationId xmlns:a16="http://schemas.microsoft.com/office/drawing/2014/main" id="{82CBCF8D-839F-D3CC-CE8B-5FC976EAB306}"/>
              </a:ext>
            </a:extLst>
          </p:cNvPr>
          <p:cNvSpPr/>
          <p:nvPr/>
        </p:nvSpPr>
        <p:spPr>
          <a:xfrm>
            <a:off x="9556872" y="278096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Google Shape;304;p14">
            <a:extLst>
              <a:ext uri="{FF2B5EF4-FFF2-40B4-BE49-F238E27FC236}">
                <a16:creationId xmlns:a16="http://schemas.microsoft.com/office/drawing/2014/main" id="{A2D237D4-EDD5-44BF-22DF-01726359AA92}"/>
              </a:ext>
            </a:extLst>
          </p:cNvPr>
          <p:cNvSpPr/>
          <p:nvPr/>
        </p:nvSpPr>
        <p:spPr>
          <a:xfrm>
            <a:off x="9568893" y="3372448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Google Shape;305;p14">
            <a:extLst>
              <a:ext uri="{FF2B5EF4-FFF2-40B4-BE49-F238E27FC236}">
                <a16:creationId xmlns:a16="http://schemas.microsoft.com/office/drawing/2014/main" id="{38C524EC-3518-34F1-8FA1-BEEFD618D5E9}"/>
              </a:ext>
            </a:extLst>
          </p:cNvPr>
          <p:cNvSpPr txBox="1"/>
          <p:nvPr/>
        </p:nvSpPr>
        <p:spPr>
          <a:xfrm>
            <a:off x="10185430" y="1598564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76" name="Google Shape;306;p14">
            <a:extLst>
              <a:ext uri="{FF2B5EF4-FFF2-40B4-BE49-F238E27FC236}">
                <a16:creationId xmlns:a16="http://schemas.microsoft.com/office/drawing/2014/main" id="{7C271252-A090-EEC3-C221-17778769E48B}"/>
              </a:ext>
            </a:extLst>
          </p:cNvPr>
          <p:cNvSpPr txBox="1"/>
          <p:nvPr/>
        </p:nvSpPr>
        <p:spPr>
          <a:xfrm>
            <a:off x="10162325" y="280400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77" name="Google Shape;307;p14">
            <a:extLst>
              <a:ext uri="{FF2B5EF4-FFF2-40B4-BE49-F238E27FC236}">
                <a16:creationId xmlns:a16="http://schemas.microsoft.com/office/drawing/2014/main" id="{81852AF6-BCEA-FFE5-3225-5017E29ED2A9}"/>
              </a:ext>
            </a:extLst>
          </p:cNvPr>
          <p:cNvSpPr txBox="1"/>
          <p:nvPr/>
        </p:nvSpPr>
        <p:spPr>
          <a:xfrm>
            <a:off x="10162326" y="219361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78" name="Google Shape;308;p14">
            <a:extLst>
              <a:ext uri="{FF2B5EF4-FFF2-40B4-BE49-F238E27FC236}">
                <a16:creationId xmlns:a16="http://schemas.microsoft.com/office/drawing/2014/main" id="{FDEE0B8E-8C71-263B-69E4-6B764BF6C376}"/>
              </a:ext>
            </a:extLst>
          </p:cNvPr>
          <p:cNvSpPr txBox="1"/>
          <p:nvPr/>
        </p:nvSpPr>
        <p:spPr>
          <a:xfrm>
            <a:off x="10185268" y="3364959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79" name="Google Shape;314;p14">
            <a:extLst>
              <a:ext uri="{FF2B5EF4-FFF2-40B4-BE49-F238E27FC236}">
                <a16:creationId xmlns:a16="http://schemas.microsoft.com/office/drawing/2014/main" id="{48588C3B-7C87-D69D-5A60-6F09E02B2A40}"/>
              </a:ext>
            </a:extLst>
          </p:cNvPr>
          <p:cNvSpPr/>
          <p:nvPr/>
        </p:nvSpPr>
        <p:spPr>
          <a:xfrm>
            <a:off x="9556871" y="1587609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0" name="CuadroTexto 379">
            <a:extLst>
              <a:ext uri="{FF2B5EF4-FFF2-40B4-BE49-F238E27FC236}">
                <a16:creationId xmlns:a16="http://schemas.microsoft.com/office/drawing/2014/main" id="{A07D70F7-5AD9-6BA2-AE94-0ADEE35875E0}"/>
              </a:ext>
            </a:extLst>
          </p:cNvPr>
          <p:cNvSpPr txBox="1"/>
          <p:nvPr/>
        </p:nvSpPr>
        <p:spPr>
          <a:xfrm>
            <a:off x="138917" y="83321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381" name="CuadroTexto 380">
            <a:extLst>
              <a:ext uri="{FF2B5EF4-FFF2-40B4-BE49-F238E27FC236}">
                <a16:creationId xmlns:a16="http://schemas.microsoft.com/office/drawing/2014/main" id="{37988073-9DDA-F0B5-FEE7-050D66ADB48E}"/>
              </a:ext>
            </a:extLst>
          </p:cNvPr>
          <p:cNvSpPr txBox="1"/>
          <p:nvPr/>
        </p:nvSpPr>
        <p:spPr>
          <a:xfrm>
            <a:off x="3120638" y="995163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382" name="CuadroTexto 381">
            <a:extLst>
              <a:ext uri="{FF2B5EF4-FFF2-40B4-BE49-F238E27FC236}">
                <a16:creationId xmlns:a16="http://schemas.microsoft.com/office/drawing/2014/main" id="{EBCA8064-FFDF-EC13-1550-69AB60844763}"/>
              </a:ext>
            </a:extLst>
          </p:cNvPr>
          <p:cNvSpPr txBox="1"/>
          <p:nvPr/>
        </p:nvSpPr>
        <p:spPr>
          <a:xfrm>
            <a:off x="1203071" y="343863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383" name="CuadroTexto 382">
            <a:extLst>
              <a:ext uri="{FF2B5EF4-FFF2-40B4-BE49-F238E27FC236}">
                <a16:creationId xmlns:a16="http://schemas.microsoft.com/office/drawing/2014/main" id="{EA63BAB1-BD3D-C943-2DD0-F98026F7D452}"/>
              </a:ext>
            </a:extLst>
          </p:cNvPr>
          <p:cNvSpPr txBox="1"/>
          <p:nvPr/>
        </p:nvSpPr>
        <p:spPr>
          <a:xfrm>
            <a:off x="4733495" y="361387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384" name="CuadroTexto 383">
            <a:extLst>
              <a:ext uri="{FF2B5EF4-FFF2-40B4-BE49-F238E27FC236}">
                <a16:creationId xmlns:a16="http://schemas.microsoft.com/office/drawing/2014/main" id="{4EDB4D05-6BAE-5811-A289-DA81E7FE4306}"/>
              </a:ext>
            </a:extLst>
          </p:cNvPr>
          <p:cNvSpPr txBox="1"/>
          <p:nvPr/>
        </p:nvSpPr>
        <p:spPr>
          <a:xfrm>
            <a:off x="8167946" y="344302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385" name="CuadroTexto 384">
            <a:extLst>
              <a:ext uri="{FF2B5EF4-FFF2-40B4-BE49-F238E27FC236}">
                <a16:creationId xmlns:a16="http://schemas.microsoft.com/office/drawing/2014/main" id="{20D833AC-555A-260F-2467-341136EB9CC7}"/>
              </a:ext>
            </a:extLst>
          </p:cNvPr>
          <p:cNvSpPr txBox="1"/>
          <p:nvPr/>
        </p:nvSpPr>
        <p:spPr>
          <a:xfrm>
            <a:off x="9205185" y="77983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386" name="Google Shape;293;p14">
            <a:extLst>
              <a:ext uri="{FF2B5EF4-FFF2-40B4-BE49-F238E27FC236}">
                <a16:creationId xmlns:a16="http://schemas.microsoft.com/office/drawing/2014/main" id="{13BC1AB0-01D1-9CD3-7CFD-764ED5996186}"/>
              </a:ext>
            </a:extLst>
          </p:cNvPr>
          <p:cNvSpPr txBox="1"/>
          <p:nvPr/>
        </p:nvSpPr>
        <p:spPr>
          <a:xfrm>
            <a:off x="2498676" y="887808"/>
            <a:ext cx="7467989" cy="61551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 institución me brinda los recursos necesarios para realizar mi trabajo eficientemente</a:t>
            </a:r>
            <a:endParaRPr sz="1700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1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8C8A0F05-6F26-FA07-79B4-66E173520E22}"/>
              </a:ext>
            </a:extLst>
          </p:cNvPr>
          <p:cNvGrpSpPr/>
          <p:nvPr/>
        </p:nvGrpSpPr>
        <p:grpSpPr>
          <a:xfrm>
            <a:off x="2914857" y="559057"/>
            <a:ext cx="9077474" cy="678354"/>
            <a:chOff x="-959026" y="1127411"/>
            <a:chExt cx="4895274" cy="1781623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83EB404F-FE3E-3D51-28DD-7A37F1CC73EB}"/>
                </a:ext>
              </a:extLst>
            </p:cNvPr>
            <p:cNvSpPr txBox="1"/>
            <p:nvPr/>
          </p:nvSpPr>
          <p:spPr>
            <a:xfrm>
              <a:off x="-959026" y="1127411"/>
              <a:ext cx="3281605" cy="16974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Del siguiente listado seleccione los cursos en artes y artesanías que sean de su agrado y quiera participar de ellos:</a:t>
              </a:r>
              <a:endParaRPr sz="6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9F85373E-E381-0620-1F7A-5EFD5E67C232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2A903C0A-CE15-0518-1E7C-4809CE032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19" y="1426252"/>
            <a:ext cx="8340867" cy="51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DC8E046E-0FFD-9D03-9660-A36178C32C8B}"/>
              </a:ext>
            </a:extLst>
          </p:cNvPr>
          <p:cNvGrpSpPr/>
          <p:nvPr/>
        </p:nvGrpSpPr>
        <p:grpSpPr>
          <a:xfrm>
            <a:off x="-348287" y="1215168"/>
            <a:ext cx="10441991" cy="584735"/>
            <a:chOff x="446048" y="1373292"/>
            <a:chExt cx="5631127" cy="1535742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A60261B0-F9C8-6209-1D32-A1F8CB9F3098}"/>
                </a:ext>
              </a:extLst>
            </p:cNvPr>
            <p:cNvSpPr txBox="1"/>
            <p:nvPr/>
          </p:nvSpPr>
          <p:spPr>
            <a:xfrm>
              <a:off x="1795320" y="1373292"/>
              <a:ext cx="4281855" cy="15357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600" b="0" i="0" dirty="0">
                  <a:solidFill>
                    <a:srgbClr val="202124"/>
                  </a:solidFill>
                  <a:effectLst/>
                  <a:latin typeface="docs-Roboto"/>
                </a:rPr>
                <a:t>¿Está interesado en participar del programa de bilingüismo? Este esta integrado por tres (3) cursos de inglés en los niveles A1, A2 y B1?</a:t>
              </a:r>
              <a:endParaRPr sz="7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7F980F79-42CF-59E8-A5EC-E7E4B2DCEE8B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" name="Imagen 12" descr="Tabla, Calendario&#10;&#10;Descripción generada automáticamente">
            <a:extLst>
              <a:ext uri="{FF2B5EF4-FFF2-40B4-BE49-F238E27FC236}">
                <a16:creationId xmlns:a16="http://schemas.microsoft.com/office/drawing/2014/main" id="{4003413F-7EBD-A335-3A2B-932AF5A6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747" y="2485244"/>
            <a:ext cx="8408506" cy="20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0;p14">
            <a:extLst>
              <a:ext uri="{FF2B5EF4-FFF2-40B4-BE49-F238E27FC236}">
                <a16:creationId xmlns:a16="http://schemas.microsoft.com/office/drawing/2014/main" id="{7F980F79-42CF-59E8-A5EC-E7E4B2DCEE8B}"/>
              </a:ext>
            </a:extLst>
          </p:cNvPr>
          <p:cNvSpPr txBox="1"/>
          <p:nvPr/>
        </p:nvSpPr>
        <p:spPr>
          <a:xfrm>
            <a:off x="-375997" y="1445092"/>
            <a:ext cx="6471997" cy="10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298;p14">
            <a:extLst>
              <a:ext uri="{FF2B5EF4-FFF2-40B4-BE49-F238E27FC236}">
                <a16:creationId xmlns:a16="http://schemas.microsoft.com/office/drawing/2014/main" id="{D0286518-D93F-D788-0E3A-4D4FB27EDDC6}"/>
              </a:ext>
            </a:extLst>
          </p:cNvPr>
          <p:cNvGrpSpPr/>
          <p:nvPr/>
        </p:nvGrpSpPr>
        <p:grpSpPr>
          <a:xfrm>
            <a:off x="1756356" y="174065"/>
            <a:ext cx="9687500" cy="1095638"/>
            <a:chOff x="-1191775" y="31461"/>
            <a:chExt cx="5224247" cy="2877573"/>
          </a:xfrm>
        </p:grpSpPr>
        <p:sp>
          <p:nvSpPr>
            <p:cNvPr id="9" name="Google Shape;299;p14">
              <a:extLst>
                <a:ext uri="{FF2B5EF4-FFF2-40B4-BE49-F238E27FC236}">
                  <a16:creationId xmlns:a16="http://schemas.microsoft.com/office/drawing/2014/main" id="{A00F9559-B1A9-90D6-CD04-C8BD2E74CBD5}"/>
                </a:ext>
              </a:extLst>
            </p:cNvPr>
            <p:cNvSpPr txBox="1"/>
            <p:nvPr/>
          </p:nvSpPr>
          <p:spPr>
            <a:xfrm>
              <a:off x="-1191775" y="31461"/>
              <a:ext cx="5224247" cy="16974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8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 las siguientes alianzas públicas en el marco del Programa Servimos en cuales estaría interesado de participar. </a:t>
              </a:r>
              <a:endParaRPr sz="6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0" name="Google Shape;300;p14">
              <a:extLst>
                <a:ext uri="{FF2B5EF4-FFF2-40B4-BE49-F238E27FC236}">
                  <a16:creationId xmlns:a16="http://schemas.microsoft.com/office/drawing/2014/main" id="{9BD56683-7425-75FB-EAFE-645056641B77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" name="Imagen 50" descr="Tabla&#10;&#10;Descripción generada automáticamente">
            <a:extLst>
              <a:ext uri="{FF2B5EF4-FFF2-40B4-BE49-F238E27FC236}">
                <a16:creationId xmlns:a16="http://schemas.microsoft.com/office/drawing/2014/main" id="{F0AF206C-9340-733E-6488-04424B74A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6" y="1613621"/>
            <a:ext cx="5560424" cy="4386810"/>
          </a:xfrm>
          <a:prstGeom prst="rect">
            <a:avLst/>
          </a:prstGeom>
        </p:spPr>
      </p:pic>
      <p:pic>
        <p:nvPicPr>
          <p:cNvPr id="55" name="Imagen 54" descr="Tabla&#10;&#10;Descripción generada automáticamente">
            <a:extLst>
              <a:ext uri="{FF2B5EF4-FFF2-40B4-BE49-F238E27FC236}">
                <a16:creationId xmlns:a16="http://schemas.microsoft.com/office/drawing/2014/main" id="{0857AB87-B575-7A00-B03B-779D9E836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529" y="2604138"/>
            <a:ext cx="5560424" cy="26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98;p14">
            <a:extLst>
              <a:ext uri="{FF2B5EF4-FFF2-40B4-BE49-F238E27FC236}">
                <a16:creationId xmlns:a16="http://schemas.microsoft.com/office/drawing/2014/main" id="{D0286518-D93F-D788-0E3A-4D4FB27EDDC6}"/>
              </a:ext>
            </a:extLst>
          </p:cNvPr>
          <p:cNvGrpSpPr/>
          <p:nvPr/>
        </p:nvGrpSpPr>
        <p:grpSpPr>
          <a:xfrm>
            <a:off x="2143535" y="393031"/>
            <a:ext cx="9121890" cy="1048201"/>
            <a:chOff x="-982978" y="606552"/>
            <a:chExt cx="4919226" cy="2752984"/>
          </a:xfrm>
        </p:grpSpPr>
        <p:sp>
          <p:nvSpPr>
            <p:cNvPr id="9" name="Google Shape;299;p14">
              <a:extLst>
                <a:ext uri="{FF2B5EF4-FFF2-40B4-BE49-F238E27FC236}">
                  <a16:creationId xmlns:a16="http://schemas.microsoft.com/office/drawing/2014/main" id="{A00F9559-B1A9-90D6-CD04-C8BD2E74CBD5}"/>
                </a:ext>
              </a:extLst>
            </p:cNvPr>
            <p:cNvSpPr txBox="1"/>
            <p:nvPr/>
          </p:nvSpPr>
          <p:spPr>
            <a:xfrm>
              <a:off x="-982978" y="606552"/>
              <a:ext cx="4262948" cy="10507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Díganos si usted ha participado de alguna de las siguientes actividades</a:t>
              </a:r>
              <a:r>
                <a:rPr lang="es-MX" sz="16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5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0" name="Google Shape;300;p14">
              <a:extLst>
                <a:ext uri="{FF2B5EF4-FFF2-40B4-BE49-F238E27FC236}">
                  <a16:creationId xmlns:a16="http://schemas.microsoft.com/office/drawing/2014/main" id="{9BD56683-7425-75FB-EAFE-645056641B77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727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566E00A7-3AFB-A739-4F6E-9B4EF0FE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35" y="1164273"/>
            <a:ext cx="8075037" cy="4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DC8E046E-0FFD-9D03-9660-A36178C32C8B}"/>
              </a:ext>
            </a:extLst>
          </p:cNvPr>
          <p:cNvGrpSpPr/>
          <p:nvPr/>
        </p:nvGrpSpPr>
        <p:grpSpPr>
          <a:xfrm>
            <a:off x="-680797" y="1112234"/>
            <a:ext cx="10338073" cy="1020179"/>
            <a:chOff x="446048" y="229649"/>
            <a:chExt cx="5575087" cy="2679385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A60261B0-F9C8-6209-1D32-A1F8CB9F3098}"/>
                </a:ext>
              </a:extLst>
            </p:cNvPr>
            <p:cNvSpPr txBox="1"/>
            <p:nvPr/>
          </p:nvSpPr>
          <p:spPr>
            <a:xfrm>
              <a:off x="2191148" y="229649"/>
              <a:ext cx="3829987" cy="10507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 familia ha participado de alguna de las siguientes actividades:</a:t>
              </a:r>
              <a:endParaRPr sz="9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7F980F79-42CF-59E8-A5EC-E7E4B2DCEE8B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Imagen 13" descr="Tabla&#10;&#10;Descripción generada automáticamente">
            <a:extLst>
              <a:ext uri="{FF2B5EF4-FFF2-40B4-BE49-F238E27FC236}">
                <a16:creationId xmlns:a16="http://schemas.microsoft.com/office/drawing/2014/main" id="{90922A6A-BD24-AA44-DCEA-0142BCDC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22" y="2026983"/>
            <a:ext cx="8386956" cy="34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98;p14">
            <a:extLst>
              <a:ext uri="{FF2B5EF4-FFF2-40B4-BE49-F238E27FC236}">
                <a16:creationId xmlns:a16="http://schemas.microsoft.com/office/drawing/2014/main" id="{D0286518-D93F-D788-0E3A-4D4FB27EDDC6}"/>
              </a:ext>
            </a:extLst>
          </p:cNvPr>
          <p:cNvGrpSpPr/>
          <p:nvPr/>
        </p:nvGrpSpPr>
        <p:grpSpPr>
          <a:xfrm>
            <a:off x="2913851" y="640013"/>
            <a:ext cx="9211304" cy="910509"/>
            <a:chOff x="-1031198" y="517685"/>
            <a:chExt cx="4967446" cy="2391349"/>
          </a:xfrm>
        </p:grpSpPr>
        <p:sp>
          <p:nvSpPr>
            <p:cNvPr id="9" name="Google Shape;299;p14">
              <a:extLst>
                <a:ext uri="{FF2B5EF4-FFF2-40B4-BE49-F238E27FC236}">
                  <a16:creationId xmlns:a16="http://schemas.microsoft.com/office/drawing/2014/main" id="{A00F9559-B1A9-90D6-CD04-C8BD2E74CBD5}"/>
                </a:ext>
              </a:extLst>
            </p:cNvPr>
            <p:cNvSpPr txBox="1"/>
            <p:nvPr/>
          </p:nvSpPr>
          <p:spPr>
            <a:xfrm>
              <a:off x="-1031198" y="517685"/>
              <a:ext cx="3432120" cy="18590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 las siguientes opciones en cuáles estaría interesado de aprender.</a:t>
              </a:r>
              <a:endParaRPr sz="7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0" name="Google Shape;300;p14">
              <a:extLst>
                <a:ext uri="{FF2B5EF4-FFF2-40B4-BE49-F238E27FC236}">
                  <a16:creationId xmlns:a16="http://schemas.microsoft.com/office/drawing/2014/main" id="{9BD56683-7425-75FB-EAFE-645056641B77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Imagen 13" descr="Tabla&#10;&#10;Descripción generada automáticamente">
            <a:extLst>
              <a:ext uri="{FF2B5EF4-FFF2-40B4-BE49-F238E27FC236}">
                <a16:creationId xmlns:a16="http://schemas.microsoft.com/office/drawing/2014/main" id="{B859D3CE-DF9A-E5CE-03A4-E0623DEA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797" y="1893510"/>
            <a:ext cx="8289730" cy="38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DC8E046E-0FFD-9D03-9660-A36178C32C8B}"/>
              </a:ext>
            </a:extLst>
          </p:cNvPr>
          <p:cNvGrpSpPr/>
          <p:nvPr/>
        </p:nvGrpSpPr>
        <p:grpSpPr>
          <a:xfrm>
            <a:off x="-375997" y="737245"/>
            <a:ext cx="11030143" cy="813276"/>
            <a:chOff x="446048" y="773054"/>
            <a:chExt cx="5948304" cy="2135980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A60261B0-F9C8-6209-1D32-A1F8CB9F3098}"/>
                </a:ext>
              </a:extLst>
            </p:cNvPr>
            <p:cNvSpPr txBox="1"/>
            <p:nvPr/>
          </p:nvSpPr>
          <p:spPr>
            <a:xfrm>
              <a:off x="1749979" y="773054"/>
              <a:ext cx="4644373" cy="18590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¿En cuáles de las siguientes áreas le gustaría recibir capacitación para mejorar las relaciones laborales y familiares? </a:t>
              </a:r>
              <a:endParaRPr sz="105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7F980F79-42CF-59E8-A5EC-E7E4B2DCEE8B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Imagen 35" descr="Tabla&#10;&#10;Descripción generada automáticamente">
            <a:extLst>
              <a:ext uri="{FF2B5EF4-FFF2-40B4-BE49-F238E27FC236}">
                <a16:creationId xmlns:a16="http://schemas.microsoft.com/office/drawing/2014/main" id="{61E96BFA-D4B7-06D2-EEA4-DBFA34D1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81" y="1878704"/>
            <a:ext cx="8612219" cy="42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98;p14">
            <a:extLst>
              <a:ext uri="{FF2B5EF4-FFF2-40B4-BE49-F238E27FC236}">
                <a16:creationId xmlns:a16="http://schemas.microsoft.com/office/drawing/2014/main" id="{D0286518-D93F-D788-0E3A-4D4FB27EDDC6}"/>
              </a:ext>
            </a:extLst>
          </p:cNvPr>
          <p:cNvGrpSpPr/>
          <p:nvPr/>
        </p:nvGrpSpPr>
        <p:grpSpPr>
          <a:xfrm>
            <a:off x="124690" y="724592"/>
            <a:ext cx="11208327" cy="887229"/>
            <a:chOff x="446048" y="2632134"/>
            <a:chExt cx="3490200" cy="3297343"/>
          </a:xfrm>
        </p:grpSpPr>
        <p:sp>
          <p:nvSpPr>
            <p:cNvPr id="9" name="Google Shape;299;p14">
              <a:extLst>
                <a:ext uri="{FF2B5EF4-FFF2-40B4-BE49-F238E27FC236}">
                  <a16:creationId xmlns:a16="http://schemas.microsoft.com/office/drawing/2014/main" id="{A00F9559-B1A9-90D6-CD04-C8BD2E74CBD5}"/>
                </a:ext>
              </a:extLst>
            </p:cNvPr>
            <p:cNvSpPr txBox="1"/>
            <p:nvPr/>
          </p:nvSpPr>
          <p:spPr>
            <a:xfrm>
              <a:off x="1211630" y="3262059"/>
              <a:ext cx="2187690" cy="26674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¿Por cuál de los siguientes motivos participaría en las actividades de Bienestar Laboral? </a:t>
              </a:r>
              <a:endParaRPr sz="9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0" name="Google Shape;300;p14">
              <a:extLst>
                <a:ext uri="{FF2B5EF4-FFF2-40B4-BE49-F238E27FC236}">
                  <a16:creationId xmlns:a16="http://schemas.microsoft.com/office/drawing/2014/main" id="{9BD56683-7425-75FB-EAFE-645056641B77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Imagen 35" descr="Tabla&#10;&#10;Descripción generada automáticamente">
            <a:extLst>
              <a:ext uri="{FF2B5EF4-FFF2-40B4-BE49-F238E27FC236}">
                <a16:creationId xmlns:a16="http://schemas.microsoft.com/office/drawing/2014/main" id="{5AFA459C-4166-E3C7-66D7-1D0923DA7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71" y="2424545"/>
            <a:ext cx="9098458" cy="29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/>
        </p:nvSpPr>
        <p:spPr>
          <a:xfrm>
            <a:off x="3002893" y="192775"/>
            <a:ext cx="6133172" cy="62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2500"/>
              <a:buFont typeface="Arial"/>
              <a:buNone/>
            </a:pPr>
            <a:r>
              <a:rPr lang="es-MX" sz="1800" b="1" dirty="0">
                <a:solidFill>
                  <a:srgbClr val="0C4563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PERCEPCIÓN DEL ENTORNO LABORAL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4" name="Google Shape;300;p14">
            <a:extLst>
              <a:ext uri="{FF2B5EF4-FFF2-40B4-BE49-F238E27FC236}">
                <a16:creationId xmlns:a16="http://schemas.microsoft.com/office/drawing/2014/main" id="{4770A683-8ECA-C116-C835-527FA8BB6E66}"/>
              </a:ext>
            </a:extLst>
          </p:cNvPr>
          <p:cNvSpPr txBox="1"/>
          <p:nvPr/>
        </p:nvSpPr>
        <p:spPr>
          <a:xfrm>
            <a:off x="-375997" y="1575389"/>
            <a:ext cx="6471997" cy="10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07;p14">
            <a:extLst>
              <a:ext uri="{FF2B5EF4-FFF2-40B4-BE49-F238E27FC236}">
                <a16:creationId xmlns:a16="http://schemas.microsoft.com/office/drawing/2014/main" id="{5A8ADFF7-57DA-85DD-4BF2-98AA9B8DDED3}"/>
              </a:ext>
            </a:extLst>
          </p:cNvPr>
          <p:cNvSpPr txBox="1"/>
          <p:nvPr/>
        </p:nvSpPr>
        <p:spPr>
          <a:xfrm>
            <a:off x="843830" y="2850764"/>
            <a:ext cx="4032335" cy="6155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¿Considera el teletrabajo como una opción posible para el desempeño de sus funciones?</a:t>
            </a:r>
          </a:p>
        </p:txBody>
      </p:sp>
      <p:sp>
        <p:nvSpPr>
          <p:cNvPr id="7" name="Google Shape;307;p14">
            <a:extLst>
              <a:ext uri="{FF2B5EF4-FFF2-40B4-BE49-F238E27FC236}">
                <a16:creationId xmlns:a16="http://schemas.microsoft.com/office/drawing/2014/main" id="{4D699956-C8C1-B972-4209-B6CE210C5934}"/>
              </a:ext>
            </a:extLst>
          </p:cNvPr>
          <p:cNvSpPr txBox="1"/>
          <p:nvPr/>
        </p:nvSpPr>
        <p:spPr>
          <a:xfrm>
            <a:off x="6783776" y="1012581"/>
            <a:ext cx="4704578" cy="6155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¿Considera que su jefe directo lo entiende ante posibles eventualidades?</a:t>
            </a:r>
          </a:p>
        </p:txBody>
      </p:sp>
      <p:sp>
        <p:nvSpPr>
          <p:cNvPr id="9" name="Google Shape;307;p14">
            <a:extLst>
              <a:ext uri="{FF2B5EF4-FFF2-40B4-BE49-F238E27FC236}">
                <a16:creationId xmlns:a16="http://schemas.microsoft.com/office/drawing/2014/main" id="{C3224029-4998-7778-E99C-E951EC7C509E}"/>
              </a:ext>
            </a:extLst>
          </p:cNvPr>
          <p:cNvSpPr txBox="1"/>
          <p:nvPr/>
        </p:nvSpPr>
        <p:spPr>
          <a:xfrm>
            <a:off x="108734" y="4736911"/>
            <a:ext cx="5696224" cy="6155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¿Considera que se debe flexibilizar el margen de solicitud de permisos en la entidad?</a:t>
            </a:r>
          </a:p>
        </p:txBody>
      </p:sp>
      <p:sp>
        <p:nvSpPr>
          <p:cNvPr id="11" name="Google Shape;307;p14">
            <a:extLst>
              <a:ext uri="{FF2B5EF4-FFF2-40B4-BE49-F238E27FC236}">
                <a16:creationId xmlns:a16="http://schemas.microsoft.com/office/drawing/2014/main" id="{8DDFD63A-E061-5493-FCC0-F906F078D77A}"/>
              </a:ext>
            </a:extLst>
          </p:cNvPr>
          <p:cNvSpPr txBox="1"/>
          <p:nvPr/>
        </p:nvSpPr>
        <p:spPr>
          <a:xfrm>
            <a:off x="645427" y="1173018"/>
            <a:ext cx="4470336" cy="400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¿Se siente satisfecho con su horario de trabajo?</a:t>
            </a:r>
            <a:endParaRPr lang="es-MX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3E3AA0E6-D000-787E-60D2-B3D4F2A4DD96}"/>
              </a:ext>
            </a:extLst>
          </p:cNvPr>
          <p:cNvSpPr txBox="1"/>
          <p:nvPr/>
        </p:nvSpPr>
        <p:spPr>
          <a:xfrm>
            <a:off x="6783776" y="2944595"/>
            <a:ext cx="4906059" cy="400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¿Está de acuerdo con los Incentivos que otorga el INPEC?</a:t>
            </a:r>
            <a:endParaRPr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ED7EAF-3672-B548-9236-46F1A7827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32" y="1739136"/>
            <a:ext cx="4896533" cy="962159"/>
          </a:xfrm>
          <a:prstGeom prst="rect">
            <a:avLst/>
          </a:prstGeom>
        </p:spPr>
      </p:pic>
      <p:pic>
        <p:nvPicPr>
          <p:cNvPr id="19" name="Imagen 18" descr="Tabla&#10;&#10;Descripción generada automáticamente">
            <a:extLst>
              <a:ext uri="{FF2B5EF4-FFF2-40B4-BE49-F238E27FC236}">
                <a16:creationId xmlns:a16="http://schemas.microsoft.com/office/drawing/2014/main" id="{602F81A5-187F-1423-C0BB-3DC7384A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32" y="3615756"/>
            <a:ext cx="4906060" cy="971686"/>
          </a:xfrm>
          <a:prstGeom prst="rect">
            <a:avLst/>
          </a:prstGeom>
        </p:spPr>
      </p:pic>
      <p:pic>
        <p:nvPicPr>
          <p:cNvPr id="30" name="Imagen 29" descr="Tabla&#10;&#10;Descripción generada automáticamente">
            <a:extLst>
              <a:ext uri="{FF2B5EF4-FFF2-40B4-BE49-F238E27FC236}">
                <a16:creationId xmlns:a16="http://schemas.microsoft.com/office/drawing/2014/main" id="{32C4D3BA-61E6-D9CE-8DA8-B40C4BCFF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2" y="5501903"/>
            <a:ext cx="4906060" cy="962159"/>
          </a:xfrm>
          <a:prstGeom prst="rect">
            <a:avLst/>
          </a:prstGeom>
        </p:spPr>
      </p:pic>
      <p:pic>
        <p:nvPicPr>
          <p:cNvPr id="33" name="Imagen 32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0CD6E01B-A9B2-BD61-CBFD-2800997FE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798" y="1739136"/>
            <a:ext cx="4896533" cy="962159"/>
          </a:xfrm>
          <a:prstGeom prst="rect">
            <a:avLst/>
          </a:prstGeom>
        </p:spPr>
      </p:pic>
      <p:pic>
        <p:nvPicPr>
          <p:cNvPr id="36" name="Imagen 35" descr="Tabla&#10;&#10;Descripción generada automáticamente con confianza media">
            <a:extLst>
              <a:ext uri="{FF2B5EF4-FFF2-40B4-BE49-F238E27FC236}">
                <a16:creationId xmlns:a16="http://schemas.microsoft.com/office/drawing/2014/main" id="{5B36B239-EC24-85B3-6AFE-161623427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797" y="3513327"/>
            <a:ext cx="4896533" cy="981212"/>
          </a:xfrm>
          <a:prstGeom prst="rect">
            <a:avLst/>
          </a:prstGeom>
        </p:spPr>
      </p:pic>
      <p:sp>
        <p:nvSpPr>
          <p:cNvPr id="37" name="Google Shape;307;p14">
            <a:extLst>
              <a:ext uri="{FF2B5EF4-FFF2-40B4-BE49-F238E27FC236}">
                <a16:creationId xmlns:a16="http://schemas.microsoft.com/office/drawing/2014/main" id="{73D52CD5-AF06-6694-71BC-95DC96EF56FC}"/>
              </a:ext>
            </a:extLst>
          </p:cNvPr>
          <p:cNvSpPr txBox="1"/>
          <p:nvPr/>
        </p:nvSpPr>
        <p:spPr>
          <a:xfrm>
            <a:off x="6526382" y="4736911"/>
            <a:ext cx="5163453" cy="376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fontAlgn="ctr">
              <a:lnSpc>
                <a:spcPts val="1500"/>
              </a:lnSpc>
            </a:pPr>
            <a:r>
              <a:rPr lang="es-MX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¿Es para usted el salario una motivación en su desempeño laboral?</a:t>
            </a:r>
          </a:p>
        </p:txBody>
      </p:sp>
      <p:pic>
        <p:nvPicPr>
          <p:cNvPr id="39" name="Imagen 38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EA68650B-7E64-5606-5B13-7E72D2C0F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776" y="5492376"/>
            <a:ext cx="4906060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B6AA119E-900B-A613-8F36-DCDDF9A2D3C2}"/>
              </a:ext>
            </a:extLst>
          </p:cNvPr>
          <p:cNvSpPr txBox="1"/>
          <p:nvPr/>
        </p:nvSpPr>
        <p:spPr>
          <a:xfrm>
            <a:off x="2792732" y="1342721"/>
            <a:ext cx="6471997" cy="10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969349E7-23E2-F5D5-174E-9B241E7D9E16}"/>
              </a:ext>
            </a:extLst>
          </p:cNvPr>
          <p:cNvSpPr txBox="1"/>
          <p:nvPr/>
        </p:nvSpPr>
        <p:spPr>
          <a:xfrm>
            <a:off x="3218312" y="672206"/>
            <a:ext cx="5755375" cy="761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fontAlgn="ctr">
              <a:lnSpc>
                <a:spcPts val="1500"/>
              </a:lnSpc>
            </a:pPr>
            <a:r>
              <a:rPr lang="es-MX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¿Considera usted que el Plan de Bienestar Laboral e Incentivos Institucional promueve el sentido de pertenencia y la motivación de los servidores del Instituto?</a:t>
            </a:r>
          </a:p>
        </p:txBody>
      </p:sp>
      <p:pic>
        <p:nvPicPr>
          <p:cNvPr id="14" name="Imagen 13" descr="Tabla&#10;&#10;Descripción generada automáticamente">
            <a:extLst>
              <a:ext uri="{FF2B5EF4-FFF2-40B4-BE49-F238E27FC236}">
                <a16:creationId xmlns:a16="http://schemas.microsoft.com/office/drawing/2014/main" id="{14B24C4C-9D8F-0CFC-2659-F0F4C7FC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45" y="1528289"/>
            <a:ext cx="4906060" cy="981212"/>
          </a:xfrm>
          <a:prstGeom prst="rect">
            <a:avLst/>
          </a:prstGeom>
        </p:spPr>
      </p:pic>
      <p:sp>
        <p:nvSpPr>
          <p:cNvPr id="15" name="Google Shape;307;p14">
            <a:extLst>
              <a:ext uri="{FF2B5EF4-FFF2-40B4-BE49-F238E27FC236}">
                <a16:creationId xmlns:a16="http://schemas.microsoft.com/office/drawing/2014/main" id="{58EF22A2-DE42-D26A-2594-61E2BB41730A}"/>
              </a:ext>
            </a:extLst>
          </p:cNvPr>
          <p:cNvSpPr txBox="1"/>
          <p:nvPr/>
        </p:nvSpPr>
        <p:spPr>
          <a:xfrm>
            <a:off x="4282346" y="2708235"/>
            <a:ext cx="3292129" cy="400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¿Considera que su trabajo es valorado?</a:t>
            </a:r>
          </a:p>
        </p:txBody>
      </p:sp>
      <p:pic>
        <p:nvPicPr>
          <p:cNvPr id="17" name="Imagen 16" descr="Tabla&#10;&#10;Descripción generada automáticamente">
            <a:extLst>
              <a:ext uri="{FF2B5EF4-FFF2-40B4-BE49-F238E27FC236}">
                <a16:creationId xmlns:a16="http://schemas.microsoft.com/office/drawing/2014/main" id="{0CA2C0EF-882D-C7B0-7A61-C01F1D3FB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00" y="3334775"/>
            <a:ext cx="4906060" cy="971686"/>
          </a:xfrm>
          <a:prstGeom prst="rect">
            <a:avLst/>
          </a:prstGeom>
        </p:spPr>
      </p:pic>
      <p:sp>
        <p:nvSpPr>
          <p:cNvPr id="18" name="Google Shape;307;p14">
            <a:extLst>
              <a:ext uri="{FF2B5EF4-FFF2-40B4-BE49-F238E27FC236}">
                <a16:creationId xmlns:a16="http://schemas.microsoft.com/office/drawing/2014/main" id="{31926F73-BF87-0C59-23E7-4986DD086DB0}"/>
              </a:ext>
            </a:extLst>
          </p:cNvPr>
          <p:cNvSpPr txBox="1"/>
          <p:nvPr/>
        </p:nvSpPr>
        <p:spPr>
          <a:xfrm>
            <a:off x="4282346" y="4598950"/>
            <a:ext cx="3857721" cy="400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¿Se siente a gusto trabajando en el INPEC?</a:t>
            </a:r>
          </a:p>
        </p:txBody>
      </p:sp>
      <p:pic>
        <p:nvPicPr>
          <p:cNvPr id="20" name="Imagen 19" descr="Tabla&#10;&#10;Descripción generada automáticamente">
            <a:extLst>
              <a:ext uri="{FF2B5EF4-FFF2-40B4-BE49-F238E27FC236}">
                <a16:creationId xmlns:a16="http://schemas.microsoft.com/office/drawing/2014/main" id="{B8A66F0B-4E2C-2C99-3E51-89D0EDC41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700" y="5131735"/>
            <a:ext cx="4906060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4">
            <a:extLst>
              <a:ext uri="{FF2B5EF4-FFF2-40B4-BE49-F238E27FC236}">
                <a16:creationId xmlns:a16="http://schemas.microsoft.com/office/drawing/2014/main" id="{562E5969-003D-F2C6-E7C0-707E0465653F}"/>
              </a:ext>
            </a:extLst>
          </p:cNvPr>
          <p:cNvSpPr txBox="1"/>
          <p:nvPr/>
        </p:nvSpPr>
        <p:spPr>
          <a:xfrm>
            <a:off x="380751" y="2969485"/>
            <a:ext cx="349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302;p14">
            <a:extLst>
              <a:ext uri="{FF2B5EF4-FFF2-40B4-BE49-F238E27FC236}">
                <a16:creationId xmlns:a16="http://schemas.microsoft.com/office/drawing/2014/main" id="{1E4F1E84-A2C0-1799-F9ED-2C3512B4A935}"/>
              </a:ext>
            </a:extLst>
          </p:cNvPr>
          <p:cNvSpPr/>
          <p:nvPr/>
        </p:nvSpPr>
        <p:spPr>
          <a:xfrm>
            <a:off x="510512" y="2165999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03;p14">
            <a:extLst>
              <a:ext uri="{FF2B5EF4-FFF2-40B4-BE49-F238E27FC236}">
                <a16:creationId xmlns:a16="http://schemas.microsoft.com/office/drawing/2014/main" id="{185D8F12-44EB-D846-D376-FD9F6485C74A}"/>
              </a:ext>
            </a:extLst>
          </p:cNvPr>
          <p:cNvSpPr/>
          <p:nvPr/>
        </p:nvSpPr>
        <p:spPr>
          <a:xfrm>
            <a:off x="510512" y="2764623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04;p14">
            <a:extLst>
              <a:ext uri="{FF2B5EF4-FFF2-40B4-BE49-F238E27FC236}">
                <a16:creationId xmlns:a16="http://schemas.microsoft.com/office/drawing/2014/main" id="{034A31EA-EFA4-E604-8243-AFDE08753A60}"/>
              </a:ext>
            </a:extLst>
          </p:cNvPr>
          <p:cNvSpPr/>
          <p:nvPr/>
        </p:nvSpPr>
        <p:spPr>
          <a:xfrm>
            <a:off x="522533" y="335610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5;p14">
            <a:extLst>
              <a:ext uri="{FF2B5EF4-FFF2-40B4-BE49-F238E27FC236}">
                <a16:creationId xmlns:a16="http://schemas.microsoft.com/office/drawing/2014/main" id="{528A75C3-CDBF-0D88-4FFD-3341054ADF7E}"/>
              </a:ext>
            </a:extLst>
          </p:cNvPr>
          <p:cNvSpPr txBox="1"/>
          <p:nvPr/>
        </p:nvSpPr>
        <p:spPr>
          <a:xfrm>
            <a:off x="1139070" y="1582224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Google Shape;306;p14">
            <a:extLst>
              <a:ext uri="{FF2B5EF4-FFF2-40B4-BE49-F238E27FC236}">
                <a16:creationId xmlns:a16="http://schemas.microsoft.com/office/drawing/2014/main" id="{7291B3CA-AC9A-6E02-1324-3826315E8EB1}"/>
              </a:ext>
            </a:extLst>
          </p:cNvPr>
          <p:cNvSpPr txBox="1"/>
          <p:nvPr/>
        </p:nvSpPr>
        <p:spPr>
          <a:xfrm>
            <a:off x="1115965" y="278766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Google Shape;307;p14">
            <a:extLst>
              <a:ext uri="{FF2B5EF4-FFF2-40B4-BE49-F238E27FC236}">
                <a16:creationId xmlns:a16="http://schemas.microsoft.com/office/drawing/2014/main" id="{62F63DE6-B36D-5050-FAB9-3CA00868212B}"/>
              </a:ext>
            </a:extLst>
          </p:cNvPr>
          <p:cNvSpPr txBox="1"/>
          <p:nvPr/>
        </p:nvSpPr>
        <p:spPr>
          <a:xfrm>
            <a:off x="1115966" y="21772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Google Shape;308;p14">
            <a:extLst>
              <a:ext uri="{FF2B5EF4-FFF2-40B4-BE49-F238E27FC236}">
                <a16:creationId xmlns:a16="http://schemas.microsoft.com/office/drawing/2014/main" id="{2186E028-B0C5-DEE8-732B-1268DFD0FDE1}"/>
              </a:ext>
            </a:extLst>
          </p:cNvPr>
          <p:cNvSpPr txBox="1"/>
          <p:nvPr/>
        </p:nvSpPr>
        <p:spPr>
          <a:xfrm>
            <a:off x="1138908" y="3348619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" name="Google Shape;314;p14">
            <a:extLst>
              <a:ext uri="{FF2B5EF4-FFF2-40B4-BE49-F238E27FC236}">
                <a16:creationId xmlns:a16="http://schemas.microsoft.com/office/drawing/2014/main" id="{7F51C6F6-E3BD-B24B-C61D-17F5C4669B18}"/>
              </a:ext>
            </a:extLst>
          </p:cNvPr>
          <p:cNvSpPr/>
          <p:nvPr/>
        </p:nvSpPr>
        <p:spPr>
          <a:xfrm>
            <a:off x="510511" y="1571269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2;p14">
            <a:extLst>
              <a:ext uri="{FF2B5EF4-FFF2-40B4-BE49-F238E27FC236}">
                <a16:creationId xmlns:a16="http://schemas.microsoft.com/office/drawing/2014/main" id="{E1764B53-4FEA-C636-DC18-D308563276F1}"/>
              </a:ext>
            </a:extLst>
          </p:cNvPr>
          <p:cNvSpPr/>
          <p:nvPr/>
        </p:nvSpPr>
        <p:spPr>
          <a:xfrm>
            <a:off x="1593424" y="471634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3;p14">
            <a:extLst>
              <a:ext uri="{FF2B5EF4-FFF2-40B4-BE49-F238E27FC236}">
                <a16:creationId xmlns:a16="http://schemas.microsoft.com/office/drawing/2014/main" id="{CC199E67-0CD3-522D-DFAE-7CCF0B3F9F58}"/>
              </a:ext>
            </a:extLst>
          </p:cNvPr>
          <p:cNvSpPr/>
          <p:nvPr/>
        </p:nvSpPr>
        <p:spPr>
          <a:xfrm>
            <a:off x="1593424" y="5314969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>
            <a:extLst>
              <a:ext uri="{FF2B5EF4-FFF2-40B4-BE49-F238E27FC236}">
                <a16:creationId xmlns:a16="http://schemas.microsoft.com/office/drawing/2014/main" id="{72A7FAF6-5862-D13D-FE9C-B0C71E0715E2}"/>
              </a:ext>
            </a:extLst>
          </p:cNvPr>
          <p:cNvSpPr/>
          <p:nvPr/>
        </p:nvSpPr>
        <p:spPr>
          <a:xfrm>
            <a:off x="1605445" y="5906454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5;p14">
            <a:extLst>
              <a:ext uri="{FF2B5EF4-FFF2-40B4-BE49-F238E27FC236}">
                <a16:creationId xmlns:a16="http://schemas.microsoft.com/office/drawing/2014/main" id="{E7962AB1-5D1C-855E-CA2E-BF8D34C74016}"/>
              </a:ext>
            </a:extLst>
          </p:cNvPr>
          <p:cNvSpPr txBox="1"/>
          <p:nvPr/>
        </p:nvSpPr>
        <p:spPr>
          <a:xfrm>
            <a:off x="2221982" y="4132570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Google Shape;306;p14">
            <a:extLst>
              <a:ext uri="{FF2B5EF4-FFF2-40B4-BE49-F238E27FC236}">
                <a16:creationId xmlns:a16="http://schemas.microsoft.com/office/drawing/2014/main" id="{53D0EBF9-4EE9-AE6B-43EC-E4041F8C1F2C}"/>
              </a:ext>
            </a:extLst>
          </p:cNvPr>
          <p:cNvSpPr txBox="1"/>
          <p:nvPr/>
        </p:nvSpPr>
        <p:spPr>
          <a:xfrm>
            <a:off x="2198877" y="533800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D936C2CD-7D7E-04ED-5C91-C7F0CA838ECA}"/>
              </a:ext>
            </a:extLst>
          </p:cNvPr>
          <p:cNvSpPr txBox="1"/>
          <p:nvPr/>
        </p:nvSpPr>
        <p:spPr>
          <a:xfrm>
            <a:off x="2198878" y="472762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Google Shape;308;p14">
            <a:extLst>
              <a:ext uri="{FF2B5EF4-FFF2-40B4-BE49-F238E27FC236}">
                <a16:creationId xmlns:a16="http://schemas.microsoft.com/office/drawing/2014/main" id="{80AE1DE0-72FC-AC7A-2AB9-86610E34CA28}"/>
              </a:ext>
            </a:extLst>
          </p:cNvPr>
          <p:cNvSpPr txBox="1"/>
          <p:nvPr/>
        </p:nvSpPr>
        <p:spPr>
          <a:xfrm>
            <a:off x="2221820" y="5898965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Google Shape;314;p14">
            <a:extLst>
              <a:ext uri="{FF2B5EF4-FFF2-40B4-BE49-F238E27FC236}">
                <a16:creationId xmlns:a16="http://schemas.microsoft.com/office/drawing/2014/main" id="{9BB4AE4E-AF1A-CBD0-3C30-47682A24E886}"/>
              </a:ext>
            </a:extLst>
          </p:cNvPr>
          <p:cNvSpPr/>
          <p:nvPr/>
        </p:nvSpPr>
        <p:spPr>
          <a:xfrm>
            <a:off x="1593423" y="412161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302;p14">
            <a:extLst>
              <a:ext uri="{FF2B5EF4-FFF2-40B4-BE49-F238E27FC236}">
                <a16:creationId xmlns:a16="http://schemas.microsoft.com/office/drawing/2014/main" id="{C8E4C6BE-1E16-706A-3D14-53F045FC37EE}"/>
              </a:ext>
            </a:extLst>
          </p:cNvPr>
          <p:cNvSpPr/>
          <p:nvPr/>
        </p:nvSpPr>
        <p:spPr>
          <a:xfrm>
            <a:off x="3512069" y="2165999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03;p14">
            <a:extLst>
              <a:ext uri="{FF2B5EF4-FFF2-40B4-BE49-F238E27FC236}">
                <a16:creationId xmlns:a16="http://schemas.microsoft.com/office/drawing/2014/main" id="{5555AE66-594B-022E-F677-15BB05D00C66}"/>
              </a:ext>
            </a:extLst>
          </p:cNvPr>
          <p:cNvSpPr/>
          <p:nvPr/>
        </p:nvSpPr>
        <p:spPr>
          <a:xfrm>
            <a:off x="3512069" y="2764623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04;p14">
            <a:extLst>
              <a:ext uri="{FF2B5EF4-FFF2-40B4-BE49-F238E27FC236}">
                <a16:creationId xmlns:a16="http://schemas.microsoft.com/office/drawing/2014/main" id="{763A903C-E897-343F-AD19-25D8981068FD}"/>
              </a:ext>
            </a:extLst>
          </p:cNvPr>
          <p:cNvSpPr/>
          <p:nvPr/>
        </p:nvSpPr>
        <p:spPr>
          <a:xfrm>
            <a:off x="3524090" y="335610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5;p14">
            <a:extLst>
              <a:ext uri="{FF2B5EF4-FFF2-40B4-BE49-F238E27FC236}">
                <a16:creationId xmlns:a16="http://schemas.microsoft.com/office/drawing/2014/main" id="{92FCC6CC-1B30-AC4D-BDC7-9CF81D6D254D}"/>
              </a:ext>
            </a:extLst>
          </p:cNvPr>
          <p:cNvSpPr txBox="1"/>
          <p:nvPr/>
        </p:nvSpPr>
        <p:spPr>
          <a:xfrm>
            <a:off x="4140627" y="1582224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Google Shape;306;p14">
            <a:extLst>
              <a:ext uri="{FF2B5EF4-FFF2-40B4-BE49-F238E27FC236}">
                <a16:creationId xmlns:a16="http://schemas.microsoft.com/office/drawing/2014/main" id="{007F611D-6B09-4E40-D602-F7C86FFF1393}"/>
              </a:ext>
            </a:extLst>
          </p:cNvPr>
          <p:cNvSpPr txBox="1"/>
          <p:nvPr/>
        </p:nvSpPr>
        <p:spPr>
          <a:xfrm>
            <a:off x="4117522" y="278766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Google Shape;307;p14">
            <a:extLst>
              <a:ext uri="{FF2B5EF4-FFF2-40B4-BE49-F238E27FC236}">
                <a16:creationId xmlns:a16="http://schemas.microsoft.com/office/drawing/2014/main" id="{CB527AD8-7626-79D7-5F14-080299DC01FB}"/>
              </a:ext>
            </a:extLst>
          </p:cNvPr>
          <p:cNvSpPr txBox="1"/>
          <p:nvPr/>
        </p:nvSpPr>
        <p:spPr>
          <a:xfrm>
            <a:off x="4117523" y="21772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" name="Google Shape;308;p14">
            <a:extLst>
              <a:ext uri="{FF2B5EF4-FFF2-40B4-BE49-F238E27FC236}">
                <a16:creationId xmlns:a16="http://schemas.microsoft.com/office/drawing/2014/main" id="{C7F41EEA-7220-14C1-F4D5-C5C91567E92F}"/>
              </a:ext>
            </a:extLst>
          </p:cNvPr>
          <p:cNvSpPr txBox="1"/>
          <p:nvPr/>
        </p:nvSpPr>
        <p:spPr>
          <a:xfrm>
            <a:off x="4140465" y="3348619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Google Shape;314;p14">
            <a:extLst>
              <a:ext uri="{FF2B5EF4-FFF2-40B4-BE49-F238E27FC236}">
                <a16:creationId xmlns:a16="http://schemas.microsoft.com/office/drawing/2014/main" id="{E4BCB641-5FF7-4D6B-6DE4-A3D7F261761E}"/>
              </a:ext>
            </a:extLst>
          </p:cNvPr>
          <p:cNvSpPr/>
          <p:nvPr/>
        </p:nvSpPr>
        <p:spPr>
          <a:xfrm>
            <a:off x="3512068" y="1571269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302;p14">
            <a:extLst>
              <a:ext uri="{FF2B5EF4-FFF2-40B4-BE49-F238E27FC236}">
                <a16:creationId xmlns:a16="http://schemas.microsoft.com/office/drawing/2014/main" id="{31A76352-91F0-136B-843C-909674D7CC81}"/>
              </a:ext>
            </a:extLst>
          </p:cNvPr>
          <p:cNvSpPr/>
          <p:nvPr/>
        </p:nvSpPr>
        <p:spPr>
          <a:xfrm>
            <a:off x="5122899" y="4705390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303;p14">
            <a:extLst>
              <a:ext uri="{FF2B5EF4-FFF2-40B4-BE49-F238E27FC236}">
                <a16:creationId xmlns:a16="http://schemas.microsoft.com/office/drawing/2014/main" id="{E58C523F-3AEC-3839-0597-D39D4448BBE4}"/>
              </a:ext>
            </a:extLst>
          </p:cNvPr>
          <p:cNvSpPr/>
          <p:nvPr/>
        </p:nvSpPr>
        <p:spPr>
          <a:xfrm>
            <a:off x="5122899" y="530401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304;p14">
            <a:extLst>
              <a:ext uri="{FF2B5EF4-FFF2-40B4-BE49-F238E27FC236}">
                <a16:creationId xmlns:a16="http://schemas.microsoft.com/office/drawing/2014/main" id="{1CB29A15-C383-C016-6477-481F964320E6}"/>
              </a:ext>
            </a:extLst>
          </p:cNvPr>
          <p:cNvSpPr/>
          <p:nvPr/>
        </p:nvSpPr>
        <p:spPr>
          <a:xfrm>
            <a:off x="5134920" y="5895499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305;p14">
            <a:extLst>
              <a:ext uri="{FF2B5EF4-FFF2-40B4-BE49-F238E27FC236}">
                <a16:creationId xmlns:a16="http://schemas.microsoft.com/office/drawing/2014/main" id="{EF68848B-D83F-4459-309F-3A4E84DF7D8F}"/>
              </a:ext>
            </a:extLst>
          </p:cNvPr>
          <p:cNvSpPr txBox="1"/>
          <p:nvPr/>
        </p:nvSpPr>
        <p:spPr>
          <a:xfrm>
            <a:off x="5751457" y="4121615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" name="Google Shape;306;p14">
            <a:extLst>
              <a:ext uri="{FF2B5EF4-FFF2-40B4-BE49-F238E27FC236}">
                <a16:creationId xmlns:a16="http://schemas.microsoft.com/office/drawing/2014/main" id="{0B30BBEE-A9CE-17C7-5445-8BBAB3285295}"/>
              </a:ext>
            </a:extLst>
          </p:cNvPr>
          <p:cNvSpPr txBox="1"/>
          <p:nvPr/>
        </p:nvSpPr>
        <p:spPr>
          <a:xfrm>
            <a:off x="5728352" y="5327051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(17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2" name="Google Shape;307;p14">
            <a:extLst>
              <a:ext uri="{FF2B5EF4-FFF2-40B4-BE49-F238E27FC236}">
                <a16:creationId xmlns:a16="http://schemas.microsoft.com/office/drawing/2014/main" id="{2440C235-FF2A-31D7-7A97-881394634C82}"/>
              </a:ext>
            </a:extLst>
          </p:cNvPr>
          <p:cNvSpPr txBox="1"/>
          <p:nvPr/>
        </p:nvSpPr>
        <p:spPr>
          <a:xfrm>
            <a:off x="5728353" y="4716669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(62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3" name="Google Shape;308;p14">
            <a:extLst>
              <a:ext uri="{FF2B5EF4-FFF2-40B4-BE49-F238E27FC236}">
                <a16:creationId xmlns:a16="http://schemas.microsoft.com/office/drawing/2014/main" id="{4578B56C-3AFB-408F-28E1-80C139F6A7DD}"/>
              </a:ext>
            </a:extLst>
          </p:cNvPr>
          <p:cNvSpPr txBox="1"/>
          <p:nvPr/>
        </p:nvSpPr>
        <p:spPr>
          <a:xfrm>
            <a:off x="5751295" y="5888010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4" name="Google Shape;314;p14">
            <a:extLst>
              <a:ext uri="{FF2B5EF4-FFF2-40B4-BE49-F238E27FC236}">
                <a16:creationId xmlns:a16="http://schemas.microsoft.com/office/drawing/2014/main" id="{D89C6E2C-2210-2139-6BFB-48D3E52BD3DB}"/>
              </a:ext>
            </a:extLst>
          </p:cNvPr>
          <p:cNvSpPr/>
          <p:nvPr/>
        </p:nvSpPr>
        <p:spPr>
          <a:xfrm>
            <a:off x="5122898" y="4110660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302;p14">
            <a:extLst>
              <a:ext uri="{FF2B5EF4-FFF2-40B4-BE49-F238E27FC236}">
                <a16:creationId xmlns:a16="http://schemas.microsoft.com/office/drawing/2014/main" id="{B60A6BA5-EA61-DCE1-F7A0-A9CD3E8B0587}"/>
              </a:ext>
            </a:extLst>
          </p:cNvPr>
          <p:cNvSpPr/>
          <p:nvPr/>
        </p:nvSpPr>
        <p:spPr>
          <a:xfrm>
            <a:off x="6559671" y="2165999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03;p14">
            <a:extLst>
              <a:ext uri="{FF2B5EF4-FFF2-40B4-BE49-F238E27FC236}">
                <a16:creationId xmlns:a16="http://schemas.microsoft.com/office/drawing/2014/main" id="{783A4981-335D-56EE-F3B9-E59CA58E2D6D}"/>
              </a:ext>
            </a:extLst>
          </p:cNvPr>
          <p:cNvSpPr/>
          <p:nvPr/>
        </p:nvSpPr>
        <p:spPr>
          <a:xfrm>
            <a:off x="6559671" y="2764623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04;p14">
            <a:extLst>
              <a:ext uri="{FF2B5EF4-FFF2-40B4-BE49-F238E27FC236}">
                <a16:creationId xmlns:a16="http://schemas.microsoft.com/office/drawing/2014/main" id="{1BC49008-25D1-0ED6-547E-1C714EAAF58E}"/>
              </a:ext>
            </a:extLst>
          </p:cNvPr>
          <p:cNvSpPr/>
          <p:nvPr/>
        </p:nvSpPr>
        <p:spPr>
          <a:xfrm>
            <a:off x="6571692" y="335610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305;p14">
            <a:extLst>
              <a:ext uri="{FF2B5EF4-FFF2-40B4-BE49-F238E27FC236}">
                <a16:creationId xmlns:a16="http://schemas.microsoft.com/office/drawing/2014/main" id="{654FEF6C-8444-1509-43C0-9A3A478E1B53}"/>
              </a:ext>
            </a:extLst>
          </p:cNvPr>
          <p:cNvSpPr txBox="1"/>
          <p:nvPr/>
        </p:nvSpPr>
        <p:spPr>
          <a:xfrm>
            <a:off x="7188229" y="1582224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306;p14">
            <a:extLst>
              <a:ext uri="{FF2B5EF4-FFF2-40B4-BE49-F238E27FC236}">
                <a16:creationId xmlns:a16="http://schemas.microsoft.com/office/drawing/2014/main" id="{757138CD-1B68-8E39-5DD4-7F26F1F36EB6}"/>
              </a:ext>
            </a:extLst>
          </p:cNvPr>
          <p:cNvSpPr txBox="1"/>
          <p:nvPr/>
        </p:nvSpPr>
        <p:spPr>
          <a:xfrm>
            <a:off x="7165124" y="2787660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307;p14">
            <a:extLst>
              <a:ext uri="{FF2B5EF4-FFF2-40B4-BE49-F238E27FC236}">
                <a16:creationId xmlns:a16="http://schemas.microsoft.com/office/drawing/2014/main" id="{98C65969-009F-C94F-C128-74FBF4CE6804}"/>
              </a:ext>
            </a:extLst>
          </p:cNvPr>
          <p:cNvSpPr txBox="1"/>
          <p:nvPr/>
        </p:nvSpPr>
        <p:spPr>
          <a:xfrm>
            <a:off x="7165125" y="2177278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308;p14">
            <a:extLst>
              <a:ext uri="{FF2B5EF4-FFF2-40B4-BE49-F238E27FC236}">
                <a16:creationId xmlns:a16="http://schemas.microsoft.com/office/drawing/2014/main" id="{1A5EDA24-72D7-0AB0-744F-3567D9CE1BA3}"/>
              </a:ext>
            </a:extLst>
          </p:cNvPr>
          <p:cNvSpPr txBox="1"/>
          <p:nvPr/>
        </p:nvSpPr>
        <p:spPr>
          <a:xfrm>
            <a:off x="7188067" y="3348619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314;p14">
            <a:extLst>
              <a:ext uri="{FF2B5EF4-FFF2-40B4-BE49-F238E27FC236}">
                <a16:creationId xmlns:a16="http://schemas.microsoft.com/office/drawing/2014/main" id="{04E58FC3-17F0-7411-8A4D-E87A6F934198}"/>
              </a:ext>
            </a:extLst>
          </p:cNvPr>
          <p:cNvSpPr/>
          <p:nvPr/>
        </p:nvSpPr>
        <p:spPr>
          <a:xfrm>
            <a:off x="6559670" y="1571269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302;p14">
            <a:extLst>
              <a:ext uri="{FF2B5EF4-FFF2-40B4-BE49-F238E27FC236}">
                <a16:creationId xmlns:a16="http://schemas.microsoft.com/office/drawing/2014/main" id="{5DB3964E-6552-D6E6-C60F-251F14885B21}"/>
              </a:ext>
            </a:extLst>
          </p:cNvPr>
          <p:cNvSpPr/>
          <p:nvPr/>
        </p:nvSpPr>
        <p:spPr>
          <a:xfrm>
            <a:off x="8571541" y="4694435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3;p14">
            <a:extLst>
              <a:ext uri="{FF2B5EF4-FFF2-40B4-BE49-F238E27FC236}">
                <a16:creationId xmlns:a16="http://schemas.microsoft.com/office/drawing/2014/main" id="{39084B9D-4AA8-1697-86CA-D3E9D714E8A3}"/>
              </a:ext>
            </a:extLst>
          </p:cNvPr>
          <p:cNvSpPr/>
          <p:nvPr/>
        </p:nvSpPr>
        <p:spPr>
          <a:xfrm>
            <a:off x="8571541" y="5293059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04;p14">
            <a:extLst>
              <a:ext uri="{FF2B5EF4-FFF2-40B4-BE49-F238E27FC236}">
                <a16:creationId xmlns:a16="http://schemas.microsoft.com/office/drawing/2014/main" id="{94EB92F8-8EBA-CCF7-76B6-D95D09DB8EB4}"/>
              </a:ext>
            </a:extLst>
          </p:cNvPr>
          <p:cNvSpPr/>
          <p:nvPr/>
        </p:nvSpPr>
        <p:spPr>
          <a:xfrm>
            <a:off x="8583562" y="5884544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05;p14">
            <a:extLst>
              <a:ext uri="{FF2B5EF4-FFF2-40B4-BE49-F238E27FC236}">
                <a16:creationId xmlns:a16="http://schemas.microsoft.com/office/drawing/2014/main" id="{4F1FC2B8-5081-736F-CEB6-F93302487AD9}"/>
              </a:ext>
            </a:extLst>
          </p:cNvPr>
          <p:cNvSpPr txBox="1"/>
          <p:nvPr/>
        </p:nvSpPr>
        <p:spPr>
          <a:xfrm>
            <a:off x="9200099" y="4110660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(105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7" name="Google Shape;306;p14">
            <a:extLst>
              <a:ext uri="{FF2B5EF4-FFF2-40B4-BE49-F238E27FC236}">
                <a16:creationId xmlns:a16="http://schemas.microsoft.com/office/drawing/2014/main" id="{FDF9FD48-6DE7-ED4E-3A0C-95F7BF914B4B}"/>
              </a:ext>
            </a:extLst>
          </p:cNvPr>
          <p:cNvSpPr txBox="1"/>
          <p:nvPr/>
        </p:nvSpPr>
        <p:spPr>
          <a:xfrm>
            <a:off x="9176994" y="5316096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(28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8" name="Google Shape;307;p14">
            <a:extLst>
              <a:ext uri="{FF2B5EF4-FFF2-40B4-BE49-F238E27FC236}">
                <a16:creationId xmlns:a16="http://schemas.microsoft.com/office/drawing/2014/main" id="{C9E8445E-2C83-98D4-B751-4E13C438781E}"/>
              </a:ext>
            </a:extLst>
          </p:cNvPr>
          <p:cNvSpPr txBox="1"/>
          <p:nvPr/>
        </p:nvSpPr>
        <p:spPr>
          <a:xfrm>
            <a:off x="9176995" y="4705714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(124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9" name="Google Shape;308;p14">
            <a:extLst>
              <a:ext uri="{FF2B5EF4-FFF2-40B4-BE49-F238E27FC236}">
                <a16:creationId xmlns:a16="http://schemas.microsoft.com/office/drawing/2014/main" id="{D49BA71A-699C-74DE-7247-148BF7366280}"/>
              </a:ext>
            </a:extLst>
          </p:cNvPr>
          <p:cNvSpPr txBox="1"/>
          <p:nvPr/>
        </p:nvSpPr>
        <p:spPr>
          <a:xfrm>
            <a:off x="9199937" y="5877055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(3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0" name="Google Shape;314;p14">
            <a:extLst>
              <a:ext uri="{FF2B5EF4-FFF2-40B4-BE49-F238E27FC236}">
                <a16:creationId xmlns:a16="http://schemas.microsoft.com/office/drawing/2014/main" id="{102EB485-EEDB-CD79-246B-58FA6CDD48F5}"/>
              </a:ext>
            </a:extLst>
          </p:cNvPr>
          <p:cNvSpPr/>
          <p:nvPr/>
        </p:nvSpPr>
        <p:spPr>
          <a:xfrm>
            <a:off x="8571540" y="4099705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302;p14">
            <a:extLst>
              <a:ext uri="{FF2B5EF4-FFF2-40B4-BE49-F238E27FC236}">
                <a16:creationId xmlns:a16="http://schemas.microsoft.com/office/drawing/2014/main" id="{8040F150-4692-3C89-019C-A48C3507600A}"/>
              </a:ext>
            </a:extLst>
          </p:cNvPr>
          <p:cNvSpPr/>
          <p:nvPr/>
        </p:nvSpPr>
        <p:spPr>
          <a:xfrm>
            <a:off x="9584168" y="2155044"/>
            <a:ext cx="582125" cy="553968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303;p14">
            <a:extLst>
              <a:ext uri="{FF2B5EF4-FFF2-40B4-BE49-F238E27FC236}">
                <a16:creationId xmlns:a16="http://schemas.microsoft.com/office/drawing/2014/main" id="{81063EBC-1E1D-7F7C-7E02-3C7A224FAC24}"/>
              </a:ext>
            </a:extLst>
          </p:cNvPr>
          <p:cNvSpPr/>
          <p:nvPr/>
        </p:nvSpPr>
        <p:spPr>
          <a:xfrm>
            <a:off x="9584168" y="2753668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304;p14">
            <a:extLst>
              <a:ext uri="{FF2B5EF4-FFF2-40B4-BE49-F238E27FC236}">
                <a16:creationId xmlns:a16="http://schemas.microsoft.com/office/drawing/2014/main" id="{B969153A-850E-65DE-6827-B90CA6838F1E}"/>
              </a:ext>
            </a:extLst>
          </p:cNvPr>
          <p:cNvSpPr/>
          <p:nvPr/>
        </p:nvSpPr>
        <p:spPr>
          <a:xfrm>
            <a:off x="9596189" y="3345153"/>
            <a:ext cx="582125" cy="55396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305;p14">
            <a:extLst>
              <a:ext uri="{FF2B5EF4-FFF2-40B4-BE49-F238E27FC236}">
                <a16:creationId xmlns:a16="http://schemas.microsoft.com/office/drawing/2014/main" id="{9A21B3FB-7B5D-CA14-B880-E0099C4B7C73}"/>
              </a:ext>
            </a:extLst>
          </p:cNvPr>
          <p:cNvSpPr txBox="1"/>
          <p:nvPr/>
        </p:nvSpPr>
        <p:spPr>
          <a:xfrm>
            <a:off x="10212726" y="1571269"/>
            <a:ext cx="21658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(109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5" name="Google Shape;306;p14">
            <a:extLst>
              <a:ext uri="{FF2B5EF4-FFF2-40B4-BE49-F238E27FC236}">
                <a16:creationId xmlns:a16="http://schemas.microsoft.com/office/drawing/2014/main" id="{7E9F60D5-3464-F8A7-479D-DBAACC7FC412}"/>
              </a:ext>
            </a:extLst>
          </p:cNvPr>
          <p:cNvSpPr txBox="1"/>
          <p:nvPr/>
        </p:nvSpPr>
        <p:spPr>
          <a:xfrm>
            <a:off x="10189621" y="2776705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(10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6" name="Google Shape;307;p14">
            <a:extLst>
              <a:ext uri="{FF2B5EF4-FFF2-40B4-BE49-F238E27FC236}">
                <a16:creationId xmlns:a16="http://schemas.microsoft.com/office/drawing/2014/main" id="{9D7D8C17-C35C-BBDA-0BE4-3DBC9C788C3C}"/>
              </a:ext>
            </a:extLst>
          </p:cNvPr>
          <p:cNvSpPr txBox="1"/>
          <p:nvPr/>
        </p:nvSpPr>
        <p:spPr>
          <a:xfrm>
            <a:off x="10189622" y="2166323"/>
            <a:ext cx="16339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 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(116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7" name="Google Shape;308;p14">
            <a:extLst>
              <a:ext uri="{FF2B5EF4-FFF2-40B4-BE49-F238E27FC236}">
                <a16:creationId xmlns:a16="http://schemas.microsoft.com/office/drawing/2014/main" id="{AB447E30-E7FD-3066-94D5-D4F7C17FF8C0}"/>
              </a:ext>
            </a:extLst>
          </p:cNvPr>
          <p:cNvSpPr txBox="1"/>
          <p:nvPr/>
        </p:nvSpPr>
        <p:spPr>
          <a:xfrm>
            <a:off x="10212564" y="3337664"/>
            <a:ext cx="22120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Totalmente en desacuerdo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(6 RESPUESTAS)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8" name="Google Shape;314;p14">
            <a:extLst>
              <a:ext uri="{FF2B5EF4-FFF2-40B4-BE49-F238E27FC236}">
                <a16:creationId xmlns:a16="http://schemas.microsoft.com/office/drawing/2014/main" id="{21E79568-34C0-055F-BCB5-0EE4B2E52E83}"/>
              </a:ext>
            </a:extLst>
          </p:cNvPr>
          <p:cNvSpPr/>
          <p:nvPr/>
        </p:nvSpPr>
        <p:spPr>
          <a:xfrm>
            <a:off x="9584167" y="1560314"/>
            <a:ext cx="582125" cy="553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sz="12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B476D28-C08B-A634-6CCA-225565A08A18}"/>
              </a:ext>
            </a:extLst>
          </p:cNvPr>
          <p:cNvSpPr txBox="1"/>
          <p:nvPr/>
        </p:nvSpPr>
        <p:spPr>
          <a:xfrm>
            <a:off x="166213" y="805922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8A6997A-EF1B-BB58-0CB5-A025A418AF58}"/>
              </a:ext>
            </a:extLst>
          </p:cNvPr>
          <p:cNvSpPr txBox="1"/>
          <p:nvPr/>
        </p:nvSpPr>
        <p:spPr>
          <a:xfrm>
            <a:off x="3147934" y="967868"/>
            <a:ext cx="400110" cy="2899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OCCIDENTAL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7173BCC-530A-AACB-84BE-2A125132B747}"/>
              </a:ext>
            </a:extLst>
          </p:cNvPr>
          <p:cNvSpPr txBox="1"/>
          <p:nvPr/>
        </p:nvSpPr>
        <p:spPr>
          <a:xfrm>
            <a:off x="1230367" y="341133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NOROESTE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9A89C50-0FC8-FBCC-CB82-E3D173817A97}"/>
              </a:ext>
            </a:extLst>
          </p:cNvPr>
          <p:cNvSpPr txBox="1"/>
          <p:nvPr/>
        </p:nvSpPr>
        <p:spPr>
          <a:xfrm>
            <a:off x="4760791" y="3586584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VIEJO CALDAS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9CF0E74-9774-5B46-684D-A64A363608EC}"/>
              </a:ext>
            </a:extLst>
          </p:cNvPr>
          <p:cNvSpPr txBox="1"/>
          <p:nvPr/>
        </p:nvSpPr>
        <p:spPr>
          <a:xfrm>
            <a:off x="8195242" y="3415729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GENERAL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D96C795-8748-CB73-BC0E-ABD08F40B0C7}"/>
              </a:ext>
            </a:extLst>
          </p:cNvPr>
          <p:cNvSpPr txBox="1"/>
          <p:nvPr/>
        </p:nvSpPr>
        <p:spPr>
          <a:xfrm>
            <a:off x="9232481" y="752537"/>
            <a:ext cx="400110" cy="289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ORIENTE</a:t>
            </a:r>
          </a:p>
        </p:txBody>
      </p:sp>
      <p:sp>
        <p:nvSpPr>
          <p:cNvPr id="65" name="Google Shape;299;p14">
            <a:extLst>
              <a:ext uri="{FF2B5EF4-FFF2-40B4-BE49-F238E27FC236}">
                <a16:creationId xmlns:a16="http://schemas.microsoft.com/office/drawing/2014/main" id="{7E35B8AD-5F7A-C598-EAB0-60027ECCB6A6}"/>
              </a:ext>
            </a:extLst>
          </p:cNvPr>
          <p:cNvSpPr txBox="1"/>
          <p:nvPr/>
        </p:nvSpPr>
        <p:spPr>
          <a:xfrm>
            <a:off x="2113723" y="873836"/>
            <a:ext cx="8410761" cy="369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 mi área mantenemos las prioridades para el desarrollo del trabajo</a:t>
            </a:r>
            <a:endParaRPr sz="2100" b="1" i="0" u="none" strike="noStrike" cap="none" dirty="0">
              <a:solidFill>
                <a:srgbClr val="20586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2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;p14">
            <a:extLst>
              <a:ext uri="{FF2B5EF4-FFF2-40B4-BE49-F238E27FC236}">
                <a16:creationId xmlns:a16="http://schemas.microsoft.com/office/drawing/2014/main" id="{DC8E046E-0FFD-9D03-9660-A36178C32C8B}"/>
              </a:ext>
            </a:extLst>
          </p:cNvPr>
          <p:cNvGrpSpPr/>
          <p:nvPr/>
        </p:nvGrpSpPr>
        <p:grpSpPr>
          <a:xfrm>
            <a:off x="-375997" y="842675"/>
            <a:ext cx="10850031" cy="707846"/>
            <a:chOff x="446048" y="1049955"/>
            <a:chExt cx="3822070" cy="1859079"/>
          </a:xfrm>
        </p:grpSpPr>
        <p:sp>
          <p:nvSpPr>
            <p:cNvPr id="3" name="Google Shape;299;p14">
              <a:extLst>
                <a:ext uri="{FF2B5EF4-FFF2-40B4-BE49-F238E27FC236}">
                  <a16:creationId xmlns:a16="http://schemas.microsoft.com/office/drawing/2014/main" id="{A60261B0-F9C8-6209-1D32-A1F8CB9F3098}"/>
                </a:ext>
              </a:extLst>
            </p:cNvPr>
            <p:cNvSpPr txBox="1"/>
            <p:nvPr/>
          </p:nvSpPr>
          <p:spPr>
            <a:xfrm>
              <a:off x="1404962" y="1049955"/>
              <a:ext cx="2863156" cy="18590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¿Cuáles de los siguientes factores cree usted que podrían llegar a generar un aumento en los niveles de motivación del Servidor Público?</a:t>
              </a:r>
              <a:endParaRPr sz="9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" name="Google Shape;300;p14">
              <a:extLst>
                <a:ext uri="{FF2B5EF4-FFF2-40B4-BE49-F238E27FC236}">
                  <a16:creationId xmlns:a16="http://schemas.microsoft.com/office/drawing/2014/main" id="{7F980F79-42CF-59E8-A5EC-E7E4B2DCEE8B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Imagen 11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943C3295-3E76-DD13-B037-11E6DC187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203" y="2173976"/>
            <a:ext cx="8959785" cy="2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0;p14">
            <a:extLst>
              <a:ext uri="{FF2B5EF4-FFF2-40B4-BE49-F238E27FC236}">
                <a16:creationId xmlns:a16="http://schemas.microsoft.com/office/drawing/2014/main" id="{7F980F79-42CF-59E8-A5EC-E7E4B2DCEE8B}"/>
              </a:ext>
            </a:extLst>
          </p:cNvPr>
          <p:cNvSpPr txBox="1"/>
          <p:nvPr/>
        </p:nvSpPr>
        <p:spPr>
          <a:xfrm>
            <a:off x="-375997" y="1445091"/>
            <a:ext cx="6471997" cy="10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298;p14">
            <a:extLst>
              <a:ext uri="{FF2B5EF4-FFF2-40B4-BE49-F238E27FC236}">
                <a16:creationId xmlns:a16="http://schemas.microsoft.com/office/drawing/2014/main" id="{D0286518-D93F-D788-0E3A-4D4FB27EDDC6}"/>
              </a:ext>
            </a:extLst>
          </p:cNvPr>
          <p:cNvGrpSpPr/>
          <p:nvPr/>
        </p:nvGrpSpPr>
        <p:grpSpPr>
          <a:xfrm>
            <a:off x="984177" y="736995"/>
            <a:ext cx="9794660" cy="972521"/>
            <a:chOff x="446048" y="1390983"/>
            <a:chExt cx="3490200" cy="3475760"/>
          </a:xfrm>
        </p:grpSpPr>
        <p:sp>
          <p:nvSpPr>
            <p:cNvPr id="9" name="Google Shape;299;p14">
              <a:extLst>
                <a:ext uri="{FF2B5EF4-FFF2-40B4-BE49-F238E27FC236}">
                  <a16:creationId xmlns:a16="http://schemas.microsoft.com/office/drawing/2014/main" id="{A00F9559-B1A9-90D6-CD04-C8BD2E74CBD5}"/>
                </a:ext>
              </a:extLst>
            </p:cNvPr>
            <p:cNvSpPr txBox="1"/>
            <p:nvPr/>
          </p:nvSpPr>
          <p:spPr>
            <a:xfrm>
              <a:off x="1219506" y="1390983"/>
              <a:ext cx="2187690" cy="34757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2000" b="0" i="0" dirty="0">
                  <a:solidFill>
                    <a:srgbClr val="20212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En su opinión, ¿Qué factores organizacionales cree que generan que un servidor del INPEC, esté más motivado que otro? </a:t>
              </a:r>
              <a:endParaRPr sz="700" b="1" i="0" u="none" strike="noStrike" cap="none" dirty="0">
                <a:solidFill>
                  <a:srgbClr val="20586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0" name="Google Shape;300;p14">
              <a:extLst>
                <a:ext uri="{FF2B5EF4-FFF2-40B4-BE49-F238E27FC236}">
                  <a16:creationId xmlns:a16="http://schemas.microsoft.com/office/drawing/2014/main" id="{9BD56683-7425-75FB-EAFE-645056641B77}"/>
                </a:ext>
              </a:extLst>
            </p:cNvPr>
            <p:cNvSpPr txBox="1"/>
            <p:nvPr/>
          </p:nvSpPr>
          <p:spPr>
            <a:xfrm>
              <a:off x="446048" y="2632134"/>
              <a:ext cx="34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Imagen 11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F10A8346-8E24-4B02-777D-3F5D1B9D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18" y="2357827"/>
            <a:ext cx="8514262" cy="27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"/>
          <p:cNvSpPr txBox="1"/>
          <p:nvPr/>
        </p:nvSpPr>
        <p:spPr>
          <a:xfrm>
            <a:off x="2682675" y="2506138"/>
            <a:ext cx="6546851" cy="91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7200"/>
              <a:buFont typeface="Arial"/>
              <a:buNone/>
            </a:pPr>
            <a:r>
              <a:rPr lang="es-MX" sz="7200" b="1" i="0" u="none" strike="noStrike" cap="none">
                <a:solidFill>
                  <a:srgbClr val="0C4563"/>
                </a:solidFill>
                <a:latin typeface="Arial Narrow"/>
                <a:ea typeface="Arial Narrow"/>
                <a:cs typeface="Arial Narrow"/>
                <a:sym typeface="Arial Narrow"/>
              </a:rPr>
              <a:t>¡Gracias!</a:t>
            </a:r>
            <a:r>
              <a:rPr lang="es-MX" sz="7200" b="0" i="0" u="none" strike="noStrike" cap="none">
                <a:solidFill>
                  <a:srgbClr val="0C4563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 sz="7200" b="0" i="0" u="none" strike="noStrike" cap="none">
              <a:solidFill>
                <a:srgbClr val="F8AA1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1" name="Google Shape;521;p39"/>
          <p:cNvSpPr txBox="1"/>
          <p:nvPr/>
        </p:nvSpPr>
        <p:spPr>
          <a:xfrm>
            <a:off x="2800394" y="3418617"/>
            <a:ext cx="6429132" cy="129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3800"/>
              <a:buFont typeface="Arial"/>
              <a:buNone/>
            </a:pPr>
            <a:r>
              <a:rPr lang="es-MX" sz="2400" b="0" i="0" u="sng" strike="noStrike" cap="none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ghumana@inpec.gov.co</a:t>
            </a:r>
            <a:endParaRPr sz="2400" b="0" i="0" u="none" strike="noStrike" cap="none" dirty="0">
              <a:solidFill>
                <a:srgbClr val="0C456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3800"/>
              <a:buFont typeface="Arial"/>
              <a:buNone/>
            </a:pPr>
            <a:r>
              <a:rPr lang="es-MX" sz="2400" b="0" i="0" u="sng" strike="noStrike" cap="none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bienestar@inpec.gov.co</a:t>
            </a:r>
            <a:endParaRPr sz="2400" b="0" i="0" u="none" strike="noStrike" cap="none" dirty="0">
              <a:solidFill>
                <a:srgbClr val="0C456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3800"/>
              <a:buFont typeface="Arial"/>
              <a:buNone/>
            </a:pPr>
            <a:endParaRPr sz="2400" b="0" i="0" u="none" strike="noStrike" cap="none" dirty="0">
              <a:solidFill>
                <a:srgbClr val="0C456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63"/>
              </a:buClr>
              <a:buSzPts val="3800"/>
              <a:buFont typeface="Arial"/>
              <a:buNone/>
            </a:pPr>
            <a:endParaRPr sz="2400" b="0" i="0" u="none" strike="noStrike" cap="none" dirty="0">
              <a:solidFill>
                <a:srgbClr val="F8AA1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ersonalizado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Diseño personalizado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36365</TotalTime>
  <Words>17540</Words>
  <Application>Microsoft Office PowerPoint</Application>
  <PresentationFormat>Panorámica</PresentationFormat>
  <Paragraphs>5938</Paragraphs>
  <Slides>92</Slides>
  <Notes>92</Notes>
  <HiddenSlides>1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Vínculos</vt:lpstr>
      </vt:variant>
      <vt:variant>
        <vt:i4>5</vt:i4>
      </vt:variant>
      <vt:variant>
        <vt:lpstr>Títulos de diapositiva</vt:lpstr>
      </vt:variant>
      <vt:variant>
        <vt:i4>92</vt:i4>
      </vt:variant>
    </vt:vector>
  </HeadingPairs>
  <TitlesOfParts>
    <vt:vector size="109" baseType="lpstr">
      <vt:lpstr>Times New Roman</vt:lpstr>
      <vt:lpstr>Teko</vt:lpstr>
      <vt:lpstr>Bebas Neue</vt:lpstr>
      <vt:lpstr>docs-Roboto</vt:lpstr>
      <vt:lpstr>Arial</vt:lpstr>
      <vt:lpstr>Calibri</vt:lpstr>
      <vt:lpstr>Arial Narrow</vt:lpstr>
      <vt:lpstr>Tema1</vt:lpstr>
      <vt:lpstr>2_Diseño personalizado</vt:lpstr>
      <vt:lpstr>3_Diseño personalizado</vt:lpstr>
      <vt:lpstr>Diseño personalizado</vt:lpstr>
      <vt:lpstr>6_Diseño personalizado</vt:lpstr>
      <vt:lpstr>https://d.docs.live.net/5986cb9c9435c613/Documentos/Resultados%20pór%20regional%20PERCEPCION%20DE%20BIENESTAR.xlsx!Hoja3!F9C1:F20C8</vt:lpstr>
      <vt:lpstr>https://d.docs.live.net/5986cb9c9435c613/Documentos/Resultados%20pór%20regional%20PERCEPCION%20DE%20BIENESTAR.xlsx!Hoja3!F1C5:F4C12</vt:lpstr>
      <vt:lpstr>https://d.docs.live.net/5986cb9c9435c613/Documentos/Resultados%20pór%20regional%20PERCEPCION%20DE%20BIENESTAR.xlsx!Hoja5!F1C8:F8C15</vt:lpstr>
      <vt:lpstr>https://d.docs.live.net/5986cb9c9435c613/Documentos/Resultados%20pór%20regional%20PERCEPCION%20DE%20BIENESTAR.xlsx!Hoja5!F1C11:F7C18</vt:lpstr>
      <vt:lpstr>https://d.docs.live.net/5986cb9c9435c613/Documentos/Resultados%20pór%20regional%20PERCEPCION%20DE%20BIENESTAR.xlsx!Hoja5!F1C14:F7C21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GALINDO BUITRAGO</dc:creator>
  <cp:lastModifiedBy>KATHERINE MARCELA GOMEZ LOPEZ</cp:lastModifiedBy>
  <cp:revision>3</cp:revision>
  <dcterms:created xsi:type="dcterms:W3CDTF">2019-05-13T15:41:47Z</dcterms:created>
  <dcterms:modified xsi:type="dcterms:W3CDTF">2023-06-06T15:28:53Z</dcterms:modified>
</cp:coreProperties>
</file>