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5" r:id="rId4"/>
    <p:sldMasterId id="2147483667" r:id="rId5"/>
  </p:sldMasterIdLst>
  <p:notesMasterIdLst>
    <p:notesMasterId r:id="rId50"/>
  </p:notesMasterIdLst>
  <p:sldIdLst>
    <p:sldId id="256" r:id="rId6"/>
    <p:sldId id="257" r:id="rId7"/>
    <p:sldId id="258" r:id="rId8"/>
    <p:sldId id="259" r:id="rId9"/>
    <p:sldId id="260" r:id="rId10"/>
    <p:sldId id="261" r:id="rId11"/>
    <p:sldId id="262" r:id="rId12"/>
    <p:sldId id="263" r:id="rId13"/>
    <p:sldId id="264" r:id="rId14"/>
    <p:sldId id="26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67"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275" r:id="rId49"/>
  </p:sldIdLst>
  <p:sldSz cx="12192000" cy="6858000"/>
  <p:notesSz cx="6858000" cy="9144000"/>
  <p:embeddedFontLst>
    <p:embeddedFont>
      <p:font typeface="Arial Narrow" panose="020B0606020202030204" pitchFamily="34" charset="0"/>
      <p:regular r:id="rId51"/>
      <p:bold r:id="rId52"/>
      <p:italic r:id="rId53"/>
      <p:boldItalic r:id="rId54"/>
    </p:embeddedFont>
    <p:embeddedFont>
      <p:font typeface="Bebas Neue" panose="020B0604020202020204" charset="0"/>
      <p:regular r:id="rId55"/>
    </p:embeddedFont>
    <p:embeddedFont>
      <p:font typeface="Calibri" panose="020F0502020204030204" pitchFamily="34" charset="0"/>
      <p:regular r:id="rId56"/>
      <p:bold r:id="rId57"/>
      <p:italic r:id="rId58"/>
      <p:boldItalic r:id="rId59"/>
    </p:embeddedFont>
    <p:embeddedFont>
      <p:font typeface="Teko" panose="020B0604020202020204" charset="0"/>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lhKMvDumPxeWu1cvYHH5UIFQE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24B55E-DFCD-4CF7-B406-131545B94E57}">
  <a:tblStyle styleId="{1924B55E-DFCD-4CF7-B406-131545B94E5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60"/>
  </p:normalViewPr>
  <p:slideViewPr>
    <p:cSldViewPr snapToGrid="0">
      <p:cViewPr varScale="1">
        <p:scale>
          <a:sx n="113" d="100"/>
          <a:sy n="113" d="100"/>
        </p:scale>
        <p:origin x="51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1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font" Target="fonts/font10.fntdata"/><Relationship Id="rId65"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723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345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614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1796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7042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967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1433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792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174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3836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0982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095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1673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5170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2747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5220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2189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6909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782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788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8899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6435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376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6278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0322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7632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3948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453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3183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2728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6737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4974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41c2ea4f32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141c2ea4f3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41c2ea4f32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41c2ea4f3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
        <p:cNvGrpSpPr/>
        <p:nvPr/>
      </p:nvGrpSpPr>
      <p:grpSpPr>
        <a:xfrm>
          <a:off x="0" y="0"/>
          <a:ext cx="0" cy="0"/>
          <a:chOff x="0" y="0"/>
          <a:chExt cx="0" cy="0"/>
        </a:xfrm>
      </p:grpSpPr>
      <p:sp>
        <p:nvSpPr>
          <p:cNvPr id="17" name="Google Shape;17;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9"/>
        <p:cNvGrpSpPr/>
        <p:nvPr/>
      </p:nvGrpSpPr>
      <p:grpSpPr>
        <a:xfrm>
          <a:off x="0" y="0"/>
          <a:ext cx="0" cy="0"/>
          <a:chOff x="0" y="0"/>
          <a:chExt cx="0" cy="0"/>
        </a:xfrm>
      </p:grpSpPr>
      <p:sp>
        <p:nvSpPr>
          <p:cNvPr id="90" name="Google Shape;90;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2" name="Google Shape;92;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4" name="Google Shape;94;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8"/>
        <p:cNvGrpSpPr/>
        <p:nvPr/>
      </p:nvGrpSpPr>
      <p:grpSpPr>
        <a:xfrm>
          <a:off x="0" y="0"/>
          <a:ext cx="0" cy="0"/>
          <a:chOff x="0" y="0"/>
          <a:chExt cx="0" cy="0"/>
        </a:xfrm>
      </p:grpSpPr>
      <p:sp>
        <p:nvSpPr>
          <p:cNvPr id="99" name="Google Shape;9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 name="Google Shape;10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3"/>
        <p:cNvGrpSpPr/>
        <p:nvPr/>
      </p:nvGrpSpPr>
      <p:grpSpPr>
        <a:xfrm>
          <a:off x="0" y="0"/>
          <a:ext cx="0" cy="0"/>
          <a:chOff x="0" y="0"/>
          <a:chExt cx="0" cy="0"/>
        </a:xfrm>
      </p:grpSpPr>
      <p:sp>
        <p:nvSpPr>
          <p:cNvPr id="104" name="Google Shape;104;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7" name="Google Shape;10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Google Shape;10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52"/>
          <p:cNvSpPr>
            <a:spLocks noGrp="1"/>
          </p:cNvSpPr>
          <p:nvPr>
            <p:ph type="pic" idx="2"/>
          </p:nvPr>
        </p:nvSpPr>
        <p:spPr>
          <a:xfrm>
            <a:off x="5183188" y="987425"/>
            <a:ext cx="6172200" cy="4873625"/>
          </a:xfrm>
          <a:prstGeom prst="rect">
            <a:avLst/>
          </a:prstGeom>
          <a:noFill/>
          <a:ln>
            <a:noFill/>
          </a:ln>
        </p:spPr>
      </p:sp>
      <p:sp>
        <p:nvSpPr>
          <p:cNvPr id="113" name="Google Shape;113;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Google Shape;119;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Google Shape;12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Google Shape;12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 name="Google Shape;125;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8" name="Google Shape;12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31"/>
        <p:cNvGrpSpPr/>
        <p:nvPr/>
      </p:nvGrpSpPr>
      <p:grpSpPr>
        <a:xfrm>
          <a:off x="0" y="0"/>
          <a:ext cx="0" cy="0"/>
          <a:chOff x="0" y="0"/>
          <a:chExt cx="0" cy="0"/>
        </a:xfrm>
      </p:grpSpPr>
      <p:sp>
        <p:nvSpPr>
          <p:cNvPr id="132" name="Google Shape;132;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34" name="Google Shape;13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Google Shape;13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Google Shape;13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37"/>
        <p:cNvGrpSpPr/>
        <p:nvPr/>
      </p:nvGrpSpPr>
      <p:grpSpPr>
        <a:xfrm>
          <a:off x="0" y="0"/>
          <a:ext cx="0" cy="0"/>
          <a:chOff x="0" y="0"/>
          <a:chExt cx="0" cy="0"/>
        </a:xfrm>
      </p:grpSpPr>
      <p:sp>
        <p:nvSpPr>
          <p:cNvPr id="138" name="Google Shape;13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Google Shape;14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2" name="Google Shape;14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0"/>
        <p:cNvGrpSpPr/>
        <p:nvPr/>
      </p:nvGrpSpPr>
      <p:grpSpPr>
        <a:xfrm>
          <a:off x="0" y="0"/>
          <a:ext cx="0" cy="0"/>
          <a:chOff x="0" y="0"/>
          <a:chExt cx="0" cy="0"/>
        </a:xfrm>
      </p:grpSpPr>
      <p:sp>
        <p:nvSpPr>
          <p:cNvPr id="31" name="Google Shape;31;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3"/>
        <p:cNvGrpSpPr/>
        <p:nvPr/>
      </p:nvGrpSpPr>
      <p:grpSpPr>
        <a:xfrm>
          <a:off x="0" y="0"/>
          <a:ext cx="0" cy="0"/>
          <a:chOff x="0" y="0"/>
          <a:chExt cx="0" cy="0"/>
        </a:xfrm>
      </p:grpSpPr>
      <p:sp>
        <p:nvSpPr>
          <p:cNvPr id="44" name="Google Shape;44;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0"/>
        <p:cNvGrpSpPr/>
        <p:nvPr/>
      </p:nvGrpSpPr>
      <p:grpSpPr>
        <a:xfrm>
          <a:off x="0" y="0"/>
          <a:ext cx="0" cy="0"/>
          <a:chOff x="0" y="0"/>
          <a:chExt cx="0" cy="0"/>
        </a:xfrm>
      </p:grpSpPr>
      <p:sp>
        <p:nvSpPr>
          <p:cNvPr id="61" name="Google Shape;6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4"/>
        <p:cNvGrpSpPr/>
        <p:nvPr/>
      </p:nvGrpSpPr>
      <p:grpSpPr>
        <a:xfrm>
          <a:off x="0" y="0"/>
          <a:ext cx="0" cy="0"/>
          <a:chOff x="0" y="0"/>
          <a:chExt cx="0" cy="0"/>
        </a:xfrm>
      </p:grpSpPr>
      <p:sp>
        <p:nvSpPr>
          <p:cNvPr id="65" name="Google Shape;65;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7" name="Google Shape;6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6"/>
        <p:cNvGrpSpPr/>
        <p:nvPr/>
      </p:nvGrpSpPr>
      <p:grpSpPr>
        <a:xfrm>
          <a:off x="0" y="0"/>
          <a:ext cx="0" cy="0"/>
          <a:chOff x="0" y="0"/>
          <a:chExt cx="0" cy="0"/>
        </a:xfrm>
      </p:grpSpPr>
      <p:sp>
        <p:nvSpPr>
          <p:cNvPr id="77" name="Google Shape;77;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9" name="Google Shape;7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82"/>
        <p:cNvGrpSpPr/>
        <p:nvPr/>
      </p:nvGrpSpPr>
      <p:grpSpPr>
        <a:xfrm>
          <a:off x="0" y="0"/>
          <a:ext cx="0" cy="0"/>
          <a:chOff x="0" y="0"/>
          <a:chExt cx="0" cy="0"/>
        </a:xfrm>
      </p:grpSpPr>
      <p:sp>
        <p:nvSpPr>
          <p:cNvPr id="83" name="Google Shape;8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pic>
        <p:nvPicPr>
          <p:cNvPr id="15" name="Google Shape;15;p18"/>
          <p:cNvPicPr preferRelativeResize="0"/>
          <p:nvPr/>
        </p:nvPicPr>
        <p:blipFill rotWithShape="1">
          <a:blip r:embed="rId3">
            <a:alphaModFix/>
          </a:blip>
          <a:srcRect/>
          <a:stretch/>
        </p:blipFill>
        <p:spPr>
          <a:xfrm>
            <a:off x="0" y="0"/>
            <a:ext cx="1219505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pic>
        <p:nvPicPr>
          <p:cNvPr id="28" name="Google Shape;28;p2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9" name="Google Shape;29;p20"/>
          <p:cNvPicPr preferRelativeResize="0"/>
          <p:nvPr/>
        </p:nvPicPr>
        <p:blipFill rotWithShape="1">
          <a:blip r:embed="rId4">
            <a:alphaModFix/>
          </a:blip>
          <a:srcRect/>
          <a:stretch/>
        </p:blipFill>
        <p:spPr>
          <a:xfrm>
            <a:off x="122741" y="118753"/>
            <a:ext cx="1674035" cy="5462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pic>
        <p:nvPicPr>
          <p:cNvPr id="42" name="Google Shape;42;p22"/>
          <p:cNvPicPr preferRelativeResize="0"/>
          <p:nvPr/>
        </p:nvPicPr>
        <p:blipFill rotWithShape="1">
          <a:blip r:embed="rId4">
            <a:alphaModFix/>
          </a:blip>
          <a:srcRect/>
          <a:stretch/>
        </p:blipFill>
        <p:spPr>
          <a:xfrm>
            <a:off x="0" y="0"/>
            <a:ext cx="12192000" cy="685933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pic>
        <p:nvPicPr>
          <p:cNvPr id="56" name="Google Shape;56;p40"/>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57" name="Google Shape;57;p40"/>
          <p:cNvSpPr/>
          <p:nvPr/>
        </p:nvSpPr>
        <p:spPr>
          <a:xfrm>
            <a:off x="3042598" y="153347"/>
            <a:ext cx="6134100" cy="761053"/>
          </a:xfrm>
          <a:prstGeom prst="rect">
            <a:avLst/>
          </a:prstGeom>
          <a:noFill/>
          <a:ln w="76200" cap="flat" cmpd="sng">
            <a:solidFill>
              <a:srgbClr val="F8A9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 name="Google Shape;58;p40"/>
          <p:cNvSpPr txBox="1"/>
          <p:nvPr/>
        </p:nvSpPr>
        <p:spPr>
          <a:xfrm>
            <a:off x="3138985" y="544258"/>
            <a:ext cx="5895833" cy="79170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59" name="Google Shape;59;p40"/>
          <p:cNvSpPr txBox="1"/>
          <p:nvPr/>
        </p:nvSpPr>
        <p:spPr>
          <a:xfrm>
            <a:off x="3238500" y="612776"/>
            <a:ext cx="5715000" cy="10386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8A913"/>
              </a:buClr>
              <a:buSzPts val="4400"/>
              <a:buFont typeface="Bebas Neue"/>
              <a:buNone/>
            </a:pPr>
            <a:endParaRPr sz="4400" b="0" i="0" u="none" strike="noStrike" cap="none">
              <a:solidFill>
                <a:srgbClr val="F8A913"/>
              </a:solidFill>
              <a:latin typeface="Bebas Neue"/>
              <a:ea typeface="Bebas Neue"/>
              <a:cs typeface="Bebas Neue"/>
              <a:sym typeface="Bebas Neue"/>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pic>
        <p:nvPicPr>
          <p:cNvPr id="130" name="Google Shape;130;p42"/>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hyperlink" Target="mailto:ghumana@inpec.gov.co"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 Id="rId6" Type="http://schemas.openxmlformats.org/officeDocument/2006/relationships/hyperlink" Target="mailto:subdireccioncomandoyvigilancia@inpec.gov.co" TargetMode="External"/><Relationship Id="rId5" Type="http://schemas.openxmlformats.org/officeDocument/2006/relationships/hyperlink" Target="mailto:estimulos.distintivos@inpec.gov.co" TargetMode="External"/><Relationship Id="rId4" Type="http://schemas.openxmlformats.org/officeDocument/2006/relationships/hyperlink" Target="mailto:bienestar@inpec.gov.c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p:nvPr/>
        </p:nvSpPr>
        <p:spPr>
          <a:xfrm>
            <a:off x="5789855" y="2238314"/>
            <a:ext cx="5793140" cy="2339061"/>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s-MX" sz="4000" b="1" dirty="0">
                <a:solidFill>
                  <a:srgbClr val="FFFFFF"/>
                </a:solidFill>
                <a:latin typeface="Times New Roman" panose="02020603050405020304" pitchFamily="18" charset="0"/>
                <a:cs typeface="Times New Roman" panose="02020603050405020304" pitchFamily="18" charset="0"/>
              </a:rPr>
              <a:t>INFORME GENERAL BIENESTAR LABORAL</a:t>
            </a:r>
            <a:endParaRPr sz="4000" b="1" dirty="0">
              <a:solidFill>
                <a:srgbClr val="FFFFFF"/>
              </a:solidFill>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4000"/>
              <a:buFont typeface="Arial"/>
              <a:buNone/>
            </a:pPr>
            <a:endParaRPr sz="5400" b="1" dirty="0">
              <a:solidFill>
                <a:schemeClr val="lt1"/>
              </a:solidFill>
              <a:latin typeface="Times New Roman" panose="02020603050405020304" pitchFamily="18" charset="0"/>
              <a:ea typeface="Arial Narrow"/>
              <a:cs typeface="Times New Roman" panose="02020603050405020304" pitchFamily="18" charset="0"/>
              <a:sym typeface="Arial Narrow"/>
            </a:endParaRPr>
          </a:p>
        </p:txBody>
      </p:sp>
      <p:sp>
        <p:nvSpPr>
          <p:cNvPr id="160" name="Google Shape;160;p1"/>
          <p:cNvSpPr txBox="1"/>
          <p:nvPr/>
        </p:nvSpPr>
        <p:spPr>
          <a:xfrm>
            <a:off x="6419100" y="4577375"/>
            <a:ext cx="4534650" cy="118452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MX" sz="2400" b="1">
                <a:solidFill>
                  <a:srgbClr val="0C4563"/>
                </a:solidFill>
                <a:latin typeface="Times New Roman" panose="02020603050405020304" pitchFamily="18" charset="0"/>
                <a:cs typeface="Times New Roman" panose="02020603050405020304" pitchFamily="18" charset="0"/>
              </a:rPr>
              <a:t>LUZ MYRIAM TIERRADENTRO  CACHAYA</a:t>
            </a:r>
            <a:endParaRPr sz="2400" b="1">
              <a:solidFill>
                <a:srgbClr val="0C4563"/>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r>
              <a:rPr lang="es-MX" sz="850">
                <a:solidFill>
                  <a:srgbClr val="0C4563"/>
                </a:solidFill>
                <a:latin typeface="Times New Roman" panose="02020603050405020304" pitchFamily="18" charset="0"/>
                <a:cs typeface="Times New Roman" panose="02020603050405020304" pitchFamily="18" charset="0"/>
              </a:rPr>
              <a:t>Subdirección  de Talento Humano</a:t>
            </a:r>
            <a:endParaRPr sz="850">
              <a:solidFill>
                <a:srgbClr val="0C4563"/>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352" name="Google Shape;352;p15"/>
          <p:cNvCxnSpPr/>
          <p:nvPr/>
        </p:nvCxnSpPr>
        <p:spPr>
          <a:xfrm>
            <a:off x="3043817" y="1150279"/>
            <a:ext cx="0" cy="4895385"/>
          </a:xfrm>
          <a:prstGeom prst="straightConnector1">
            <a:avLst/>
          </a:prstGeom>
          <a:noFill/>
          <a:ln w="38100" cap="flat" cmpd="sng">
            <a:solidFill>
              <a:srgbClr val="FFC000"/>
            </a:solidFill>
            <a:prstDash val="dot"/>
            <a:round/>
            <a:headEnd type="none" w="sm" len="sm"/>
            <a:tailEnd type="none" w="sm" len="sm"/>
          </a:ln>
        </p:spPr>
      </p:cxnSp>
      <p:grpSp>
        <p:nvGrpSpPr>
          <p:cNvPr id="13" name="Google Shape;298;p14">
            <a:extLst>
              <a:ext uri="{FF2B5EF4-FFF2-40B4-BE49-F238E27FC236}">
                <a16:creationId xmlns:a16="http://schemas.microsoft.com/office/drawing/2014/main" id="{CE63C40D-29C5-C1BA-52A9-8DAE456C23E4}"/>
              </a:ext>
            </a:extLst>
          </p:cNvPr>
          <p:cNvGrpSpPr/>
          <p:nvPr/>
        </p:nvGrpSpPr>
        <p:grpSpPr>
          <a:xfrm>
            <a:off x="97007" y="829362"/>
            <a:ext cx="2786797" cy="1862568"/>
            <a:chOff x="446048" y="1046466"/>
            <a:chExt cx="3682406" cy="1862568"/>
          </a:xfrm>
        </p:grpSpPr>
        <p:sp>
          <p:nvSpPr>
            <p:cNvPr id="14" name="Google Shape;299;p14">
              <a:extLst>
                <a:ext uri="{FF2B5EF4-FFF2-40B4-BE49-F238E27FC236}">
                  <a16:creationId xmlns:a16="http://schemas.microsoft.com/office/drawing/2014/main" id="{197ED22A-72EE-2D9F-A0C0-5712CD12DD0A}"/>
                </a:ext>
              </a:extLst>
            </p:cNvPr>
            <p:cNvSpPr txBox="1"/>
            <p:nvPr/>
          </p:nvSpPr>
          <p:spPr>
            <a:xfrm>
              <a:off x="638253" y="1046466"/>
              <a:ext cx="3490201"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En mi área mantenemos las prioridades para el desarrollo del trabajo</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15" name="Google Shape;300;p14">
              <a:extLst>
                <a:ext uri="{FF2B5EF4-FFF2-40B4-BE49-F238E27FC236}">
                  <a16:creationId xmlns:a16="http://schemas.microsoft.com/office/drawing/2014/main" id="{E055301B-BCDE-CD8F-5123-A5FA749FF8F1}"/>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16" name="Google Shape;301;p14">
            <a:extLst>
              <a:ext uri="{FF2B5EF4-FFF2-40B4-BE49-F238E27FC236}">
                <a16:creationId xmlns:a16="http://schemas.microsoft.com/office/drawing/2014/main" id="{671E54F7-4329-95E6-EFE8-751EDCAF4F93}"/>
              </a:ext>
            </a:extLst>
          </p:cNvPr>
          <p:cNvSpPr/>
          <p:nvPr/>
        </p:nvSpPr>
        <p:spPr>
          <a:xfrm>
            <a:off x="141188" y="201655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40%</a:t>
            </a:r>
            <a:endParaRPr dirty="0">
              <a:solidFill>
                <a:schemeClr val="lt1"/>
              </a:solidFill>
              <a:latin typeface="Times New Roman" panose="02020603050405020304" pitchFamily="18" charset="0"/>
              <a:cs typeface="Times New Roman" panose="02020603050405020304" pitchFamily="18" charset="0"/>
            </a:endParaRPr>
          </a:p>
        </p:txBody>
      </p:sp>
      <p:sp>
        <p:nvSpPr>
          <p:cNvPr id="17" name="Google Shape;302;p14">
            <a:extLst>
              <a:ext uri="{FF2B5EF4-FFF2-40B4-BE49-F238E27FC236}">
                <a16:creationId xmlns:a16="http://schemas.microsoft.com/office/drawing/2014/main" id="{F2C9B26C-F62F-081B-24A1-C294321057B5}"/>
              </a:ext>
            </a:extLst>
          </p:cNvPr>
          <p:cNvSpPr/>
          <p:nvPr/>
        </p:nvSpPr>
        <p:spPr>
          <a:xfrm>
            <a:off x="87742" y="308947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50%</a:t>
            </a:r>
            <a:endParaRPr dirty="0">
              <a:solidFill>
                <a:schemeClr val="lt1"/>
              </a:solidFill>
              <a:latin typeface="Times New Roman" panose="02020603050405020304" pitchFamily="18" charset="0"/>
              <a:cs typeface="Times New Roman" panose="02020603050405020304" pitchFamily="18" charset="0"/>
            </a:endParaRPr>
          </a:p>
        </p:txBody>
      </p:sp>
      <p:sp>
        <p:nvSpPr>
          <p:cNvPr id="18" name="Google Shape;303;p14">
            <a:extLst>
              <a:ext uri="{FF2B5EF4-FFF2-40B4-BE49-F238E27FC236}">
                <a16:creationId xmlns:a16="http://schemas.microsoft.com/office/drawing/2014/main" id="{3BDDAEA0-32D9-6CEE-4E27-39FE644D50B1}"/>
              </a:ext>
            </a:extLst>
          </p:cNvPr>
          <p:cNvSpPr/>
          <p:nvPr/>
        </p:nvSpPr>
        <p:spPr>
          <a:xfrm>
            <a:off x="111747" y="416551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8%</a:t>
            </a:r>
            <a:endParaRPr dirty="0">
              <a:solidFill>
                <a:schemeClr val="lt1"/>
              </a:solidFill>
              <a:latin typeface="Times New Roman" panose="02020603050405020304" pitchFamily="18" charset="0"/>
              <a:cs typeface="Times New Roman" panose="02020603050405020304" pitchFamily="18" charset="0"/>
            </a:endParaRPr>
          </a:p>
        </p:txBody>
      </p:sp>
      <p:sp>
        <p:nvSpPr>
          <p:cNvPr id="19" name="Google Shape;304;p14">
            <a:extLst>
              <a:ext uri="{FF2B5EF4-FFF2-40B4-BE49-F238E27FC236}">
                <a16:creationId xmlns:a16="http://schemas.microsoft.com/office/drawing/2014/main" id="{1CFB1C7B-4C9F-AE5D-7C24-D513FDC192C4}"/>
              </a:ext>
            </a:extLst>
          </p:cNvPr>
          <p:cNvSpPr/>
          <p:nvPr/>
        </p:nvSpPr>
        <p:spPr>
          <a:xfrm>
            <a:off x="135996" y="524156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a:t>
            </a:r>
            <a:endParaRPr dirty="0">
              <a:solidFill>
                <a:schemeClr val="lt1"/>
              </a:solidFill>
              <a:latin typeface="Times New Roman" panose="02020603050405020304" pitchFamily="18" charset="0"/>
              <a:cs typeface="Times New Roman" panose="02020603050405020304" pitchFamily="18" charset="0"/>
            </a:endParaRPr>
          </a:p>
        </p:txBody>
      </p:sp>
      <p:sp>
        <p:nvSpPr>
          <p:cNvPr id="20" name="Google Shape;305;p14">
            <a:extLst>
              <a:ext uri="{FF2B5EF4-FFF2-40B4-BE49-F238E27FC236}">
                <a16:creationId xmlns:a16="http://schemas.microsoft.com/office/drawing/2014/main" id="{B4130625-A781-C076-28D0-755BB424E447}"/>
              </a:ext>
            </a:extLst>
          </p:cNvPr>
          <p:cNvSpPr txBox="1"/>
          <p:nvPr/>
        </p:nvSpPr>
        <p:spPr>
          <a:xfrm>
            <a:off x="964088" y="21703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(414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1" name="Google Shape;306;p14">
            <a:extLst>
              <a:ext uri="{FF2B5EF4-FFF2-40B4-BE49-F238E27FC236}">
                <a16:creationId xmlns:a16="http://schemas.microsoft.com/office/drawing/2014/main" id="{91A80DA4-F74B-FF1F-6E44-1DD644266CA8}"/>
              </a:ext>
            </a:extLst>
          </p:cNvPr>
          <p:cNvSpPr txBox="1"/>
          <p:nvPr/>
        </p:nvSpPr>
        <p:spPr>
          <a:xfrm>
            <a:off x="1030110" y="428213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(88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2" name="Google Shape;307;p14">
            <a:extLst>
              <a:ext uri="{FF2B5EF4-FFF2-40B4-BE49-F238E27FC236}">
                <a16:creationId xmlns:a16="http://schemas.microsoft.com/office/drawing/2014/main" id="{A3BDE2EA-5249-DCA4-565D-38A8CD94E03A}"/>
              </a:ext>
            </a:extLst>
          </p:cNvPr>
          <p:cNvSpPr txBox="1"/>
          <p:nvPr/>
        </p:nvSpPr>
        <p:spPr>
          <a:xfrm>
            <a:off x="1011758" y="319173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(515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3" name="Google Shape;308;p14">
            <a:extLst>
              <a:ext uri="{FF2B5EF4-FFF2-40B4-BE49-F238E27FC236}">
                <a16:creationId xmlns:a16="http://schemas.microsoft.com/office/drawing/2014/main" id="{59A5F71A-B788-9C63-412D-0B9E9E101902}"/>
              </a:ext>
            </a:extLst>
          </p:cNvPr>
          <p:cNvSpPr txBox="1"/>
          <p:nvPr/>
        </p:nvSpPr>
        <p:spPr>
          <a:xfrm>
            <a:off x="1050317" y="5255137"/>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(20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cxnSp>
        <p:nvCxnSpPr>
          <p:cNvPr id="25" name="Google Shape;352;p15">
            <a:extLst>
              <a:ext uri="{FF2B5EF4-FFF2-40B4-BE49-F238E27FC236}">
                <a16:creationId xmlns:a16="http://schemas.microsoft.com/office/drawing/2014/main" id="{8BA772C3-2079-7296-4CA3-09F63229E730}"/>
              </a:ext>
            </a:extLst>
          </p:cNvPr>
          <p:cNvCxnSpPr/>
          <p:nvPr/>
        </p:nvCxnSpPr>
        <p:spPr>
          <a:xfrm>
            <a:off x="9002152" y="1079482"/>
            <a:ext cx="0" cy="4895385"/>
          </a:xfrm>
          <a:prstGeom prst="straightConnector1">
            <a:avLst/>
          </a:prstGeom>
          <a:noFill/>
          <a:ln w="38100" cap="flat" cmpd="sng">
            <a:solidFill>
              <a:srgbClr val="FFC000"/>
            </a:solidFill>
            <a:prstDash val="dot"/>
            <a:round/>
            <a:headEnd type="none" w="sm" len="sm"/>
            <a:tailEnd type="none" w="sm" len="sm"/>
          </a:ln>
        </p:spPr>
      </p:cxnSp>
      <p:cxnSp>
        <p:nvCxnSpPr>
          <p:cNvPr id="26" name="Google Shape;352;p15">
            <a:extLst>
              <a:ext uri="{FF2B5EF4-FFF2-40B4-BE49-F238E27FC236}">
                <a16:creationId xmlns:a16="http://schemas.microsoft.com/office/drawing/2014/main" id="{E52C6D28-41B3-3DE0-226B-B0748E4364DA}"/>
              </a:ext>
            </a:extLst>
          </p:cNvPr>
          <p:cNvCxnSpPr/>
          <p:nvPr/>
        </p:nvCxnSpPr>
        <p:spPr>
          <a:xfrm>
            <a:off x="6084636" y="1144756"/>
            <a:ext cx="0" cy="4895385"/>
          </a:xfrm>
          <a:prstGeom prst="straightConnector1">
            <a:avLst/>
          </a:prstGeom>
          <a:noFill/>
          <a:ln w="38100" cap="flat" cmpd="sng">
            <a:solidFill>
              <a:srgbClr val="FFC000"/>
            </a:solidFill>
            <a:prstDash val="dot"/>
            <a:round/>
            <a:headEnd type="none" w="sm" len="sm"/>
            <a:tailEnd type="none" w="sm" len="sm"/>
          </a:ln>
        </p:spPr>
      </p:cxnSp>
      <p:grpSp>
        <p:nvGrpSpPr>
          <p:cNvPr id="27" name="Google Shape;298;p14">
            <a:extLst>
              <a:ext uri="{FF2B5EF4-FFF2-40B4-BE49-F238E27FC236}">
                <a16:creationId xmlns:a16="http://schemas.microsoft.com/office/drawing/2014/main" id="{207E7E56-0A50-C532-C9CB-D19415E5F1EA}"/>
              </a:ext>
            </a:extLst>
          </p:cNvPr>
          <p:cNvGrpSpPr/>
          <p:nvPr/>
        </p:nvGrpSpPr>
        <p:grpSpPr>
          <a:xfrm>
            <a:off x="3096679" y="808483"/>
            <a:ext cx="2868863" cy="1883447"/>
            <a:chOff x="446048" y="1025587"/>
            <a:chExt cx="3790846" cy="1883447"/>
          </a:xfrm>
        </p:grpSpPr>
        <p:sp>
          <p:nvSpPr>
            <p:cNvPr id="28" name="Google Shape;299;p14">
              <a:extLst>
                <a:ext uri="{FF2B5EF4-FFF2-40B4-BE49-F238E27FC236}">
                  <a16:creationId xmlns:a16="http://schemas.microsoft.com/office/drawing/2014/main" id="{BC23603E-D6E6-340F-9ACF-74FCEDD8A4E9}"/>
                </a:ext>
              </a:extLst>
            </p:cNvPr>
            <p:cNvSpPr txBox="1"/>
            <p:nvPr/>
          </p:nvSpPr>
          <p:spPr>
            <a:xfrm>
              <a:off x="539022" y="1025587"/>
              <a:ext cx="3697872"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Los procedimientos de mi área de trabajo garantizan la efectividad de las acciones que se realizan</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9" name="Google Shape;300;p14">
              <a:extLst>
                <a:ext uri="{FF2B5EF4-FFF2-40B4-BE49-F238E27FC236}">
                  <a16:creationId xmlns:a16="http://schemas.microsoft.com/office/drawing/2014/main" id="{3B3B55B4-4D24-E58B-6802-01AF729473B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0" name="Google Shape;301;p14">
            <a:extLst>
              <a:ext uri="{FF2B5EF4-FFF2-40B4-BE49-F238E27FC236}">
                <a16:creationId xmlns:a16="http://schemas.microsoft.com/office/drawing/2014/main" id="{9C38E2F0-5B2F-F9BF-C8DE-8D433EFC8FC5}"/>
              </a:ext>
            </a:extLst>
          </p:cNvPr>
          <p:cNvSpPr/>
          <p:nvPr/>
        </p:nvSpPr>
        <p:spPr>
          <a:xfrm>
            <a:off x="3095831" y="204810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42%</a:t>
            </a:r>
            <a:endParaRPr dirty="0">
              <a:solidFill>
                <a:schemeClr val="lt1"/>
              </a:solidFill>
              <a:latin typeface="Times New Roman" panose="02020603050405020304" pitchFamily="18" charset="0"/>
              <a:cs typeface="Times New Roman" panose="02020603050405020304" pitchFamily="18" charset="0"/>
            </a:endParaRPr>
          </a:p>
        </p:txBody>
      </p:sp>
      <p:sp>
        <p:nvSpPr>
          <p:cNvPr id="31" name="Google Shape;302;p14">
            <a:extLst>
              <a:ext uri="{FF2B5EF4-FFF2-40B4-BE49-F238E27FC236}">
                <a16:creationId xmlns:a16="http://schemas.microsoft.com/office/drawing/2014/main" id="{6D03F2F4-3421-5914-3378-D17BE8CE1135}"/>
              </a:ext>
            </a:extLst>
          </p:cNvPr>
          <p:cNvSpPr/>
          <p:nvPr/>
        </p:nvSpPr>
        <p:spPr>
          <a:xfrm>
            <a:off x="3138360" y="313147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47%</a:t>
            </a:r>
            <a:endParaRPr dirty="0">
              <a:solidFill>
                <a:schemeClr val="lt1"/>
              </a:solidFill>
              <a:latin typeface="Times New Roman" panose="02020603050405020304" pitchFamily="18" charset="0"/>
              <a:cs typeface="Times New Roman" panose="02020603050405020304" pitchFamily="18" charset="0"/>
            </a:endParaRPr>
          </a:p>
        </p:txBody>
      </p:sp>
      <p:sp>
        <p:nvSpPr>
          <p:cNvPr id="32" name="Google Shape;303;p14">
            <a:extLst>
              <a:ext uri="{FF2B5EF4-FFF2-40B4-BE49-F238E27FC236}">
                <a16:creationId xmlns:a16="http://schemas.microsoft.com/office/drawing/2014/main" id="{117E1BDD-16FE-8112-BC32-A1AD88D4E85D}"/>
              </a:ext>
            </a:extLst>
          </p:cNvPr>
          <p:cNvSpPr/>
          <p:nvPr/>
        </p:nvSpPr>
        <p:spPr>
          <a:xfrm>
            <a:off x="3125647" y="421484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14%</a:t>
            </a:r>
            <a:endParaRPr dirty="0">
              <a:solidFill>
                <a:schemeClr val="lt1"/>
              </a:solidFill>
              <a:latin typeface="Times New Roman" panose="02020603050405020304" pitchFamily="18" charset="0"/>
              <a:cs typeface="Times New Roman" panose="02020603050405020304" pitchFamily="18" charset="0"/>
            </a:endParaRPr>
          </a:p>
        </p:txBody>
      </p:sp>
      <p:sp>
        <p:nvSpPr>
          <p:cNvPr id="33" name="Google Shape;304;p14">
            <a:extLst>
              <a:ext uri="{FF2B5EF4-FFF2-40B4-BE49-F238E27FC236}">
                <a16:creationId xmlns:a16="http://schemas.microsoft.com/office/drawing/2014/main" id="{413B338B-7340-0CBE-CB22-145908C31FA8}"/>
              </a:ext>
            </a:extLst>
          </p:cNvPr>
          <p:cNvSpPr/>
          <p:nvPr/>
        </p:nvSpPr>
        <p:spPr>
          <a:xfrm>
            <a:off x="3167041" y="5291881"/>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a:t>
            </a:r>
            <a:endParaRPr dirty="0">
              <a:solidFill>
                <a:schemeClr val="lt1"/>
              </a:solidFill>
              <a:latin typeface="Times New Roman" panose="02020603050405020304" pitchFamily="18" charset="0"/>
              <a:cs typeface="Times New Roman" panose="02020603050405020304" pitchFamily="18" charset="0"/>
            </a:endParaRPr>
          </a:p>
        </p:txBody>
      </p:sp>
      <p:sp>
        <p:nvSpPr>
          <p:cNvPr id="34" name="Google Shape;305;p14">
            <a:extLst>
              <a:ext uri="{FF2B5EF4-FFF2-40B4-BE49-F238E27FC236}">
                <a16:creationId xmlns:a16="http://schemas.microsoft.com/office/drawing/2014/main" id="{DCE51EAD-A354-65CC-30BE-585A2A8B5AFA}"/>
              </a:ext>
            </a:extLst>
          </p:cNvPr>
          <p:cNvSpPr txBox="1"/>
          <p:nvPr/>
        </p:nvSpPr>
        <p:spPr>
          <a:xfrm>
            <a:off x="3951780" y="21394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(431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5" name="Google Shape;306;p14">
            <a:extLst>
              <a:ext uri="{FF2B5EF4-FFF2-40B4-BE49-F238E27FC236}">
                <a16:creationId xmlns:a16="http://schemas.microsoft.com/office/drawing/2014/main" id="{48CCCDD0-3D46-526E-BDF2-B0EC4BDFE99D}"/>
              </a:ext>
            </a:extLst>
          </p:cNvPr>
          <p:cNvSpPr txBox="1"/>
          <p:nvPr/>
        </p:nvSpPr>
        <p:spPr>
          <a:xfrm>
            <a:off x="4014151" y="440318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(108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6" name="Google Shape;307;p14">
            <a:extLst>
              <a:ext uri="{FF2B5EF4-FFF2-40B4-BE49-F238E27FC236}">
                <a16:creationId xmlns:a16="http://schemas.microsoft.com/office/drawing/2014/main" id="{528B90DF-7FC2-F442-A8FC-9EC120DEEC1C}"/>
              </a:ext>
            </a:extLst>
          </p:cNvPr>
          <p:cNvSpPr txBox="1"/>
          <p:nvPr/>
        </p:nvSpPr>
        <p:spPr>
          <a:xfrm>
            <a:off x="3967030" y="318403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(484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7" name="Google Shape;308;p14">
            <a:extLst>
              <a:ext uri="{FF2B5EF4-FFF2-40B4-BE49-F238E27FC236}">
                <a16:creationId xmlns:a16="http://schemas.microsoft.com/office/drawing/2014/main" id="{21439B0C-2C72-5084-3286-3614A022FE9F}"/>
              </a:ext>
            </a:extLst>
          </p:cNvPr>
          <p:cNvSpPr txBox="1"/>
          <p:nvPr/>
        </p:nvSpPr>
        <p:spPr>
          <a:xfrm>
            <a:off x="4109614" y="5335081"/>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grpSp>
        <p:nvGrpSpPr>
          <p:cNvPr id="39" name="Google Shape;298;p14">
            <a:extLst>
              <a:ext uri="{FF2B5EF4-FFF2-40B4-BE49-F238E27FC236}">
                <a16:creationId xmlns:a16="http://schemas.microsoft.com/office/drawing/2014/main" id="{6A02788D-DA3E-DC8B-B275-E974A78831E0}"/>
              </a:ext>
            </a:extLst>
          </p:cNvPr>
          <p:cNvGrpSpPr/>
          <p:nvPr/>
        </p:nvGrpSpPr>
        <p:grpSpPr>
          <a:xfrm>
            <a:off x="6093901" y="806097"/>
            <a:ext cx="2788826" cy="1948943"/>
            <a:chOff x="446048" y="960091"/>
            <a:chExt cx="3685087" cy="1948943"/>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640934" y="960091"/>
              <a:ext cx="3490201"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Considero que mis funciones están claramente determinadas</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42" name="Google Shape;301;p14">
            <a:extLst>
              <a:ext uri="{FF2B5EF4-FFF2-40B4-BE49-F238E27FC236}">
                <a16:creationId xmlns:a16="http://schemas.microsoft.com/office/drawing/2014/main" id="{6C7EB8BE-F7D5-9773-90AD-8248DA77D025}"/>
              </a:ext>
            </a:extLst>
          </p:cNvPr>
          <p:cNvSpPr/>
          <p:nvPr/>
        </p:nvSpPr>
        <p:spPr>
          <a:xfrm>
            <a:off x="6138082" y="207966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48%</a:t>
            </a:r>
            <a:endParaRPr dirty="0">
              <a:solidFill>
                <a:schemeClr val="lt1"/>
              </a:solidFill>
              <a:latin typeface="Times New Roman" panose="02020603050405020304" pitchFamily="18" charset="0"/>
              <a:cs typeface="Times New Roman" panose="02020603050405020304" pitchFamily="18" charset="0"/>
            </a:endParaRPr>
          </a:p>
        </p:txBody>
      </p:sp>
      <p:sp>
        <p:nvSpPr>
          <p:cNvPr id="43" name="Google Shape;302;p14">
            <a:extLst>
              <a:ext uri="{FF2B5EF4-FFF2-40B4-BE49-F238E27FC236}">
                <a16:creationId xmlns:a16="http://schemas.microsoft.com/office/drawing/2014/main" id="{B05960EA-DF4E-B9F3-2B30-0BB35854B603}"/>
              </a:ext>
            </a:extLst>
          </p:cNvPr>
          <p:cNvSpPr/>
          <p:nvPr/>
        </p:nvSpPr>
        <p:spPr>
          <a:xfrm>
            <a:off x="6084636" y="315258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38%</a:t>
            </a:r>
            <a:endParaRPr dirty="0">
              <a:solidFill>
                <a:schemeClr val="lt1"/>
              </a:solidFill>
              <a:latin typeface="Times New Roman" panose="02020603050405020304" pitchFamily="18" charset="0"/>
              <a:cs typeface="Times New Roman" panose="02020603050405020304" pitchFamily="18" charset="0"/>
            </a:endParaRPr>
          </a:p>
        </p:txBody>
      </p:sp>
      <p:sp>
        <p:nvSpPr>
          <p:cNvPr id="44" name="Google Shape;303;p14">
            <a:extLst>
              <a:ext uri="{FF2B5EF4-FFF2-40B4-BE49-F238E27FC236}">
                <a16:creationId xmlns:a16="http://schemas.microsoft.com/office/drawing/2014/main" id="{B809F009-671D-C7A9-A919-E27FF53F86B4}"/>
              </a:ext>
            </a:extLst>
          </p:cNvPr>
          <p:cNvSpPr/>
          <p:nvPr/>
        </p:nvSpPr>
        <p:spPr>
          <a:xfrm>
            <a:off x="6108641" y="422862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12%</a:t>
            </a:r>
            <a:endParaRPr dirty="0">
              <a:solidFill>
                <a:schemeClr val="lt1"/>
              </a:solidFill>
              <a:latin typeface="Times New Roman" panose="02020603050405020304" pitchFamily="18" charset="0"/>
              <a:cs typeface="Times New Roman" panose="02020603050405020304" pitchFamily="18" charset="0"/>
            </a:endParaRPr>
          </a:p>
        </p:txBody>
      </p:sp>
      <p:sp>
        <p:nvSpPr>
          <p:cNvPr id="45" name="Google Shape;304;p14">
            <a:extLst>
              <a:ext uri="{FF2B5EF4-FFF2-40B4-BE49-F238E27FC236}">
                <a16:creationId xmlns:a16="http://schemas.microsoft.com/office/drawing/2014/main" id="{4291B6AE-9536-2B48-1CF7-1680ABB6995D}"/>
              </a:ext>
            </a:extLst>
          </p:cNvPr>
          <p:cNvSpPr/>
          <p:nvPr/>
        </p:nvSpPr>
        <p:spPr>
          <a:xfrm>
            <a:off x="6132890" y="530467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a:t>
            </a:r>
            <a:endParaRPr dirty="0">
              <a:solidFill>
                <a:schemeClr val="lt1"/>
              </a:solidFill>
              <a:latin typeface="Times New Roman" panose="02020603050405020304" pitchFamily="18" charset="0"/>
              <a:cs typeface="Times New Roman" panose="02020603050405020304" pitchFamily="18" charset="0"/>
            </a:endParaRPr>
          </a:p>
        </p:txBody>
      </p:sp>
      <p:sp>
        <p:nvSpPr>
          <p:cNvPr id="46" name="Google Shape;305;p14">
            <a:extLst>
              <a:ext uri="{FF2B5EF4-FFF2-40B4-BE49-F238E27FC236}">
                <a16:creationId xmlns:a16="http://schemas.microsoft.com/office/drawing/2014/main" id="{9FFDF906-DA0C-F4FA-9A33-0806FEC63C14}"/>
              </a:ext>
            </a:extLst>
          </p:cNvPr>
          <p:cNvSpPr txBox="1"/>
          <p:nvPr/>
        </p:nvSpPr>
        <p:spPr>
          <a:xfrm>
            <a:off x="6994031" y="21709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(503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7" name="Google Shape;306;p14">
            <a:extLst>
              <a:ext uri="{FF2B5EF4-FFF2-40B4-BE49-F238E27FC236}">
                <a16:creationId xmlns:a16="http://schemas.microsoft.com/office/drawing/2014/main" id="{6EA3F9AB-F8FA-0459-A728-04CD746C8AAE}"/>
              </a:ext>
            </a:extLst>
          </p:cNvPr>
          <p:cNvSpPr txBox="1"/>
          <p:nvPr/>
        </p:nvSpPr>
        <p:spPr>
          <a:xfrm>
            <a:off x="7056402" y="44347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(122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8" name="Google Shape;307;p14">
            <a:extLst>
              <a:ext uri="{FF2B5EF4-FFF2-40B4-BE49-F238E27FC236}">
                <a16:creationId xmlns:a16="http://schemas.microsoft.com/office/drawing/2014/main" id="{135D5994-AA5F-E2D7-C14C-CFB4021C5770}"/>
              </a:ext>
            </a:extLst>
          </p:cNvPr>
          <p:cNvSpPr txBox="1"/>
          <p:nvPr/>
        </p:nvSpPr>
        <p:spPr>
          <a:xfrm>
            <a:off x="7009281" y="321559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(397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9" name="Google Shape;308;p14">
            <a:extLst>
              <a:ext uri="{FF2B5EF4-FFF2-40B4-BE49-F238E27FC236}">
                <a16:creationId xmlns:a16="http://schemas.microsoft.com/office/drawing/2014/main" id="{6AD5E3B1-8497-3E53-B75D-FEBCBB6A4AA2}"/>
              </a:ext>
            </a:extLst>
          </p:cNvPr>
          <p:cNvSpPr txBox="1"/>
          <p:nvPr/>
        </p:nvSpPr>
        <p:spPr>
          <a:xfrm>
            <a:off x="7151865" y="5366636"/>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grpSp>
        <p:nvGrpSpPr>
          <p:cNvPr id="51" name="Google Shape;298;p14">
            <a:extLst>
              <a:ext uri="{FF2B5EF4-FFF2-40B4-BE49-F238E27FC236}">
                <a16:creationId xmlns:a16="http://schemas.microsoft.com/office/drawing/2014/main" id="{BF3D3B6A-F6FE-F1AD-C14E-310ADF729B87}"/>
              </a:ext>
            </a:extLst>
          </p:cNvPr>
          <p:cNvGrpSpPr/>
          <p:nvPr/>
        </p:nvGrpSpPr>
        <p:grpSpPr>
          <a:xfrm>
            <a:off x="9076786" y="816265"/>
            <a:ext cx="2769298" cy="1938775"/>
            <a:chOff x="446048" y="970259"/>
            <a:chExt cx="3659283" cy="1938775"/>
          </a:xfrm>
        </p:grpSpPr>
        <p:sp>
          <p:nvSpPr>
            <p:cNvPr id="52" name="Google Shape;299;p14">
              <a:extLst>
                <a:ext uri="{FF2B5EF4-FFF2-40B4-BE49-F238E27FC236}">
                  <a16:creationId xmlns:a16="http://schemas.microsoft.com/office/drawing/2014/main" id="{35B10EBC-E4CF-8444-2929-E0BCBFCB70E1}"/>
                </a:ext>
              </a:extLst>
            </p:cNvPr>
            <p:cNvSpPr txBox="1"/>
            <p:nvPr/>
          </p:nvSpPr>
          <p:spPr>
            <a:xfrm>
              <a:off x="615130" y="970259"/>
              <a:ext cx="3490201"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Entiendo claramente mi papel dentro del área de trabajo a la que pertenezco</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53" name="Google Shape;300;p14">
              <a:extLst>
                <a:ext uri="{FF2B5EF4-FFF2-40B4-BE49-F238E27FC236}">
                  <a16:creationId xmlns:a16="http://schemas.microsoft.com/office/drawing/2014/main" id="{018DDB3D-5345-C58B-E462-B90435D2FF8A}"/>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54" name="Google Shape;301;p14">
            <a:extLst>
              <a:ext uri="{FF2B5EF4-FFF2-40B4-BE49-F238E27FC236}">
                <a16:creationId xmlns:a16="http://schemas.microsoft.com/office/drawing/2014/main" id="{91EC83E6-20FC-3AD9-48AD-D082AB96C351}"/>
              </a:ext>
            </a:extLst>
          </p:cNvPr>
          <p:cNvSpPr/>
          <p:nvPr/>
        </p:nvSpPr>
        <p:spPr>
          <a:xfrm>
            <a:off x="9076786" y="206586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60%</a:t>
            </a:r>
            <a:endParaRPr>
              <a:solidFill>
                <a:schemeClr val="lt1"/>
              </a:solidFill>
              <a:latin typeface="Times New Roman" panose="02020603050405020304" pitchFamily="18" charset="0"/>
              <a:cs typeface="Times New Roman" panose="02020603050405020304" pitchFamily="18" charset="0"/>
            </a:endParaRPr>
          </a:p>
        </p:txBody>
      </p:sp>
      <p:sp>
        <p:nvSpPr>
          <p:cNvPr id="55" name="Google Shape;302;p14">
            <a:extLst>
              <a:ext uri="{FF2B5EF4-FFF2-40B4-BE49-F238E27FC236}">
                <a16:creationId xmlns:a16="http://schemas.microsoft.com/office/drawing/2014/main" id="{E9BC3BB1-6048-53F7-E88C-14153F161515}"/>
              </a:ext>
            </a:extLst>
          </p:cNvPr>
          <p:cNvSpPr/>
          <p:nvPr/>
        </p:nvSpPr>
        <p:spPr>
          <a:xfrm>
            <a:off x="9104526" y="315258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37%</a:t>
            </a:r>
            <a:endParaRPr>
              <a:solidFill>
                <a:schemeClr val="lt1"/>
              </a:solidFill>
              <a:latin typeface="Times New Roman" panose="02020603050405020304" pitchFamily="18" charset="0"/>
              <a:cs typeface="Times New Roman" panose="02020603050405020304" pitchFamily="18" charset="0"/>
            </a:endParaRPr>
          </a:p>
        </p:txBody>
      </p:sp>
      <p:sp>
        <p:nvSpPr>
          <p:cNvPr id="56" name="Google Shape;303;p14">
            <a:extLst>
              <a:ext uri="{FF2B5EF4-FFF2-40B4-BE49-F238E27FC236}">
                <a16:creationId xmlns:a16="http://schemas.microsoft.com/office/drawing/2014/main" id="{78F94688-5A3E-C9E8-5535-F405B827B458}"/>
              </a:ext>
            </a:extLst>
          </p:cNvPr>
          <p:cNvSpPr/>
          <p:nvPr/>
        </p:nvSpPr>
        <p:spPr>
          <a:xfrm>
            <a:off x="9151939" y="4243051"/>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2%</a:t>
            </a:r>
            <a:endParaRPr>
              <a:solidFill>
                <a:schemeClr val="lt1"/>
              </a:solidFill>
              <a:latin typeface="Times New Roman" panose="02020603050405020304" pitchFamily="18" charset="0"/>
              <a:cs typeface="Times New Roman" panose="02020603050405020304" pitchFamily="18" charset="0"/>
            </a:endParaRPr>
          </a:p>
        </p:txBody>
      </p:sp>
      <p:sp>
        <p:nvSpPr>
          <p:cNvPr id="57" name="Google Shape;304;p14">
            <a:extLst>
              <a:ext uri="{FF2B5EF4-FFF2-40B4-BE49-F238E27FC236}">
                <a16:creationId xmlns:a16="http://schemas.microsoft.com/office/drawing/2014/main" id="{8F611629-135A-4F52-6ED0-C9ED12C3910E}"/>
              </a:ext>
            </a:extLst>
          </p:cNvPr>
          <p:cNvSpPr/>
          <p:nvPr/>
        </p:nvSpPr>
        <p:spPr>
          <a:xfrm>
            <a:off x="9143932" y="5291881"/>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0,1%</a:t>
            </a:r>
            <a:endParaRPr>
              <a:solidFill>
                <a:schemeClr val="lt1"/>
              </a:solidFill>
              <a:latin typeface="Times New Roman" panose="02020603050405020304" pitchFamily="18" charset="0"/>
              <a:cs typeface="Times New Roman" panose="02020603050405020304" pitchFamily="18" charset="0"/>
            </a:endParaRPr>
          </a:p>
        </p:txBody>
      </p:sp>
      <p:sp>
        <p:nvSpPr>
          <p:cNvPr id="58" name="Google Shape;305;p14">
            <a:extLst>
              <a:ext uri="{FF2B5EF4-FFF2-40B4-BE49-F238E27FC236}">
                <a16:creationId xmlns:a16="http://schemas.microsoft.com/office/drawing/2014/main" id="{DB61DDD2-64B3-A224-B896-5ADEF477642F}"/>
              </a:ext>
            </a:extLst>
          </p:cNvPr>
          <p:cNvSpPr txBox="1"/>
          <p:nvPr/>
        </p:nvSpPr>
        <p:spPr>
          <a:xfrm>
            <a:off x="9990258" y="21394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(630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59" name="Google Shape;306;p14">
            <a:extLst>
              <a:ext uri="{FF2B5EF4-FFF2-40B4-BE49-F238E27FC236}">
                <a16:creationId xmlns:a16="http://schemas.microsoft.com/office/drawing/2014/main" id="{450AA9C8-3A30-FC22-985D-C7FD9E9CD6E3}"/>
              </a:ext>
            </a:extLst>
          </p:cNvPr>
          <p:cNvSpPr txBox="1"/>
          <p:nvPr/>
        </p:nvSpPr>
        <p:spPr>
          <a:xfrm>
            <a:off x="10080508" y="4358529"/>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60" name="Google Shape;307;p14">
            <a:extLst>
              <a:ext uri="{FF2B5EF4-FFF2-40B4-BE49-F238E27FC236}">
                <a16:creationId xmlns:a16="http://schemas.microsoft.com/office/drawing/2014/main" id="{06843AD2-C867-1142-EB9C-59A079CBC443}"/>
              </a:ext>
            </a:extLst>
          </p:cNvPr>
          <p:cNvSpPr txBox="1"/>
          <p:nvPr/>
        </p:nvSpPr>
        <p:spPr>
          <a:xfrm>
            <a:off x="10080508" y="3250929"/>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(383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61" name="Google Shape;308;p14">
            <a:extLst>
              <a:ext uri="{FF2B5EF4-FFF2-40B4-BE49-F238E27FC236}">
                <a16:creationId xmlns:a16="http://schemas.microsoft.com/office/drawing/2014/main" id="{376ACED5-B9F9-B21E-F53C-7F2F548D0305}"/>
              </a:ext>
            </a:extLst>
          </p:cNvPr>
          <p:cNvSpPr txBox="1"/>
          <p:nvPr/>
        </p:nvSpPr>
        <p:spPr>
          <a:xfrm>
            <a:off x="10094365" y="5317219"/>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Times New Roman" panose="02020603050405020304" pitchFamily="18" charset="0"/>
                <a:ea typeface="Arial Narrow"/>
                <a:cs typeface="Times New Roman" panose="02020603050405020304" pitchFamily="18" charset="0"/>
                <a:sym typeface="Arial Narrow"/>
              </a:rPr>
              <a:t>ADMINISTRACIÓN DE TALENTO HUMANO</a:t>
            </a:r>
            <a:endParaRPr sz="1800" b="0" i="0" u="none" strike="noStrike" cap="none" dirty="0">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grpSp>
        <p:nvGrpSpPr>
          <p:cNvPr id="292" name="Google Shape;292;p14"/>
          <p:cNvGrpSpPr/>
          <p:nvPr/>
        </p:nvGrpSpPr>
        <p:grpSpPr>
          <a:xfrm>
            <a:off x="8318421" y="1862480"/>
            <a:ext cx="3440630" cy="4122815"/>
            <a:chOff x="8307951" y="1350205"/>
            <a:chExt cx="3440630" cy="4122815"/>
          </a:xfrm>
        </p:grpSpPr>
        <p:sp>
          <p:nvSpPr>
            <p:cNvPr id="293" name="Google Shape;293;p14"/>
            <p:cNvSpPr txBox="1"/>
            <p:nvPr/>
          </p:nvSpPr>
          <p:spPr>
            <a:xfrm>
              <a:off x="8405981" y="1350205"/>
              <a:ext cx="3342600" cy="877123"/>
            </a:xfrm>
            <a:prstGeom prst="rect">
              <a:avLst/>
            </a:prstGeom>
            <a:solidFill>
              <a:srgbClr val="EAF1D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700" b="1" dirty="0">
                  <a:latin typeface="Times New Roman"/>
                  <a:ea typeface="Times New Roman"/>
                  <a:cs typeface="Times New Roman"/>
                  <a:sym typeface="Times New Roman"/>
                </a:rPr>
                <a:t>Estoy satisfecho con las actividades de bienestar que se realizan</a:t>
              </a:r>
              <a:endParaRPr sz="1700" i="0" u="none" strike="noStrike" cap="none" dirty="0">
                <a:solidFill>
                  <a:srgbClr val="205867"/>
                </a:solidFill>
                <a:latin typeface="Times New Roman"/>
                <a:ea typeface="Times New Roman"/>
                <a:cs typeface="Times New Roman"/>
                <a:sym typeface="Times New Roman"/>
              </a:endParaRPr>
            </a:p>
          </p:txBody>
        </p:sp>
        <p:sp>
          <p:nvSpPr>
            <p:cNvPr id="294" name="Google Shape;294;p14"/>
            <p:cNvSpPr txBox="1"/>
            <p:nvPr/>
          </p:nvSpPr>
          <p:spPr>
            <a:xfrm>
              <a:off x="8307951" y="5165243"/>
              <a:ext cx="9450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Arial"/>
                <a:ea typeface="Arial"/>
                <a:cs typeface="Arial"/>
                <a:sym typeface="Arial"/>
              </a:endParaRPr>
            </a:p>
          </p:txBody>
        </p:sp>
      </p:grpSp>
      <p:cxnSp>
        <p:nvCxnSpPr>
          <p:cNvPr id="295" name="Google Shape;295;p14"/>
          <p:cNvCxnSpPr/>
          <p:nvPr/>
        </p:nvCxnSpPr>
        <p:spPr>
          <a:xfrm>
            <a:off x="4111416" y="1772363"/>
            <a:ext cx="0" cy="4895400"/>
          </a:xfrm>
          <a:prstGeom prst="straightConnector1">
            <a:avLst/>
          </a:prstGeom>
          <a:noFill/>
          <a:ln w="38100" cap="flat" cmpd="sng">
            <a:solidFill>
              <a:srgbClr val="FFC000"/>
            </a:solidFill>
            <a:prstDash val="dot"/>
            <a:miter lim="800000"/>
            <a:headEnd type="none" w="sm" len="sm"/>
            <a:tailEnd type="none" w="sm" len="sm"/>
          </a:ln>
        </p:spPr>
      </p:cxnSp>
      <p:cxnSp>
        <p:nvCxnSpPr>
          <p:cNvPr id="296" name="Google Shape;296;p14"/>
          <p:cNvCxnSpPr/>
          <p:nvPr/>
        </p:nvCxnSpPr>
        <p:spPr>
          <a:xfrm>
            <a:off x="8144440" y="1782482"/>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297" name="Google Shape;297;p14"/>
          <p:cNvSpPr txBox="1"/>
          <p:nvPr/>
        </p:nvSpPr>
        <p:spPr>
          <a:xfrm>
            <a:off x="354959" y="808147"/>
            <a:ext cx="11483249" cy="105872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MX" sz="1600" b="0" i="0" dirty="0">
                <a:solidFill>
                  <a:srgbClr val="202124"/>
                </a:solidFill>
                <a:effectLst/>
                <a:latin typeface="Times New Roman" panose="02020603050405020304" pitchFamily="18" charset="0"/>
                <a:cs typeface="Times New Roman" panose="02020603050405020304" pitchFamily="18" charset="0"/>
              </a:rPr>
              <a:t>Nivel de percepción de los servidores públicos sobre los procesos organizacionales orientados a una adecuada ubicación de éstos en sus respectivos cargos y a su capacitación, bienestar y satisfacción, con el objetivo de favorecer su crecimiento personal y profesional. </a:t>
            </a:r>
            <a:endParaRPr sz="1600" dirty="0">
              <a:solidFill>
                <a:srgbClr val="202124"/>
              </a:solidFill>
              <a:highlight>
                <a:srgbClr val="FFE599"/>
              </a:highlight>
              <a:latin typeface="Times New Roman" panose="02020603050405020304" pitchFamily="18" charset="0"/>
              <a:ea typeface="Roboto"/>
              <a:cs typeface="Times New Roman" panose="02020603050405020304" pitchFamily="18" charset="0"/>
              <a:sym typeface="Roboto"/>
            </a:endParaRPr>
          </a:p>
        </p:txBody>
      </p:sp>
      <p:sp>
        <p:nvSpPr>
          <p:cNvPr id="299" name="Google Shape;299;p14"/>
          <p:cNvSpPr txBox="1"/>
          <p:nvPr/>
        </p:nvSpPr>
        <p:spPr>
          <a:xfrm>
            <a:off x="187635" y="1882102"/>
            <a:ext cx="3753370"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Siento que estoy ubicado en el cargo que desempeño, de acuerdo con mis conocimientos y habilidades. </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301" name="Google Shape;301;p14"/>
          <p:cNvSpPr/>
          <p:nvPr/>
        </p:nvSpPr>
        <p:spPr>
          <a:xfrm>
            <a:off x="256075" y="283400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49%</a:t>
            </a:r>
            <a:endParaRPr dirty="0">
              <a:solidFill>
                <a:schemeClr val="lt1"/>
              </a:solidFill>
              <a:latin typeface="Times New Roman" panose="02020603050405020304" pitchFamily="18" charset="0"/>
              <a:cs typeface="Times New Roman" panose="02020603050405020304" pitchFamily="18" charset="0"/>
            </a:endParaRPr>
          </a:p>
        </p:txBody>
      </p:sp>
      <p:sp>
        <p:nvSpPr>
          <p:cNvPr id="302" name="Google Shape;302;p14"/>
          <p:cNvSpPr/>
          <p:nvPr/>
        </p:nvSpPr>
        <p:spPr>
          <a:xfrm>
            <a:off x="256075" y="376664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36%</a:t>
            </a:r>
            <a:endParaRPr dirty="0">
              <a:solidFill>
                <a:schemeClr val="lt1"/>
              </a:solidFill>
              <a:latin typeface="Times New Roman" panose="02020603050405020304" pitchFamily="18" charset="0"/>
              <a:cs typeface="Times New Roman" panose="02020603050405020304" pitchFamily="18" charset="0"/>
            </a:endParaRPr>
          </a:p>
        </p:txBody>
      </p:sp>
      <p:sp>
        <p:nvSpPr>
          <p:cNvPr id="303" name="Google Shape;303;p14"/>
          <p:cNvSpPr/>
          <p:nvPr/>
        </p:nvSpPr>
        <p:spPr>
          <a:xfrm>
            <a:off x="256075" y="473291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12%</a:t>
            </a:r>
            <a:endParaRPr dirty="0">
              <a:solidFill>
                <a:schemeClr val="lt1"/>
              </a:solidFill>
              <a:latin typeface="Times New Roman" panose="02020603050405020304" pitchFamily="18" charset="0"/>
              <a:cs typeface="Times New Roman" panose="02020603050405020304" pitchFamily="18" charset="0"/>
            </a:endParaRPr>
          </a:p>
        </p:txBody>
      </p:sp>
      <p:sp>
        <p:nvSpPr>
          <p:cNvPr id="304" name="Google Shape;304;p14"/>
          <p:cNvSpPr/>
          <p:nvPr/>
        </p:nvSpPr>
        <p:spPr>
          <a:xfrm>
            <a:off x="256075" y="572742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a:t>
            </a:r>
            <a:endParaRPr dirty="0">
              <a:solidFill>
                <a:schemeClr val="lt1"/>
              </a:solidFill>
            </a:endParaRPr>
          </a:p>
        </p:txBody>
      </p:sp>
      <p:sp>
        <p:nvSpPr>
          <p:cNvPr id="305" name="Google Shape;305;p14"/>
          <p:cNvSpPr txBox="1"/>
          <p:nvPr/>
        </p:nvSpPr>
        <p:spPr>
          <a:xfrm>
            <a:off x="1432650" y="3003252"/>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(508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6" name="Google Shape;306;p14"/>
          <p:cNvSpPr txBox="1"/>
          <p:nvPr/>
        </p:nvSpPr>
        <p:spPr>
          <a:xfrm>
            <a:off x="1432650" y="487056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(122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7" name="Google Shape;307;p14"/>
          <p:cNvSpPr txBox="1"/>
          <p:nvPr/>
        </p:nvSpPr>
        <p:spPr>
          <a:xfrm>
            <a:off x="1402018" y="3879969"/>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(377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8" name="Google Shape;308;p14"/>
          <p:cNvSpPr txBox="1"/>
          <p:nvPr/>
        </p:nvSpPr>
        <p:spPr>
          <a:xfrm>
            <a:off x="1385131" y="5769925"/>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(40 RESPUESTAS)</a:t>
            </a:r>
            <a:endParaRPr dirty="0">
              <a:latin typeface="Times New Roman"/>
              <a:ea typeface="Times New Roman"/>
              <a:cs typeface="Times New Roman"/>
              <a:sym typeface="Times New Roman"/>
            </a:endParaRPr>
          </a:p>
        </p:txBody>
      </p:sp>
      <p:grpSp>
        <p:nvGrpSpPr>
          <p:cNvPr id="309" name="Google Shape;309;p14"/>
          <p:cNvGrpSpPr/>
          <p:nvPr/>
        </p:nvGrpSpPr>
        <p:grpSpPr>
          <a:xfrm>
            <a:off x="4352956" y="5684031"/>
            <a:ext cx="3617508" cy="314314"/>
            <a:chOff x="4322886" y="5171756"/>
            <a:chExt cx="3617508" cy="314314"/>
          </a:xfrm>
        </p:grpSpPr>
        <p:sp>
          <p:nvSpPr>
            <p:cNvPr id="311" name="Google Shape;311;p14"/>
            <p:cNvSpPr txBox="1"/>
            <p:nvPr/>
          </p:nvSpPr>
          <p:spPr>
            <a:xfrm>
              <a:off x="4322886" y="5171757"/>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Arial"/>
                <a:ea typeface="Arial"/>
                <a:cs typeface="Arial"/>
                <a:sym typeface="Arial"/>
              </a:endParaRPr>
            </a:p>
          </p:txBody>
        </p:sp>
        <p:sp>
          <p:nvSpPr>
            <p:cNvPr id="312" name="Google Shape;312;p14"/>
            <p:cNvSpPr txBox="1"/>
            <p:nvPr/>
          </p:nvSpPr>
          <p:spPr>
            <a:xfrm>
              <a:off x="5635443" y="5178270"/>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Arial"/>
                <a:ea typeface="Arial"/>
                <a:cs typeface="Arial"/>
                <a:sym typeface="Arial"/>
              </a:endParaRPr>
            </a:p>
          </p:txBody>
        </p:sp>
        <p:sp>
          <p:nvSpPr>
            <p:cNvPr id="313" name="Google Shape;313;p14"/>
            <p:cNvSpPr txBox="1"/>
            <p:nvPr/>
          </p:nvSpPr>
          <p:spPr>
            <a:xfrm>
              <a:off x="6995394" y="5171756"/>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Arial"/>
                <a:ea typeface="Arial"/>
                <a:cs typeface="Arial"/>
                <a:sym typeface="Arial"/>
              </a:endParaRPr>
            </a:p>
          </p:txBody>
        </p:sp>
      </p:grpSp>
      <p:sp>
        <p:nvSpPr>
          <p:cNvPr id="314" name="Google Shape;314;p14"/>
          <p:cNvSpPr/>
          <p:nvPr/>
        </p:nvSpPr>
        <p:spPr>
          <a:xfrm>
            <a:off x="4443868" y="283502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33%</a:t>
            </a:r>
            <a:endParaRPr dirty="0">
              <a:solidFill>
                <a:schemeClr val="lt1"/>
              </a:solidFill>
              <a:latin typeface="Times New Roman" panose="02020603050405020304" pitchFamily="18" charset="0"/>
              <a:cs typeface="Times New Roman" panose="02020603050405020304" pitchFamily="18" charset="0"/>
            </a:endParaRPr>
          </a:p>
        </p:txBody>
      </p:sp>
      <p:sp>
        <p:nvSpPr>
          <p:cNvPr id="315" name="Google Shape;315;p14"/>
          <p:cNvSpPr/>
          <p:nvPr/>
        </p:nvSpPr>
        <p:spPr>
          <a:xfrm>
            <a:off x="4465452" y="375006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30%</a:t>
            </a:r>
            <a:endParaRPr dirty="0">
              <a:solidFill>
                <a:schemeClr val="lt1"/>
              </a:solidFill>
              <a:latin typeface="Times New Roman" panose="02020603050405020304" pitchFamily="18" charset="0"/>
              <a:cs typeface="Times New Roman" panose="02020603050405020304" pitchFamily="18" charset="0"/>
            </a:endParaRPr>
          </a:p>
        </p:txBody>
      </p:sp>
      <p:sp>
        <p:nvSpPr>
          <p:cNvPr id="316" name="Google Shape;316;p14"/>
          <p:cNvSpPr/>
          <p:nvPr/>
        </p:nvSpPr>
        <p:spPr>
          <a:xfrm>
            <a:off x="4503614" y="473291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22%</a:t>
            </a:r>
            <a:endParaRPr dirty="0">
              <a:solidFill>
                <a:schemeClr val="lt1"/>
              </a:solidFill>
              <a:latin typeface="Times New Roman" panose="02020603050405020304" pitchFamily="18" charset="0"/>
              <a:cs typeface="Times New Roman" panose="02020603050405020304" pitchFamily="18" charset="0"/>
            </a:endParaRPr>
          </a:p>
        </p:txBody>
      </p:sp>
      <p:sp>
        <p:nvSpPr>
          <p:cNvPr id="317" name="Google Shape;317;p14"/>
          <p:cNvSpPr/>
          <p:nvPr/>
        </p:nvSpPr>
        <p:spPr>
          <a:xfrm>
            <a:off x="4503127" y="573980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14%</a:t>
            </a:r>
            <a:endParaRPr dirty="0">
              <a:solidFill>
                <a:schemeClr val="lt1"/>
              </a:solidFill>
            </a:endParaRPr>
          </a:p>
        </p:txBody>
      </p:sp>
      <p:sp>
        <p:nvSpPr>
          <p:cNvPr id="318" name="Google Shape;318;p14"/>
          <p:cNvSpPr txBox="1"/>
          <p:nvPr/>
        </p:nvSpPr>
        <p:spPr>
          <a:xfrm>
            <a:off x="5575451" y="2985500"/>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(346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19" name="Google Shape;319;p14"/>
          <p:cNvSpPr txBox="1"/>
          <p:nvPr/>
        </p:nvSpPr>
        <p:spPr>
          <a:xfrm>
            <a:off x="5577617" y="3793293"/>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(312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0" name="Google Shape;320;p14"/>
          <p:cNvSpPr txBox="1"/>
          <p:nvPr/>
        </p:nvSpPr>
        <p:spPr>
          <a:xfrm>
            <a:off x="5613763" y="4870137"/>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(229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1" name="Google Shape;321;p14"/>
          <p:cNvSpPr txBox="1"/>
          <p:nvPr/>
        </p:nvSpPr>
        <p:spPr>
          <a:xfrm>
            <a:off x="5649551" y="5737960"/>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(150 RESPUESTAS)</a:t>
            </a:r>
            <a:endParaRPr dirty="0">
              <a:latin typeface="Times New Roman"/>
              <a:ea typeface="Times New Roman"/>
              <a:cs typeface="Times New Roman"/>
              <a:sym typeface="Times New Roman"/>
            </a:endParaRPr>
          </a:p>
        </p:txBody>
      </p:sp>
      <p:sp>
        <p:nvSpPr>
          <p:cNvPr id="322" name="Google Shape;322;p14"/>
          <p:cNvSpPr/>
          <p:nvPr/>
        </p:nvSpPr>
        <p:spPr>
          <a:xfrm>
            <a:off x="8318425" y="271343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16%</a:t>
            </a:r>
            <a:endParaRPr>
              <a:solidFill>
                <a:schemeClr val="lt1"/>
              </a:solidFill>
              <a:latin typeface="Times New Roman" panose="02020603050405020304" pitchFamily="18" charset="0"/>
              <a:cs typeface="Times New Roman" panose="02020603050405020304" pitchFamily="18" charset="0"/>
            </a:endParaRPr>
          </a:p>
        </p:txBody>
      </p:sp>
      <p:sp>
        <p:nvSpPr>
          <p:cNvPr id="323" name="Google Shape;323;p14"/>
          <p:cNvSpPr/>
          <p:nvPr/>
        </p:nvSpPr>
        <p:spPr>
          <a:xfrm>
            <a:off x="8318425" y="367121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37%</a:t>
            </a:r>
            <a:endParaRPr>
              <a:solidFill>
                <a:schemeClr val="lt1"/>
              </a:solidFill>
              <a:latin typeface="Times New Roman" panose="02020603050405020304" pitchFamily="18" charset="0"/>
              <a:cs typeface="Times New Roman" panose="02020603050405020304" pitchFamily="18" charset="0"/>
            </a:endParaRPr>
          </a:p>
        </p:txBody>
      </p:sp>
      <p:sp>
        <p:nvSpPr>
          <p:cNvPr id="324" name="Google Shape;324;p14"/>
          <p:cNvSpPr/>
          <p:nvPr/>
        </p:nvSpPr>
        <p:spPr>
          <a:xfrm>
            <a:off x="8318425" y="465790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35%</a:t>
            </a:r>
            <a:endParaRPr>
              <a:solidFill>
                <a:schemeClr val="lt1"/>
              </a:solidFill>
              <a:latin typeface="Times New Roman" panose="02020603050405020304" pitchFamily="18" charset="0"/>
              <a:cs typeface="Times New Roman" panose="02020603050405020304" pitchFamily="18" charset="0"/>
            </a:endParaRPr>
          </a:p>
        </p:txBody>
      </p:sp>
      <p:sp>
        <p:nvSpPr>
          <p:cNvPr id="325" name="Google Shape;325;p14"/>
          <p:cNvSpPr/>
          <p:nvPr/>
        </p:nvSpPr>
        <p:spPr>
          <a:xfrm>
            <a:off x="8318425" y="56445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rPr>
              <a:t>12%</a:t>
            </a:r>
            <a:endParaRPr>
              <a:solidFill>
                <a:schemeClr val="lt1"/>
              </a:solidFill>
            </a:endParaRPr>
          </a:p>
        </p:txBody>
      </p:sp>
      <p:sp>
        <p:nvSpPr>
          <p:cNvPr id="326" name="Google Shape;326;p14"/>
          <p:cNvSpPr txBox="1"/>
          <p:nvPr/>
        </p:nvSpPr>
        <p:spPr>
          <a:xfrm>
            <a:off x="9458951" y="2801371"/>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(148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7" name="Google Shape;327;p14"/>
          <p:cNvSpPr txBox="1"/>
          <p:nvPr/>
        </p:nvSpPr>
        <p:spPr>
          <a:xfrm>
            <a:off x="9533051" y="3801113"/>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(399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8" name="Google Shape;328;p14"/>
          <p:cNvSpPr txBox="1"/>
          <p:nvPr/>
        </p:nvSpPr>
        <p:spPr>
          <a:xfrm>
            <a:off x="9533051" y="48126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(365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9" name="Google Shape;329;p14"/>
          <p:cNvSpPr txBox="1"/>
          <p:nvPr/>
        </p:nvSpPr>
        <p:spPr>
          <a:xfrm>
            <a:off x="9533051" y="5724025"/>
            <a:ext cx="23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(125 RESPUESTAS)</a:t>
            </a:r>
            <a:endParaRPr dirty="0">
              <a:latin typeface="Times New Roman"/>
              <a:ea typeface="Times New Roman"/>
              <a:cs typeface="Times New Roman"/>
              <a:sym typeface="Times New Roman"/>
            </a:endParaRPr>
          </a:p>
        </p:txBody>
      </p:sp>
      <p:sp>
        <p:nvSpPr>
          <p:cNvPr id="2" name="Google Shape;299;p14">
            <a:extLst>
              <a:ext uri="{FF2B5EF4-FFF2-40B4-BE49-F238E27FC236}">
                <a16:creationId xmlns:a16="http://schemas.microsoft.com/office/drawing/2014/main" id="{22646A80-9547-8551-4B4B-7AC10D371C28}"/>
              </a:ext>
            </a:extLst>
          </p:cNvPr>
          <p:cNvSpPr txBox="1"/>
          <p:nvPr/>
        </p:nvSpPr>
        <p:spPr>
          <a:xfrm>
            <a:off x="4450673" y="1858012"/>
            <a:ext cx="3490200"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La persona vinculada a la entidad recibe una capacitación adecuada a su cargo</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427642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352" name="Google Shape;352;p15"/>
          <p:cNvCxnSpPr/>
          <p:nvPr/>
        </p:nvCxnSpPr>
        <p:spPr>
          <a:xfrm>
            <a:off x="3043817" y="1150279"/>
            <a:ext cx="0" cy="4895385"/>
          </a:xfrm>
          <a:prstGeom prst="straightConnector1">
            <a:avLst/>
          </a:prstGeom>
          <a:noFill/>
          <a:ln w="38100" cap="flat" cmpd="sng">
            <a:solidFill>
              <a:srgbClr val="FFC000"/>
            </a:solidFill>
            <a:prstDash val="dot"/>
            <a:round/>
            <a:headEnd type="none" w="sm" len="sm"/>
            <a:tailEnd type="none" w="sm" len="sm"/>
          </a:ln>
        </p:spPr>
      </p:cxnSp>
      <p:grpSp>
        <p:nvGrpSpPr>
          <p:cNvPr id="13" name="Google Shape;298;p14">
            <a:extLst>
              <a:ext uri="{FF2B5EF4-FFF2-40B4-BE49-F238E27FC236}">
                <a16:creationId xmlns:a16="http://schemas.microsoft.com/office/drawing/2014/main" id="{CE63C40D-29C5-C1BA-52A9-8DAE456C23E4}"/>
              </a:ext>
            </a:extLst>
          </p:cNvPr>
          <p:cNvGrpSpPr/>
          <p:nvPr/>
        </p:nvGrpSpPr>
        <p:grpSpPr>
          <a:xfrm>
            <a:off x="97007" y="829362"/>
            <a:ext cx="2786797" cy="1862568"/>
            <a:chOff x="446048" y="1046466"/>
            <a:chExt cx="3682406" cy="1862568"/>
          </a:xfrm>
        </p:grpSpPr>
        <p:sp>
          <p:nvSpPr>
            <p:cNvPr id="14" name="Google Shape;299;p14">
              <a:extLst>
                <a:ext uri="{FF2B5EF4-FFF2-40B4-BE49-F238E27FC236}">
                  <a16:creationId xmlns:a16="http://schemas.microsoft.com/office/drawing/2014/main" id="{197ED22A-72EE-2D9F-A0C0-5712CD12DD0A}"/>
                </a:ext>
              </a:extLst>
            </p:cNvPr>
            <p:cNvSpPr txBox="1"/>
            <p:nvPr/>
          </p:nvSpPr>
          <p:spPr>
            <a:xfrm>
              <a:off x="638253" y="1046466"/>
              <a:ext cx="3490201" cy="923289"/>
            </a:xfrm>
            <a:prstGeom prst="rect">
              <a:avLst/>
            </a:prstGeom>
            <a:solidFill>
              <a:schemeClr val="accent2">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El INPEC me incentiva cuando alcanzo mis objetivos y metas</a:t>
              </a:r>
              <a:endParaRPr sz="2100" b="1" i="0" u="none" strike="noStrike" cap="none" dirty="0">
                <a:solidFill>
                  <a:srgbClr val="205867"/>
                </a:solidFill>
                <a:latin typeface="Times New Roman"/>
                <a:ea typeface="Times New Roman"/>
                <a:cs typeface="Times New Roman"/>
                <a:sym typeface="Times New Roman"/>
              </a:endParaRPr>
            </a:p>
          </p:txBody>
        </p:sp>
        <p:sp>
          <p:nvSpPr>
            <p:cNvPr id="15" name="Google Shape;300;p14">
              <a:extLst>
                <a:ext uri="{FF2B5EF4-FFF2-40B4-BE49-F238E27FC236}">
                  <a16:creationId xmlns:a16="http://schemas.microsoft.com/office/drawing/2014/main" id="{E055301B-BCDE-CD8F-5123-A5FA749FF8F1}"/>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6" name="Google Shape;301;p14">
            <a:extLst>
              <a:ext uri="{FF2B5EF4-FFF2-40B4-BE49-F238E27FC236}">
                <a16:creationId xmlns:a16="http://schemas.microsoft.com/office/drawing/2014/main" id="{671E54F7-4329-95E6-EFE8-751EDCAF4F93}"/>
              </a:ext>
            </a:extLst>
          </p:cNvPr>
          <p:cNvSpPr/>
          <p:nvPr/>
        </p:nvSpPr>
        <p:spPr>
          <a:xfrm>
            <a:off x="141188" y="2016553"/>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11%</a:t>
            </a:r>
            <a:endParaRPr dirty="0">
              <a:solidFill>
                <a:schemeClr val="lt1"/>
              </a:solidFill>
            </a:endParaRPr>
          </a:p>
        </p:txBody>
      </p:sp>
      <p:sp>
        <p:nvSpPr>
          <p:cNvPr id="17" name="Google Shape;302;p14">
            <a:extLst>
              <a:ext uri="{FF2B5EF4-FFF2-40B4-BE49-F238E27FC236}">
                <a16:creationId xmlns:a16="http://schemas.microsoft.com/office/drawing/2014/main" id="{F2C9B26C-F62F-081B-24A1-C294321057B5}"/>
              </a:ext>
            </a:extLst>
          </p:cNvPr>
          <p:cNvSpPr/>
          <p:nvPr/>
        </p:nvSpPr>
        <p:spPr>
          <a:xfrm>
            <a:off x="145744" y="31115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35%</a:t>
            </a:r>
            <a:endParaRPr dirty="0">
              <a:solidFill>
                <a:schemeClr val="lt1"/>
              </a:solidFill>
            </a:endParaRPr>
          </a:p>
        </p:txBody>
      </p:sp>
      <p:sp>
        <p:nvSpPr>
          <p:cNvPr id="18" name="Google Shape;303;p14">
            <a:extLst>
              <a:ext uri="{FF2B5EF4-FFF2-40B4-BE49-F238E27FC236}">
                <a16:creationId xmlns:a16="http://schemas.microsoft.com/office/drawing/2014/main" id="{3BDDAEA0-32D9-6CEE-4E27-39FE644D50B1}"/>
              </a:ext>
            </a:extLst>
          </p:cNvPr>
          <p:cNvSpPr/>
          <p:nvPr/>
        </p:nvSpPr>
        <p:spPr>
          <a:xfrm>
            <a:off x="130225" y="4166141"/>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15%</a:t>
            </a:r>
            <a:endParaRPr dirty="0">
              <a:solidFill>
                <a:schemeClr val="lt1"/>
              </a:solidFill>
            </a:endParaRPr>
          </a:p>
        </p:txBody>
      </p:sp>
      <p:sp>
        <p:nvSpPr>
          <p:cNvPr id="19" name="Google Shape;304;p14">
            <a:extLst>
              <a:ext uri="{FF2B5EF4-FFF2-40B4-BE49-F238E27FC236}">
                <a16:creationId xmlns:a16="http://schemas.microsoft.com/office/drawing/2014/main" id="{1CFB1C7B-4C9F-AE5D-7C24-D513FDC192C4}"/>
              </a:ext>
            </a:extLst>
          </p:cNvPr>
          <p:cNvSpPr/>
          <p:nvPr/>
        </p:nvSpPr>
        <p:spPr>
          <a:xfrm>
            <a:off x="135996" y="524156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38%</a:t>
            </a:r>
            <a:endParaRPr dirty="0">
              <a:solidFill>
                <a:schemeClr val="lt1"/>
              </a:solidFill>
            </a:endParaRPr>
          </a:p>
        </p:txBody>
      </p:sp>
      <p:sp>
        <p:nvSpPr>
          <p:cNvPr id="20" name="Google Shape;305;p14">
            <a:extLst>
              <a:ext uri="{FF2B5EF4-FFF2-40B4-BE49-F238E27FC236}">
                <a16:creationId xmlns:a16="http://schemas.microsoft.com/office/drawing/2014/main" id="{B4130625-A781-C076-28D0-755BB424E447}"/>
              </a:ext>
            </a:extLst>
          </p:cNvPr>
          <p:cNvSpPr txBox="1"/>
          <p:nvPr/>
        </p:nvSpPr>
        <p:spPr>
          <a:xfrm>
            <a:off x="964088" y="21703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(113 RESPUESTAS)</a:t>
            </a:r>
            <a:endParaRPr dirty="0">
              <a:latin typeface="Times New Roman"/>
              <a:ea typeface="Times New Roman"/>
              <a:cs typeface="Times New Roman"/>
              <a:sym typeface="Times New Roman"/>
            </a:endParaRPr>
          </a:p>
        </p:txBody>
      </p:sp>
      <p:sp>
        <p:nvSpPr>
          <p:cNvPr id="21" name="Google Shape;306;p14">
            <a:extLst>
              <a:ext uri="{FF2B5EF4-FFF2-40B4-BE49-F238E27FC236}">
                <a16:creationId xmlns:a16="http://schemas.microsoft.com/office/drawing/2014/main" id="{91A80DA4-F74B-FF1F-6E44-1DD644266CA8}"/>
              </a:ext>
            </a:extLst>
          </p:cNvPr>
          <p:cNvSpPr txBox="1"/>
          <p:nvPr/>
        </p:nvSpPr>
        <p:spPr>
          <a:xfrm>
            <a:off x="1030110" y="428213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(160 RESPUESTAS)</a:t>
            </a:r>
            <a:endParaRPr dirty="0">
              <a:latin typeface="Times New Roman"/>
              <a:ea typeface="Times New Roman"/>
              <a:cs typeface="Times New Roman"/>
              <a:sym typeface="Times New Roman"/>
            </a:endParaRPr>
          </a:p>
        </p:txBody>
      </p:sp>
      <p:sp>
        <p:nvSpPr>
          <p:cNvPr id="22" name="Google Shape;307;p14">
            <a:extLst>
              <a:ext uri="{FF2B5EF4-FFF2-40B4-BE49-F238E27FC236}">
                <a16:creationId xmlns:a16="http://schemas.microsoft.com/office/drawing/2014/main" id="{A3BDE2EA-5249-DCA4-565D-38A8CD94E03A}"/>
              </a:ext>
            </a:extLst>
          </p:cNvPr>
          <p:cNvSpPr txBox="1"/>
          <p:nvPr/>
        </p:nvSpPr>
        <p:spPr>
          <a:xfrm>
            <a:off x="1011758" y="319173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(364 RESPUESTAS)</a:t>
            </a:r>
            <a:endParaRPr dirty="0">
              <a:latin typeface="Times New Roman"/>
              <a:ea typeface="Times New Roman"/>
              <a:cs typeface="Times New Roman"/>
              <a:sym typeface="Times New Roman"/>
            </a:endParaRPr>
          </a:p>
        </p:txBody>
      </p:sp>
      <p:sp>
        <p:nvSpPr>
          <p:cNvPr id="23" name="Google Shape;308;p14">
            <a:extLst>
              <a:ext uri="{FF2B5EF4-FFF2-40B4-BE49-F238E27FC236}">
                <a16:creationId xmlns:a16="http://schemas.microsoft.com/office/drawing/2014/main" id="{59A5F71A-B788-9C63-412D-0B9E9E101902}"/>
              </a:ext>
            </a:extLst>
          </p:cNvPr>
          <p:cNvSpPr txBox="1"/>
          <p:nvPr/>
        </p:nvSpPr>
        <p:spPr>
          <a:xfrm>
            <a:off x="1050317" y="5255137"/>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(400 RESPUESTAS)</a:t>
            </a:r>
            <a:endParaRPr dirty="0">
              <a:latin typeface="Times New Roman"/>
              <a:ea typeface="Times New Roman"/>
              <a:cs typeface="Times New Roman"/>
              <a:sym typeface="Times New Roman"/>
            </a:endParaRPr>
          </a:p>
        </p:txBody>
      </p:sp>
      <p:cxnSp>
        <p:nvCxnSpPr>
          <p:cNvPr id="25" name="Google Shape;352;p15">
            <a:extLst>
              <a:ext uri="{FF2B5EF4-FFF2-40B4-BE49-F238E27FC236}">
                <a16:creationId xmlns:a16="http://schemas.microsoft.com/office/drawing/2014/main" id="{8BA772C3-2079-7296-4CA3-09F63229E730}"/>
              </a:ext>
            </a:extLst>
          </p:cNvPr>
          <p:cNvCxnSpPr/>
          <p:nvPr/>
        </p:nvCxnSpPr>
        <p:spPr>
          <a:xfrm>
            <a:off x="9002152" y="1079482"/>
            <a:ext cx="0" cy="4895385"/>
          </a:xfrm>
          <a:prstGeom prst="straightConnector1">
            <a:avLst/>
          </a:prstGeom>
          <a:noFill/>
          <a:ln w="38100" cap="flat" cmpd="sng">
            <a:solidFill>
              <a:srgbClr val="FFC000"/>
            </a:solidFill>
            <a:prstDash val="dot"/>
            <a:round/>
            <a:headEnd type="none" w="sm" len="sm"/>
            <a:tailEnd type="none" w="sm" len="sm"/>
          </a:ln>
        </p:spPr>
      </p:cxnSp>
      <p:cxnSp>
        <p:nvCxnSpPr>
          <p:cNvPr id="26" name="Google Shape;352;p15">
            <a:extLst>
              <a:ext uri="{FF2B5EF4-FFF2-40B4-BE49-F238E27FC236}">
                <a16:creationId xmlns:a16="http://schemas.microsoft.com/office/drawing/2014/main" id="{E52C6D28-41B3-3DE0-226B-B0748E4364DA}"/>
              </a:ext>
            </a:extLst>
          </p:cNvPr>
          <p:cNvCxnSpPr/>
          <p:nvPr/>
        </p:nvCxnSpPr>
        <p:spPr>
          <a:xfrm>
            <a:off x="6084636" y="1144756"/>
            <a:ext cx="0" cy="4895385"/>
          </a:xfrm>
          <a:prstGeom prst="straightConnector1">
            <a:avLst/>
          </a:prstGeom>
          <a:noFill/>
          <a:ln w="38100" cap="flat" cmpd="sng">
            <a:solidFill>
              <a:srgbClr val="FFC000"/>
            </a:solidFill>
            <a:prstDash val="dot"/>
            <a:round/>
            <a:headEnd type="none" w="sm" len="sm"/>
            <a:tailEnd type="none" w="sm" len="sm"/>
          </a:ln>
        </p:spPr>
      </p:cxnSp>
      <p:grpSp>
        <p:nvGrpSpPr>
          <p:cNvPr id="27" name="Google Shape;298;p14">
            <a:extLst>
              <a:ext uri="{FF2B5EF4-FFF2-40B4-BE49-F238E27FC236}">
                <a16:creationId xmlns:a16="http://schemas.microsoft.com/office/drawing/2014/main" id="{207E7E56-0A50-C532-C9CB-D19415E5F1EA}"/>
              </a:ext>
            </a:extLst>
          </p:cNvPr>
          <p:cNvGrpSpPr/>
          <p:nvPr/>
        </p:nvGrpSpPr>
        <p:grpSpPr>
          <a:xfrm>
            <a:off x="3096679" y="808483"/>
            <a:ext cx="2868863" cy="1883447"/>
            <a:chOff x="446048" y="1025587"/>
            <a:chExt cx="3790846" cy="1883447"/>
          </a:xfrm>
        </p:grpSpPr>
        <p:sp>
          <p:nvSpPr>
            <p:cNvPr id="28" name="Google Shape;299;p14">
              <a:extLst>
                <a:ext uri="{FF2B5EF4-FFF2-40B4-BE49-F238E27FC236}">
                  <a16:creationId xmlns:a16="http://schemas.microsoft.com/office/drawing/2014/main" id="{BC23603E-D6E6-340F-9ACF-74FCEDD8A4E9}"/>
                </a:ext>
              </a:extLst>
            </p:cNvPr>
            <p:cNvSpPr txBox="1"/>
            <p:nvPr/>
          </p:nvSpPr>
          <p:spPr>
            <a:xfrm>
              <a:off x="539023" y="1025587"/>
              <a:ext cx="3697871"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La institución concede los encargos a las personas que se los merecen </a:t>
              </a:r>
              <a:endParaRPr sz="2100" b="1" i="0" u="none" strike="noStrike" cap="none" dirty="0">
                <a:solidFill>
                  <a:srgbClr val="205867"/>
                </a:solidFill>
                <a:latin typeface="Times New Roman"/>
                <a:ea typeface="Times New Roman"/>
                <a:cs typeface="Times New Roman"/>
                <a:sym typeface="Times New Roman"/>
              </a:endParaRPr>
            </a:p>
          </p:txBody>
        </p:sp>
        <p:sp>
          <p:nvSpPr>
            <p:cNvPr id="29" name="Google Shape;300;p14">
              <a:extLst>
                <a:ext uri="{FF2B5EF4-FFF2-40B4-BE49-F238E27FC236}">
                  <a16:creationId xmlns:a16="http://schemas.microsoft.com/office/drawing/2014/main" id="{3B3B55B4-4D24-E58B-6802-01AF729473B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30" name="Google Shape;301;p14">
            <a:extLst>
              <a:ext uri="{FF2B5EF4-FFF2-40B4-BE49-F238E27FC236}">
                <a16:creationId xmlns:a16="http://schemas.microsoft.com/office/drawing/2014/main" id="{9C38E2F0-5B2F-F9BF-C8DE-8D433EFC8FC5}"/>
              </a:ext>
            </a:extLst>
          </p:cNvPr>
          <p:cNvSpPr/>
          <p:nvPr/>
        </p:nvSpPr>
        <p:spPr>
          <a:xfrm>
            <a:off x="3095831" y="2048108"/>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14%</a:t>
            </a:r>
            <a:endParaRPr dirty="0">
              <a:solidFill>
                <a:schemeClr val="lt1"/>
              </a:solidFill>
            </a:endParaRPr>
          </a:p>
        </p:txBody>
      </p:sp>
      <p:sp>
        <p:nvSpPr>
          <p:cNvPr id="31" name="Google Shape;302;p14">
            <a:extLst>
              <a:ext uri="{FF2B5EF4-FFF2-40B4-BE49-F238E27FC236}">
                <a16:creationId xmlns:a16="http://schemas.microsoft.com/office/drawing/2014/main" id="{6D03F2F4-3421-5914-3378-D17BE8CE1135}"/>
              </a:ext>
            </a:extLst>
          </p:cNvPr>
          <p:cNvSpPr/>
          <p:nvPr/>
        </p:nvSpPr>
        <p:spPr>
          <a:xfrm>
            <a:off x="3105570" y="3121029"/>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39%</a:t>
            </a:r>
            <a:endParaRPr dirty="0">
              <a:solidFill>
                <a:schemeClr val="lt1"/>
              </a:solidFill>
            </a:endParaRPr>
          </a:p>
        </p:txBody>
      </p:sp>
      <p:sp>
        <p:nvSpPr>
          <p:cNvPr id="32" name="Google Shape;303;p14">
            <a:extLst>
              <a:ext uri="{FF2B5EF4-FFF2-40B4-BE49-F238E27FC236}">
                <a16:creationId xmlns:a16="http://schemas.microsoft.com/office/drawing/2014/main" id="{117E1BDD-16FE-8112-BC32-A1AD88D4E85D}"/>
              </a:ext>
            </a:extLst>
          </p:cNvPr>
          <p:cNvSpPr/>
          <p:nvPr/>
        </p:nvSpPr>
        <p:spPr>
          <a:xfrm>
            <a:off x="3085582" y="422308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33%</a:t>
            </a:r>
            <a:endParaRPr dirty="0">
              <a:solidFill>
                <a:schemeClr val="lt1"/>
              </a:solidFill>
            </a:endParaRPr>
          </a:p>
        </p:txBody>
      </p:sp>
      <p:sp>
        <p:nvSpPr>
          <p:cNvPr id="33" name="Google Shape;304;p14">
            <a:extLst>
              <a:ext uri="{FF2B5EF4-FFF2-40B4-BE49-F238E27FC236}">
                <a16:creationId xmlns:a16="http://schemas.microsoft.com/office/drawing/2014/main" id="{413B338B-7340-0CBE-CB22-145908C31FA8}"/>
              </a:ext>
            </a:extLst>
          </p:cNvPr>
          <p:cNvSpPr/>
          <p:nvPr/>
        </p:nvSpPr>
        <p:spPr>
          <a:xfrm>
            <a:off x="3090639" y="527311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14%</a:t>
            </a:r>
            <a:endParaRPr dirty="0">
              <a:solidFill>
                <a:schemeClr val="lt1"/>
              </a:solidFill>
            </a:endParaRPr>
          </a:p>
        </p:txBody>
      </p:sp>
      <p:sp>
        <p:nvSpPr>
          <p:cNvPr id="34" name="Google Shape;305;p14">
            <a:extLst>
              <a:ext uri="{FF2B5EF4-FFF2-40B4-BE49-F238E27FC236}">
                <a16:creationId xmlns:a16="http://schemas.microsoft.com/office/drawing/2014/main" id="{DCE51EAD-A354-65CC-30BE-585A2A8B5AFA}"/>
              </a:ext>
            </a:extLst>
          </p:cNvPr>
          <p:cNvSpPr txBox="1"/>
          <p:nvPr/>
        </p:nvSpPr>
        <p:spPr>
          <a:xfrm>
            <a:off x="3951780" y="21394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(145 RESPUESTAS)</a:t>
            </a:r>
            <a:endParaRPr dirty="0">
              <a:latin typeface="Times New Roman"/>
              <a:ea typeface="Times New Roman"/>
              <a:cs typeface="Times New Roman"/>
              <a:sym typeface="Times New Roman"/>
            </a:endParaRPr>
          </a:p>
        </p:txBody>
      </p:sp>
      <p:sp>
        <p:nvSpPr>
          <p:cNvPr id="35" name="Google Shape;306;p14">
            <a:extLst>
              <a:ext uri="{FF2B5EF4-FFF2-40B4-BE49-F238E27FC236}">
                <a16:creationId xmlns:a16="http://schemas.microsoft.com/office/drawing/2014/main" id="{48CCCDD0-3D46-526E-BDF2-B0EC4BDFE99D}"/>
              </a:ext>
            </a:extLst>
          </p:cNvPr>
          <p:cNvSpPr txBox="1"/>
          <p:nvPr/>
        </p:nvSpPr>
        <p:spPr>
          <a:xfrm>
            <a:off x="4014151" y="440318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(344 RESPUESTAS)</a:t>
            </a:r>
            <a:endParaRPr dirty="0">
              <a:latin typeface="Times New Roman"/>
              <a:ea typeface="Times New Roman"/>
              <a:cs typeface="Times New Roman"/>
              <a:sym typeface="Times New Roman"/>
            </a:endParaRPr>
          </a:p>
        </p:txBody>
      </p:sp>
      <p:sp>
        <p:nvSpPr>
          <p:cNvPr id="36" name="Google Shape;307;p14">
            <a:extLst>
              <a:ext uri="{FF2B5EF4-FFF2-40B4-BE49-F238E27FC236}">
                <a16:creationId xmlns:a16="http://schemas.microsoft.com/office/drawing/2014/main" id="{528B90DF-7FC2-F442-A8FC-9EC120DEEC1C}"/>
              </a:ext>
            </a:extLst>
          </p:cNvPr>
          <p:cNvSpPr txBox="1"/>
          <p:nvPr/>
        </p:nvSpPr>
        <p:spPr>
          <a:xfrm>
            <a:off x="3967030" y="318403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(407 RESPUESTAS)</a:t>
            </a:r>
            <a:endParaRPr dirty="0">
              <a:latin typeface="Times New Roman"/>
              <a:ea typeface="Times New Roman"/>
              <a:cs typeface="Times New Roman"/>
              <a:sym typeface="Times New Roman"/>
            </a:endParaRPr>
          </a:p>
        </p:txBody>
      </p:sp>
      <p:sp>
        <p:nvSpPr>
          <p:cNvPr id="37" name="Google Shape;308;p14">
            <a:extLst>
              <a:ext uri="{FF2B5EF4-FFF2-40B4-BE49-F238E27FC236}">
                <a16:creationId xmlns:a16="http://schemas.microsoft.com/office/drawing/2014/main" id="{21439B0C-2C72-5084-3286-3614A022FE9F}"/>
              </a:ext>
            </a:extLst>
          </p:cNvPr>
          <p:cNvSpPr txBox="1"/>
          <p:nvPr/>
        </p:nvSpPr>
        <p:spPr>
          <a:xfrm>
            <a:off x="4109614" y="5335081"/>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(141 RESPUESTAS)</a:t>
            </a:r>
            <a:endParaRPr dirty="0">
              <a:latin typeface="Times New Roman"/>
              <a:ea typeface="Times New Roman"/>
              <a:cs typeface="Times New Roman"/>
              <a:sym typeface="Times New Roman"/>
            </a:endParaRPr>
          </a:p>
        </p:txBody>
      </p:sp>
      <p:grpSp>
        <p:nvGrpSpPr>
          <p:cNvPr id="39" name="Google Shape;298;p14">
            <a:extLst>
              <a:ext uri="{FF2B5EF4-FFF2-40B4-BE49-F238E27FC236}">
                <a16:creationId xmlns:a16="http://schemas.microsoft.com/office/drawing/2014/main" id="{6A02788D-DA3E-DC8B-B275-E974A78831E0}"/>
              </a:ext>
            </a:extLst>
          </p:cNvPr>
          <p:cNvGrpSpPr/>
          <p:nvPr/>
        </p:nvGrpSpPr>
        <p:grpSpPr>
          <a:xfrm>
            <a:off x="6093901" y="806097"/>
            <a:ext cx="2788826" cy="1948943"/>
            <a:chOff x="446048" y="960091"/>
            <a:chExt cx="3685087" cy="1948943"/>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640934" y="960091"/>
              <a:ext cx="3490201"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Se planea y se da cumplimiento al plan vacacional</a:t>
              </a:r>
              <a:endParaRPr sz="2100" b="1" i="0" u="none" strike="noStrike" cap="none" dirty="0">
                <a:solidFill>
                  <a:srgbClr val="205867"/>
                </a:solidFill>
                <a:latin typeface="Times New Roman"/>
                <a:ea typeface="Times New Roman"/>
                <a:cs typeface="Times New Roman"/>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42" name="Google Shape;301;p14">
            <a:extLst>
              <a:ext uri="{FF2B5EF4-FFF2-40B4-BE49-F238E27FC236}">
                <a16:creationId xmlns:a16="http://schemas.microsoft.com/office/drawing/2014/main" id="{6C7EB8BE-F7D5-9773-90AD-8248DA77D025}"/>
              </a:ext>
            </a:extLst>
          </p:cNvPr>
          <p:cNvSpPr/>
          <p:nvPr/>
        </p:nvSpPr>
        <p:spPr>
          <a:xfrm>
            <a:off x="6138082" y="207966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47%</a:t>
            </a:r>
            <a:endParaRPr dirty="0">
              <a:solidFill>
                <a:schemeClr val="lt1"/>
              </a:solidFill>
            </a:endParaRPr>
          </a:p>
        </p:txBody>
      </p:sp>
      <p:sp>
        <p:nvSpPr>
          <p:cNvPr id="43" name="Google Shape;302;p14">
            <a:extLst>
              <a:ext uri="{FF2B5EF4-FFF2-40B4-BE49-F238E27FC236}">
                <a16:creationId xmlns:a16="http://schemas.microsoft.com/office/drawing/2014/main" id="{B05960EA-DF4E-B9F3-2B30-0BB35854B603}"/>
              </a:ext>
            </a:extLst>
          </p:cNvPr>
          <p:cNvSpPr/>
          <p:nvPr/>
        </p:nvSpPr>
        <p:spPr>
          <a:xfrm>
            <a:off x="6084636" y="315258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43%</a:t>
            </a:r>
            <a:endParaRPr dirty="0">
              <a:solidFill>
                <a:schemeClr val="lt1"/>
              </a:solidFill>
            </a:endParaRPr>
          </a:p>
        </p:txBody>
      </p:sp>
      <p:sp>
        <p:nvSpPr>
          <p:cNvPr id="44" name="Google Shape;303;p14">
            <a:extLst>
              <a:ext uri="{FF2B5EF4-FFF2-40B4-BE49-F238E27FC236}">
                <a16:creationId xmlns:a16="http://schemas.microsoft.com/office/drawing/2014/main" id="{B809F009-671D-C7A9-A919-E27FF53F86B4}"/>
              </a:ext>
            </a:extLst>
          </p:cNvPr>
          <p:cNvSpPr/>
          <p:nvPr/>
        </p:nvSpPr>
        <p:spPr>
          <a:xfrm>
            <a:off x="6108641" y="422862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8%</a:t>
            </a:r>
            <a:endParaRPr dirty="0">
              <a:solidFill>
                <a:schemeClr val="lt1"/>
              </a:solidFill>
            </a:endParaRPr>
          </a:p>
        </p:txBody>
      </p:sp>
      <p:sp>
        <p:nvSpPr>
          <p:cNvPr id="45" name="Google Shape;304;p14">
            <a:extLst>
              <a:ext uri="{FF2B5EF4-FFF2-40B4-BE49-F238E27FC236}">
                <a16:creationId xmlns:a16="http://schemas.microsoft.com/office/drawing/2014/main" id="{4291B6AE-9536-2B48-1CF7-1680ABB6995D}"/>
              </a:ext>
            </a:extLst>
          </p:cNvPr>
          <p:cNvSpPr/>
          <p:nvPr/>
        </p:nvSpPr>
        <p:spPr>
          <a:xfrm>
            <a:off x="6132890" y="530467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a:t>
            </a:r>
            <a:endParaRPr dirty="0">
              <a:solidFill>
                <a:schemeClr val="lt1"/>
              </a:solidFill>
            </a:endParaRPr>
          </a:p>
        </p:txBody>
      </p:sp>
      <p:sp>
        <p:nvSpPr>
          <p:cNvPr id="46" name="Google Shape;305;p14">
            <a:extLst>
              <a:ext uri="{FF2B5EF4-FFF2-40B4-BE49-F238E27FC236}">
                <a16:creationId xmlns:a16="http://schemas.microsoft.com/office/drawing/2014/main" id="{9FFDF906-DA0C-F4FA-9A33-0806FEC63C14}"/>
              </a:ext>
            </a:extLst>
          </p:cNvPr>
          <p:cNvSpPr txBox="1"/>
          <p:nvPr/>
        </p:nvSpPr>
        <p:spPr>
          <a:xfrm>
            <a:off x="6994031" y="21709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(488 RESPUESTAS)</a:t>
            </a:r>
            <a:endParaRPr dirty="0">
              <a:latin typeface="Times New Roman"/>
              <a:ea typeface="Times New Roman"/>
              <a:cs typeface="Times New Roman"/>
              <a:sym typeface="Times New Roman"/>
            </a:endParaRPr>
          </a:p>
        </p:txBody>
      </p:sp>
      <p:sp>
        <p:nvSpPr>
          <p:cNvPr id="47" name="Google Shape;306;p14">
            <a:extLst>
              <a:ext uri="{FF2B5EF4-FFF2-40B4-BE49-F238E27FC236}">
                <a16:creationId xmlns:a16="http://schemas.microsoft.com/office/drawing/2014/main" id="{6EA3F9AB-F8FA-0459-A728-04CD746C8AAE}"/>
              </a:ext>
            </a:extLst>
          </p:cNvPr>
          <p:cNvSpPr txBox="1"/>
          <p:nvPr/>
        </p:nvSpPr>
        <p:spPr>
          <a:xfrm>
            <a:off x="7056402" y="44347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(82 RESPUESTAS)</a:t>
            </a:r>
            <a:endParaRPr dirty="0">
              <a:latin typeface="Times New Roman"/>
              <a:ea typeface="Times New Roman"/>
              <a:cs typeface="Times New Roman"/>
              <a:sym typeface="Times New Roman"/>
            </a:endParaRPr>
          </a:p>
        </p:txBody>
      </p:sp>
      <p:sp>
        <p:nvSpPr>
          <p:cNvPr id="48" name="Google Shape;307;p14">
            <a:extLst>
              <a:ext uri="{FF2B5EF4-FFF2-40B4-BE49-F238E27FC236}">
                <a16:creationId xmlns:a16="http://schemas.microsoft.com/office/drawing/2014/main" id="{135D5994-AA5F-E2D7-C14C-CFB4021C5770}"/>
              </a:ext>
            </a:extLst>
          </p:cNvPr>
          <p:cNvSpPr txBox="1"/>
          <p:nvPr/>
        </p:nvSpPr>
        <p:spPr>
          <a:xfrm>
            <a:off x="7009281" y="321559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(448 RESPUESTAS)</a:t>
            </a:r>
            <a:endParaRPr dirty="0">
              <a:latin typeface="Times New Roman"/>
              <a:ea typeface="Times New Roman"/>
              <a:cs typeface="Times New Roman"/>
              <a:sym typeface="Times New Roman"/>
            </a:endParaRPr>
          </a:p>
        </p:txBody>
      </p:sp>
      <p:sp>
        <p:nvSpPr>
          <p:cNvPr id="49" name="Google Shape;308;p14">
            <a:extLst>
              <a:ext uri="{FF2B5EF4-FFF2-40B4-BE49-F238E27FC236}">
                <a16:creationId xmlns:a16="http://schemas.microsoft.com/office/drawing/2014/main" id="{6AD5E3B1-8497-3E53-B75D-FEBCBB6A4AA2}"/>
              </a:ext>
            </a:extLst>
          </p:cNvPr>
          <p:cNvSpPr txBox="1"/>
          <p:nvPr/>
        </p:nvSpPr>
        <p:spPr>
          <a:xfrm>
            <a:off x="7151865" y="5366636"/>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(19 RESPUESTAS)</a:t>
            </a:r>
            <a:endParaRPr dirty="0">
              <a:latin typeface="Times New Roman"/>
              <a:ea typeface="Times New Roman"/>
              <a:cs typeface="Times New Roman"/>
              <a:sym typeface="Times New Roman"/>
            </a:endParaRPr>
          </a:p>
        </p:txBody>
      </p:sp>
      <p:grpSp>
        <p:nvGrpSpPr>
          <p:cNvPr id="51" name="Google Shape;298;p14">
            <a:extLst>
              <a:ext uri="{FF2B5EF4-FFF2-40B4-BE49-F238E27FC236}">
                <a16:creationId xmlns:a16="http://schemas.microsoft.com/office/drawing/2014/main" id="{BF3D3B6A-F6FE-F1AD-C14E-310ADF729B87}"/>
              </a:ext>
            </a:extLst>
          </p:cNvPr>
          <p:cNvGrpSpPr/>
          <p:nvPr/>
        </p:nvGrpSpPr>
        <p:grpSpPr>
          <a:xfrm>
            <a:off x="9121578" y="782450"/>
            <a:ext cx="2769298" cy="1880646"/>
            <a:chOff x="446048" y="1028388"/>
            <a:chExt cx="3659283" cy="1880646"/>
          </a:xfrm>
        </p:grpSpPr>
        <p:sp>
          <p:nvSpPr>
            <p:cNvPr id="52" name="Google Shape;299;p14">
              <a:extLst>
                <a:ext uri="{FF2B5EF4-FFF2-40B4-BE49-F238E27FC236}">
                  <a16:creationId xmlns:a16="http://schemas.microsoft.com/office/drawing/2014/main" id="{35B10EBC-E4CF-8444-2929-E0BCBFCB70E1}"/>
                </a:ext>
              </a:extLst>
            </p:cNvPr>
            <p:cNvSpPr txBox="1"/>
            <p:nvPr/>
          </p:nvSpPr>
          <p:spPr>
            <a:xfrm>
              <a:off x="615130" y="1028388"/>
              <a:ext cx="3490201"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La evaluación de desempeño es tenida en cuenta para la asignación de cargos</a:t>
              </a:r>
              <a:endParaRPr sz="2100" b="1" i="0" u="none" strike="noStrike" cap="none" dirty="0">
                <a:solidFill>
                  <a:srgbClr val="205867"/>
                </a:solidFill>
                <a:latin typeface="Times New Roman"/>
                <a:ea typeface="Times New Roman"/>
                <a:cs typeface="Times New Roman"/>
                <a:sym typeface="Times New Roman"/>
              </a:endParaRPr>
            </a:p>
          </p:txBody>
        </p:sp>
        <p:sp>
          <p:nvSpPr>
            <p:cNvPr id="53" name="Google Shape;300;p14">
              <a:extLst>
                <a:ext uri="{FF2B5EF4-FFF2-40B4-BE49-F238E27FC236}">
                  <a16:creationId xmlns:a16="http://schemas.microsoft.com/office/drawing/2014/main" id="{018DDB3D-5345-C58B-E462-B90435D2FF8A}"/>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4" name="Google Shape;301;p14">
            <a:extLst>
              <a:ext uri="{FF2B5EF4-FFF2-40B4-BE49-F238E27FC236}">
                <a16:creationId xmlns:a16="http://schemas.microsoft.com/office/drawing/2014/main" id="{91EC83E6-20FC-3AD9-48AD-D082AB96C351}"/>
              </a:ext>
            </a:extLst>
          </p:cNvPr>
          <p:cNvSpPr/>
          <p:nvPr/>
        </p:nvSpPr>
        <p:spPr>
          <a:xfrm>
            <a:off x="9100365" y="2062117"/>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24%</a:t>
            </a:r>
            <a:endParaRPr dirty="0">
              <a:solidFill>
                <a:schemeClr val="lt1"/>
              </a:solidFill>
            </a:endParaRPr>
          </a:p>
        </p:txBody>
      </p:sp>
      <p:sp>
        <p:nvSpPr>
          <p:cNvPr id="55" name="Google Shape;302;p14">
            <a:extLst>
              <a:ext uri="{FF2B5EF4-FFF2-40B4-BE49-F238E27FC236}">
                <a16:creationId xmlns:a16="http://schemas.microsoft.com/office/drawing/2014/main" id="{E9BC3BB1-6048-53F7-E88C-14153F161515}"/>
              </a:ext>
            </a:extLst>
          </p:cNvPr>
          <p:cNvSpPr/>
          <p:nvPr/>
        </p:nvSpPr>
        <p:spPr>
          <a:xfrm>
            <a:off x="9104526" y="315258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47%</a:t>
            </a:r>
            <a:endParaRPr dirty="0">
              <a:solidFill>
                <a:schemeClr val="lt1"/>
              </a:solidFill>
            </a:endParaRPr>
          </a:p>
        </p:txBody>
      </p:sp>
      <p:sp>
        <p:nvSpPr>
          <p:cNvPr id="56" name="Google Shape;303;p14">
            <a:extLst>
              <a:ext uri="{FF2B5EF4-FFF2-40B4-BE49-F238E27FC236}">
                <a16:creationId xmlns:a16="http://schemas.microsoft.com/office/drawing/2014/main" id="{78F94688-5A3E-C9E8-5535-F405B827B458}"/>
              </a:ext>
            </a:extLst>
          </p:cNvPr>
          <p:cNvSpPr/>
          <p:nvPr/>
        </p:nvSpPr>
        <p:spPr>
          <a:xfrm>
            <a:off x="9151939" y="4243051"/>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20%</a:t>
            </a:r>
            <a:endParaRPr dirty="0">
              <a:solidFill>
                <a:schemeClr val="lt1"/>
              </a:solidFill>
            </a:endParaRPr>
          </a:p>
        </p:txBody>
      </p:sp>
      <p:sp>
        <p:nvSpPr>
          <p:cNvPr id="57" name="Google Shape;304;p14">
            <a:extLst>
              <a:ext uri="{FF2B5EF4-FFF2-40B4-BE49-F238E27FC236}">
                <a16:creationId xmlns:a16="http://schemas.microsoft.com/office/drawing/2014/main" id="{8F611629-135A-4F52-6ED0-C9ED12C3910E}"/>
              </a:ext>
            </a:extLst>
          </p:cNvPr>
          <p:cNvSpPr/>
          <p:nvPr/>
        </p:nvSpPr>
        <p:spPr>
          <a:xfrm>
            <a:off x="9149337" y="5273119"/>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9%</a:t>
            </a:r>
            <a:endParaRPr dirty="0">
              <a:solidFill>
                <a:schemeClr val="lt1"/>
              </a:solidFill>
            </a:endParaRPr>
          </a:p>
        </p:txBody>
      </p:sp>
      <p:sp>
        <p:nvSpPr>
          <p:cNvPr id="58" name="Google Shape;305;p14">
            <a:extLst>
              <a:ext uri="{FF2B5EF4-FFF2-40B4-BE49-F238E27FC236}">
                <a16:creationId xmlns:a16="http://schemas.microsoft.com/office/drawing/2014/main" id="{DB61DDD2-64B3-A224-B896-5ADEF477642F}"/>
              </a:ext>
            </a:extLst>
          </p:cNvPr>
          <p:cNvSpPr txBox="1"/>
          <p:nvPr/>
        </p:nvSpPr>
        <p:spPr>
          <a:xfrm>
            <a:off x="10057312" y="225289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(249 RESPUESTAS)</a:t>
            </a:r>
            <a:endParaRPr dirty="0">
              <a:latin typeface="Times New Roman"/>
              <a:ea typeface="Times New Roman"/>
              <a:cs typeface="Times New Roman"/>
              <a:sym typeface="Times New Roman"/>
            </a:endParaRPr>
          </a:p>
        </p:txBody>
      </p:sp>
      <p:sp>
        <p:nvSpPr>
          <p:cNvPr id="59" name="Google Shape;306;p14">
            <a:extLst>
              <a:ext uri="{FF2B5EF4-FFF2-40B4-BE49-F238E27FC236}">
                <a16:creationId xmlns:a16="http://schemas.microsoft.com/office/drawing/2014/main" id="{450AA9C8-3A30-FC22-985D-C7FD9E9CD6E3}"/>
              </a:ext>
            </a:extLst>
          </p:cNvPr>
          <p:cNvSpPr txBox="1"/>
          <p:nvPr/>
        </p:nvSpPr>
        <p:spPr>
          <a:xfrm>
            <a:off x="10080508" y="4358529"/>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(213 RESPUESTAS)</a:t>
            </a:r>
            <a:endParaRPr dirty="0">
              <a:latin typeface="Times New Roman"/>
              <a:ea typeface="Times New Roman"/>
              <a:cs typeface="Times New Roman"/>
              <a:sym typeface="Times New Roman"/>
            </a:endParaRPr>
          </a:p>
        </p:txBody>
      </p:sp>
      <p:sp>
        <p:nvSpPr>
          <p:cNvPr id="60" name="Google Shape;307;p14">
            <a:extLst>
              <a:ext uri="{FF2B5EF4-FFF2-40B4-BE49-F238E27FC236}">
                <a16:creationId xmlns:a16="http://schemas.microsoft.com/office/drawing/2014/main" id="{06843AD2-C867-1142-EB9C-59A079CBC443}"/>
              </a:ext>
            </a:extLst>
          </p:cNvPr>
          <p:cNvSpPr txBox="1"/>
          <p:nvPr/>
        </p:nvSpPr>
        <p:spPr>
          <a:xfrm>
            <a:off x="10080508" y="3250929"/>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(485 RESPUESTAS)</a:t>
            </a:r>
            <a:endParaRPr dirty="0">
              <a:latin typeface="Times New Roman"/>
              <a:ea typeface="Times New Roman"/>
              <a:cs typeface="Times New Roman"/>
              <a:sym typeface="Times New Roman"/>
            </a:endParaRPr>
          </a:p>
        </p:txBody>
      </p:sp>
      <p:sp>
        <p:nvSpPr>
          <p:cNvPr id="61" name="Google Shape;308;p14">
            <a:extLst>
              <a:ext uri="{FF2B5EF4-FFF2-40B4-BE49-F238E27FC236}">
                <a16:creationId xmlns:a16="http://schemas.microsoft.com/office/drawing/2014/main" id="{376ACED5-B9F9-B21E-F53C-7F2F548D0305}"/>
              </a:ext>
            </a:extLst>
          </p:cNvPr>
          <p:cNvSpPr txBox="1"/>
          <p:nvPr/>
        </p:nvSpPr>
        <p:spPr>
          <a:xfrm>
            <a:off x="10094365" y="5317219"/>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(90 RESPUESTAS)</a:t>
            </a: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557409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25" name="Google Shape;352;p15">
            <a:extLst>
              <a:ext uri="{FF2B5EF4-FFF2-40B4-BE49-F238E27FC236}">
                <a16:creationId xmlns:a16="http://schemas.microsoft.com/office/drawing/2014/main" id="{8BA772C3-2079-7296-4CA3-09F63229E730}"/>
              </a:ext>
            </a:extLst>
          </p:cNvPr>
          <p:cNvCxnSpPr/>
          <p:nvPr/>
        </p:nvCxnSpPr>
        <p:spPr>
          <a:xfrm>
            <a:off x="5321692" y="1447478"/>
            <a:ext cx="0" cy="4895385"/>
          </a:xfrm>
          <a:prstGeom prst="straightConnector1">
            <a:avLst/>
          </a:prstGeom>
          <a:noFill/>
          <a:ln w="38100" cap="flat" cmpd="sng">
            <a:solidFill>
              <a:srgbClr val="FFC000"/>
            </a:solidFill>
            <a:prstDash val="dot"/>
            <a:round/>
            <a:headEnd type="none" w="sm" len="sm"/>
            <a:tailEnd type="none" w="sm" len="sm"/>
          </a:ln>
        </p:spPr>
      </p:cxnSp>
      <p:grpSp>
        <p:nvGrpSpPr>
          <p:cNvPr id="39" name="Google Shape;298;p14">
            <a:extLst>
              <a:ext uri="{FF2B5EF4-FFF2-40B4-BE49-F238E27FC236}">
                <a16:creationId xmlns:a16="http://schemas.microsoft.com/office/drawing/2014/main" id="{6A02788D-DA3E-DC8B-B275-E974A78831E0}"/>
              </a:ext>
            </a:extLst>
          </p:cNvPr>
          <p:cNvGrpSpPr/>
          <p:nvPr/>
        </p:nvGrpSpPr>
        <p:grpSpPr>
          <a:xfrm>
            <a:off x="1212188" y="1052608"/>
            <a:ext cx="7523051" cy="1702432"/>
            <a:chOff x="-6004529" y="1206602"/>
            <a:chExt cx="9940777" cy="1702432"/>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6004529" y="1206602"/>
              <a:ext cx="4651013"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La forma de implementar la política de traslados ha sido equitativa</a:t>
              </a:r>
              <a:endParaRPr sz="2100" b="1" i="0" u="none" strike="noStrike" cap="none" dirty="0">
                <a:solidFill>
                  <a:srgbClr val="205867"/>
                </a:solidFill>
                <a:latin typeface="Times New Roman"/>
                <a:ea typeface="Times New Roman"/>
                <a:cs typeface="Times New Roman"/>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4" name="Google Shape;301;p14">
            <a:extLst>
              <a:ext uri="{FF2B5EF4-FFF2-40B4-BE49-F238E27FC236}">
                <a16:creationId xmlns:a16="http://schemas.microsoft.com/office/drawing/2014/main" id="{91EC83E6-20FC-3AD9-48AD-D082AB96C351}"/>
              </a:ext>
            </a:extLst>
          </p:cNvPr>
          <p:cNvSpPr/>
          <p:nvPr/>
        </p:nvSpPr>
        <p:spPr>
          <a:xfrm>
            <a:off x="1453812" y="2281077"/>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24%</a:t>
            </a:r>
            <a:endParaRPr dirty="0">
              <a:solidFill>
                <a:schemeClr val="lt1"/>
              </a:solidFill>
            </a:endParaRPr>
          </a:p>
        </p:txBody>
      </p:sp>
      <p:sp>
        <p:nvSpPr>
          <p:cNvPr id="55" name="Google Shape;302;p14">
            <a:extLst>
              <a:ext uri="{FF2B5EF4-FFF2-40B4-BE49-F238E27FC236}">
                <a16:creationId xmlns:a16="http://schemas.microsoft.com/office/drawing/2014/main" id="{E9BC3BB1-6048-53F7-E88C-14153F161515}"/>
              </a:ext>
            </a:extLst>
          </p:cNvPr>
          <p:cNvSpPr/>
          <p:nvPr/>
        </p:nvSpPr>
        <p:spPr>
          <a:xfrm>
            <a:off x="1453812" y="334692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47%</a:t>
            </a:r>
            <a:endParaRPr dirty="0">
              <a:solidFill>
                <a:schemeClr val="lt1"/>
              </a:solidFill>
            </a:endParaRPr>
          </a:p>
        </p:txBody>
      </p:sp>
      <p:sp>
        <p:nvSpPr>
          <p:cNvPr id="56" name="Google Shape;303;p14">
            <a:extLst>
              <a:ext uri="{FF2B5EF4-FFF2-40B4-BE49-F238E27FC236}">
                <a16:creationId xmlns:a16="http://schemas.microsoft.com/office/drawing/2014/main" id="{78F94688-5A3E-C9E8-5535-F405B827B458}"/>
              </a:ext>
            </a:extLst>
          </p:cNvPr>
          <p:cNvSpPr/>
          <p:nvPr/>
        </p:nvSpPr>
        <p:spPr>
          <a:xfrm>
            <a:off x="1501225" y="443739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20%</a:t>
            </a:r>
            <a:endParaRPr dirty="0">
              <a:solidFill>
                <a:schemeClr val="lt1"/>
              </a:solidFill>
            </a:endParaRPr>
          </a:p>
        </p:txBody>
      </p:sp>
      <p:sp>
        <p:nvSpPr>
          <p:cNvPr id="57" name="Google Shape;304;p14">
            <a:extLst>
              <a:ext uri="{FF2B5EF4-FFF2-40B4-BE49-F238E27FC236}">
                <a16:creationId xmlns:a16="http://schemas.microsoft.com/office/drawing/2014/main" id="{8F611629-135A-4F52-6ED0-C9ED12C3910E}"/>
              </a:ext>
            </a:extLst>
          </p:cNvPr>
          <p:cNvSpPr/>
          <p:nvPr/>
        </p:nvSpPr>
        <p:spPr>
          <a:xfrm>
            <a:off x="1501225" y="5467463"/>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9%</a:t>
            </a:r>
            <a:endParaRPr dirty="0">
              <a:solidFill>
                <a:schemeClr val="lt1"/>
              </a:solidFill>
            </a:endParaRPr>
          </a:p>
        </p:txBody>
      </p:sp>
      <p:sp>
        <p:nvSpPr>
          <p:cNvPr id="58" name="Google Shape;305;p14">
            <a:extLst>
              <a:ext uri="{FF2B5EF4-FFF2-40B4-BE49-F238E27FC236}">
                <a16:creationId xmlns:a16="http://schemas.microsoft.com/office/drawing/2014/main" id="{DB61DDD2-64B3-A224-B896-5ADEF477642F}"/>
              </a:ext>
            </a:extLst>
          </p:cNvPr>
          <p:cNvSpPr txBox="1"/>
          <p:nvPr/>
        </p:nvSpPr>
        <p:spPr>
          <a:xfrm>
            <a:off x="2406598" y="24472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(134 RESPUESTAS)</a:t>
            </a:r>
            <a:endParaRPr dirty="0">
              <a:latin typeface="Times New Roman"/>
              <a:ea typeface="Times New Roman"/>
              <a:cs typeface="Times New Roman"/>
              <a:sym typeface="Times New Roman"/>
            </a:endParaRPr>
          </a:p>
        </p:txBody>
      </p:sp>
      <p:sp>
        <p:nvSpPr>
          <p:cNvPr id="59" name="Google Shape;306;p14">
            <a:extLst>
              <a:ext uri="{FF2B5EF4-FFF2-40B4-BE49-F238E27FC236}">
                <a16:creationId xmlns:a16="http://schemas.microsoft.com/office/drawing/2014/main" id="{450AA9C8-3A30-FC22-985D-C7FD9E9CD6E3}"/>
              </a:ext>
            </a:extLst>
          </p:cNvPr>
          <p:cNvSpPr txBox="1"/>
          <p:nvPr/>
        </p:nvSpPr>
        <p:spPr>
          <a:xfrm>
            <a:off x="2429794" y="455287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(310 RESPUESTAS)</a:t>
            </a:r>
            <a:endParaRPr dirty="0">
              <a:latin typeface="Times New Roman"/>
              <a:ea typeface="Times New Roman"/>
              <a:cs typeface="Times New Roman"/>
              <a:sym typeface="Times New Roman"/>
            </a:endParaRPr>
          </a:p>
        </p:txBody>
      </p:sp>
      <p:sp>
        <p:nvSpPr>
          <p:cNvPr id="60" name="Google Shape;307;p14">
            <a:extLst>
              <a:ext uri="{FF2B5EF4-FFF2-40B4-BE49-F238E27FC236}">
                <a16:creationId xmlns:a16="http://schemas.microsoft.com/office/drawing/2014/main" id="{06843AD2-C867-1142-EB9C-59A079CBC443}"/>
              </a:ext>
            </a:extLst>
          </p:cNvPr>
          <p:cNvSpPr txBox="1"/>
          <p:nvPr/>
        </p:nvSpPr>
        <p:spPr>
          <a:xfrm>
            <a:off x="2429794" y="344527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(453 RESPUESTAS)</a:t>
            </a:r>
            <a:endParaRPr dirty="0">
              <a:latin typeface="Times New Roman"/>
              <a:ea typeface="Times New Roman"/>
              <a:cs typeface="Times New Roman"/>
              <a:sym typeface="Times New Roman"/>
            </a:endParaRPr>
          </a:p>
        </p:txBody>
      </p:sp>
      <p:sp>
        <p:nvSpPr>
          <p:cNvPr id="61" name="Google Shape;308;p14">
            <a:extLst>
              <a:ext uri="{FF2B5EF4-FFF2-40B4-BE49-F238E27FC236}">
                <a16:creationId xmlns:a16="http://schemas.microsoft.com/office/drawing/2014/main" id="{376ACED5-B9F9-B21E-F53C-7F2F548D0305}"/>
              </a:ext>
            </a:extLst>
          </p:cNvPr>
          <p:cNvSpPr txBox="1"/>
          <p:nvPr/>
        </p:nvSpPr>
        <p:spPr>
          <a:xfrm>
            <a:off x="2527705" y="5511563"/>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(140 RESPUESTAS)</a:t>
            </a:r>
            <a:endParaRPr dirty="0">
              <a:latin typeface="Times New Roman"/>
              <a:ea typeface="Times New Roman"/>
              <a:cs typeface="Times New Roman"/>
              <a:sym typeface="Times New Roman"/>
            </a:endParaRPr>
          </a:p>
        </p:txBody>
      </p:sp>
      <p:sp>
        <p:nvSpPr>
          <p:cNvPr id="2" name="Google Shape;299;p14">
            <a:extLst>
              <a:ext uri="{FF2B5EF4-FFF2-40B4-BE49-F238E27FC236}">
                <a16:creationId xmlns:a16="http://schemas.microsoft.com/office/drawing/2014/main" id="{FF2930D7-07A5-EFE3-B530-E851A87F50C2}"/>
              </a:ext>
            </a:extLst>
          </p:cNvPr>
          <p:cNvSpPr txBox="1"/>
          <p:nvPr/>
        </p:nvSpPr>
        <p:spPr>
          <a:xfrm>
            <a:off x="6398969" y="1329606"/>
            <a:ext cx="3519826" cy="369291"/>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Análisis de resultados negativos:</a:t>
            </a:r>
            <a:endParaRPr sz="2100" b="1" i="0" u="none" strike="noStrike" cap="none" dirty="0">
              <a:solidFill>
                <a:srgbClr val="205867"/>
              </a:solidFill>
              <a:latin typeface="Times New Roman"/>
              <a:ea typeface="Times New Roman"/>
              <a:cs typeface="Times New Roman"/>
              <a:sym typeface="Times New Roman"/>
            </a:endParaRPr>
          </a:p>
        </p:txBody>
      </p:sp>
      <p:sp>
        <p:nvSpPr>
          <p:cNvPr id="3" name="Google Shape;305;p14">
            <a:extLst>
              <a:ext uri="{FF2B5EF4-FFF2-40B4-BE49-F238E27FC236}">
                <a16:creationId xmlns:a16="http://schemas.microsoft.com/office/drawing/2014/main" id="{20867848-6449-E1EA-2726-34F0AF447CEA}"/>
              </a:ext>
            </a:extLst>
          </p:cNvPr>
          <p:cNvSpPr txBox="1"/>
          <p:nvPr/>
        </p:nvSpPr>
        <p:spPr>
          <a:xfrm>
            <a:off x="6093901" y="2364644"/>
            <a:ext cx="4499820" cy="2400627"/>
          </a:xfrm>
          <a:prstGeom prst="rect">
            <a:avLst/>
          </a:prstGeom>
          <a:noFill/>
          <a:ln>
            <a:noFill/>
          </a:ln>
        </p:spPr>
        <p:txBody>
          <a:bodyPr spcFirstLastPara="1" wrap="square" lIns="91425" tIns="91425" rIns="91425" bIns="91425" anchor="t" anchorCtr="0">
            <a:spAutoFit/>
          </a:bodyPr>
          <a:lstStyle/>
          <a:p>
            <a:r>
              <a:rPr lang="es-CO" dirty="0">
                <a:latin typeface="Times New Roman"/>
                <a:ea typeface="Times New Roman"/>
                <a:cs typeface="Times New Roman"/>
                <a:sym typeface="Times New Roman"/>
              </a:rPr>
              <a:t>En esta dimensión, se encuentra un resultado negativo en la pregunta de “</a:t>
            </a:r>
            <a:r>
              <a:rPr lang="es-MX" sz="1400" b="1" dirty="0">
                <a:solidFill>
                  <a:srgbClr val="202124"/>
                </a:solidFill>
                <a:latin typeface="Times New Roman"/>
                <a:ea typeface="Times New Roman"/>
                <a:cs typeface="Times New Roman"/>
                <a:sym typeface="Times New Roman"/>
              </a:rPr>
              <a:t>El INPEC me incentiva cuando alcanzo mis objetivos y metas” </a:t>
            </a:r>
            <a:r>
              <a:rPr lang="es-MX" sz="1400" dirty="0">
                <a:solidFill>
                  <a:srgbClr val="202124"/>
                </a:solidFill>
                <a:latin typeface="Times New Roman"/>
                <a:ea typeface="Times New Roman"/>
                <a:cs typeface="Times New Roman"/>
                <a:sym typeface="Times New Roman"/>
              </a:rPr>
              <a:t>En el cual se encontraron 400 respuestas totalmente en desacuerdo.</a:t>
            </a:r>
          </a:p>
          <a:p>
            <a:endParaRPr lang="es-MX" dirty="0">
              <a:solidFill>
                <a:srgbClr val="202124"/>
              </a:solidFill>
              <a:latin typeface="Times New Roman"/>
              <a:ea typeface="Times New Roman"/>
              <a:cs typeface="Times New Roman"/>
              <a:sym typeface="Times New Roman"/>
            </a:endParaRPr>
          </a:p>
          <a:p>
            <a:r>
              <a:rPr lang="es-MX" sz="1400" dirty="0">
                <a:solidFill>
                  <a:srgbClr val="202124"/>
                </a:solidFill>
                <a:latin typeface="Times New Roman"/>
                <a:ea typeface="Times New Roman"/>
                <a:cs typeface="Times New Roman"/>
                <a:sym typeface="Times New Roman"/>
              </a:rPr>
              <a:t>Por lo cual, se recomienda generar más incentivos y hacerlos públicos para que los servidores evidencien que si se entregan.</a:t>
            </a:r>
          </a:p>
          <a:p>
            <a:endParaRPr lang="es-MX" b="1" i="0" u="none" strike="noStrike" cap="none" dirty="0">
              <a:solidFill>
                <a:srgbClr val="202124"/>
              </a:solidFill>
              <a:latin typeface="Times New Roman"/>
              <a:ea typeface="Times New Roman"/>
              <a:cs typeface="Times New Roman"/>
              <a:sym typeface="Times New Roman"/>
            </a:endParaRPr>
          </a:p>
          <a:p>
            <a:endParaRPr lang="es-MX" sz="1800" b="1" i="0" u="none" strike="noStrike" cap="none" dirty="0">
              <a:solidFill>
                <a:srgbClr val="205867"/>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76037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Times New Roman" panose="02020603050405020304" pitchFamily="18" charset="0"/>
                <a:ea typeface="Arial Narrow"/>
                <a:cs typeface="Times New Roman" panose="02020603050405020304" pitchFamily="18" charset="0"/>
                <a:sym typeface="Arial Narrow"/>
              </a:rPr>
              <a:t>ESTILO DE DIRECCIÓN</a:t>
            </a:r>
            <a:endParaRPr sz="1800" b="0" i="0" u="none" strike="noStrike" cap="none" dirty="0">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grpSp>
        <p:nvGrpSpPr>
          <p:cNvPr id="292" name="Google Shape;292;p14"/>
          <p:cNvGrpSpPr/>
          <p:nvPr/>
        </p:nvGrpSpPr>
        <p:grpSpPr>
          <a:xfrm>
            <a:off x="6069692" y="1833500"/>
            <a:ext cx="3025998" cy="4455784"/>
            <a:chOff x="6350951" y="1017236"/>
            <a:chExt cx="3025998" cy="4455784"/>
          </a:xfrm>
        </p:grpSpPr>
        <p:sp>
          <p:nvSpPr>
            <p:cNvPr id="293" name="Google Shape;293;p14"/>
            <p:cNvSpPr txBox="1"/>
            <p:nvPr/>
          </p:nvSpPr>
          <p:spPr>
            <a:xfrm>
              <a:off x="6350951" y="1017236"/>
              <a:ext cx="3025998" cy="1138733"/>
            </a:xfrm>
            <a:prstGeom prst="rect">
              <a:avLst/>
            </a:prstGeom>
            <a:solidFill>
              <a:srgbClr val="EAF1D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700" b="1" dirty="0">
                  <a:latin typeface="Times New Roman" panose="02020603050405020304" pitchFamily="18" charset="0"/>
                  <a:ea typeface="Times New Roman"/>
                  <a:cs typeface="Times New Roman" panose="02020603050405020304" pitchFamily="18" charset="0"/>
                  <a:sym typeface="Times New Roman"/>
                </a:rPr>
                <a:t>Mi jefe asigna el trabajo equitativamente teniendo en cuenta los conocimientos de sus colaboradores</a:t>
              </a:r>
              <a:endParaRPr sz="1700"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94" name="Google Shape;294;p14"/>
            <p:cNvSpPr txBox="1"/>
            <p:nvPr/>
          </p:nvSpPr>
          <p:spPr>
            <a:xfrm>
              <a:off x="8307951" y="5165243"/>
              <a:ext cx="9450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cxnSp>
        <p:nvCxnSpPr>
          <p:cNvPr id="295" name="Google Shape;295;p14"/>
          <p:cNvCxnSpPr/>
          <p:nvPr/>
        </p:nvCxnSpPr>
        <p:spPr>
          <a:xfrm>
            <a:off x="3066585" y="1888402"/>
            <a:ext cx="0" cy="4895400"/>
          </a:xfrm>
          <a:prstGeom prst="straightConnector1">
            <a:avLst/>
          </a:prstGeom>
          <a:noFill/>
          <a:ln w="38100" cap="flat" cmpd="sng">
            <a:solidFill>
              <a:srgbClr val="FFC000"/>
            </a:solidFill>
            <a:prstDash val="dot"/>
            <a:miter lim="800000"/>
            <a:headEnd type="none" w="sm" len="sm"/>
            <a:tailEnd type="none" w="sm" len="sm"/>
          </a:ln>
        </p:spPr>
      </p:cxnSp>
      <p:cxnSp>
        <p:nvCxnSpPr>
          <p:cNvPr id="296" name="Google Shape;296;p14"/>
          <p:cNvCxnSpPr/>
          <p:nvPr/>
        </p:nvCxnSpPr>
        <p:spPr>
          <a:xfrm>
            <a:off x="5913120" y="1790268"/>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297" name="Google Shape;297;p14"/>
          <p:cNvSpPr txBox="1"/>
          <p:nvPr/>
        </p:nvSpPr>
        <p:spPr>
          <a:xfrm>
            <a:off x="54310" y="760946"/>
            <a:ext cx="11837041" cy="112951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MX" sz="1800" b="0" i="0" dirty="0">
                <a:solidFill>
                  <a:srgbClr val="202124"/>
                </a:solidFill>
                <a:effectLst/>
                <a:latin typeface="Times New Roman" panose="02020603050405020304" pitchFamily="18" charset="0"/>
                <a:cs typeface="Times New Roman" panose="02020603050405020304" pitchFamily="18" charset="0"/>
              </a:rPr>
              <a:t>Conocimientos y habilidades gerenciales aplicadas en el desempeño de las funciones del área. Rasgos y métodos personales para guiar a individuos y grupos hacia la consecución de un objetivo. </a:t>
            </a:r>
            <a:endParaRPr sz="1800" dirty="0">
              <a:solidFill>
                <a:srgbClr val="202124"/>
              </a:solidFill>
              <a:highlight>
                <a:srgbClr val="FFE599"/>
              </a:highlight>
              <a:latin typeface="Times New Roman" panose="02020603050405020304" pitchFamily="18" charset="0"/>
              <a:ea typeface="Roboto"/>
              <a:cs typeface="Times New Roman" panose="02020603050405020304" pitchFamily="18" charset="0"/>
              <a:sym typeface="Roboto"/>
            </a:endParaRPr>
          </a:p>
        </p:txBody>
      </p:sp>
      <p:grpSp>
        <p:nvGrpSpPr>
          <p:cNvPr id="298" name="Google Shape;298;p14"/>
          <p:cNvGrpSpPr/>
          <p:nvPr/>
        </p:nvGrpSpPr>
        <p:grpSpPr>
          <a:xfrm>
            <a:off x="205760" y="1761094"/>
            <a:ext cx="2704394" cy="1649064"/>
            <a:chOff x="244745" y="1259970"/>
            <a:chExt cx="3691503" cy="1649064"/>
          </a:xfrm>
        </p:grpSpPr>
        <p:sp>
          <p:nvSpPr>
            <p:cNvPr id="299" name="Google Shape;299;p14"/>
            <p:cNvSpPr txBox="1"/>
            <p:nvPr/>
          </p:nvSpPr>
          <p:spPr>
            <a:xfrm>
              <a:off x="244745" y="1259970"/>
              <a:ext cx="3597805"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i="0" u="none" strike="noStrike" cap="none" dirty="0">
                  <a:solidFill>
                    <a:srgbClr val="202124"/>
                  </a:solidFill>
                  <a:latin typeface="Times New Roman" panose="02020603050405020304" pitchFamily="18" charset="0"/>
                  <a:ea typeface="Times New Roman"/>
                  <a:cs typeface="Times New Roman" panose="02020603050405020304" pitchFamily="18" charset="0"/>
                  <a:sym typeface="Times New Roman"/>
                </a:rPr>
                <a:t>Mi jefe tiene los conocimientos y destrezas para dirigir el área</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300" name="Google Shape;300;p14"/>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01" name="Google Shape;301;p14"/>
          <p:cNvSpPr/>
          <p:nvPr/>
        </p:nvSpPr>
        <p:spPr>
          <a:xfrm>
            <a:off x="256075" y="2834441"/>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44%</a:t>
            </a:r>
            <a:endParaRPr dirty="0">
              <a:solidFill>
                <a:schemeClr val="lt1"/>
              </a:solidFill>
              <a:latin typeface="Times New Roman" panose="02020603050405020304" pitchFamily="18" charset="0"/>
              <a:cs typeface="Times New Roman" panose="02020603050405020304" pitchFamily="18" charset="0"/>
            </a:endParaRPr>
          </a:p>
        </p:txBody>
      </p:sp>
      <p:sp>
        <p:nvSpPr>
          <p:cNvPr id="302" name="Google Shape;302;p14"/>
          <p:cNvSpPr/>
          <p:nvPr/>
        </p:nvSpPr>
        <p:spPr>
          <a:xfrm>
            <a:off x="256075" y="376664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41%</a:t>
            </a:r>
            <a:endParaRPr dirty="0">
              <a:solidFill>
                <a:schemeClr val="lt1"/>
              </a:solidFill>
              <a:latin typeface="Times New Roman" panose="02020603050405020304" pitchFamily="18" charset="0"/>
              <a:cs typeface="Times New Roman" panose="02020603050405020304" pitchFamily="18" charset="0"/>
            </a:endParaRPr>
          </a:p>
        </p:txBody>
      </p:sp>
      <p:sp>
        <p:nvSpPr>
          <p:cNvPr id="303" name="Google Shape;303;p14"/>
          <p:cNvSpPr/>
          <p:nvPr/>
        </p:nvSpPr>
        <p:spPr>
          <a:xfrm>
            <a:off x="256075" y="473291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10%</a:t>
            </a:r>
            <a:endParaRPr dirty="0">
              <a:solidFill>
                <a:schemeClr val="lt1"/>
              </a:solidFill>
              <a:latin typeface="Times New Roman" panose="02020603050405020304" pitchFamily="18" charset="0"/>
              <a:cs typeface="Times New Roman" panose="02020603050405020304" pitchFamily="18" charset="0"/>
            </a:endParaRPr>
          </a:p>
        </p:txBody>
      </p:sp>
      <p:sp>
        <p:nvSpPr>
          <p:cNvPr id="304" name="Google Shape;304;p14"/>
          <p:cNvSpPr/>
          <p:nvPr/>
        </p:nvSpPr>
        <p:spPr>
          <a:xfrm>
            <a:off x="256075" y="572742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a:t>
            </a:r>
            <a:endParaRPr dirty="0">
              <a:solidFill>
                <a:schemeClr val="lt1"/>
              </a:solidFill>
              <a:latin typeface="Times New Roman" panose="02020603050405020304" pitchFamily="18" charset="0"/>
              <a:cs typeface="Times New Roman" panose="02020603050405020304" pitchFamily="18" charset="0"/>
            </a:endParaRPr>
          </a:p>
        </p:txBody>
      </p:sp>
      <p:sp>
        <p:nvSpPr>
          <p:cNvPr id="305" name="Google Shape;305;p14"/>
          <p:cNvSpPr txBox="1"/>
          <p:nvPr/>
        </p:nvSpPr>
        <p:spPr>
          <a:xfrm>
            <a:off x="1201748" y="30275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(461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6" name="Google Shape;306;p14"/>
          <p:cNvSpPr txBox="1"/>
          <p:nvPr/>
        </p:nvSpPr>
        <p:spPr>
          <a:xfrm>
            <a:off x="1223840" y="485223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(109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7" name="Google Shape;307;p14"/>
          <p:cNvSpPr txBox="1"/>
          <p:nvPr/>
        </p:nvSpPr>
        <p:spPr>
          <a:xfrm>
            <a:off x="1171541" y="3896542"/>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(429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8" name="Google Shape;308;p14"/>
          <p:cNvSpPr txBox="1"/>
          <p:nvPr/>
        </p:nvSpPr>
        <p:spPr>
          <a:xfrm>
            <a:off x="1156567" y="5825194"/>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grpSp>
        <p:nvGrpSpPr>
          <p:cNvPr id="309" name="Google Shape;309;p14"/>
          <p:cNvGrpSpPr/>
          <p:nvPr/>
        </p:nvGrpSpPr>
        <p:grpSpPr>
          <a:xfrm>
            <a:off x="4199430" y="5754800"/>
            <a:ext cx="3617508" cy="314314"/>
            <a:chOff x="4322886" y="5171756"/>
            <a:chExt cx="3617508" cy="314314"/>
          </a:xfrm>
        </p:grpSpPr>
        <p:sp>
          <p:nvSpPr>
            <p:cNvPr id="311" name="Google Shape;311;p14"/>
            <p:cNvSpPr txBox="1"/>
            <p:nvPr/>
          </p:nvSpPr>
          <p:spPr>
            <a:xfrm>
              <a:off x="4322886" y="5171757"/>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2" name="Google Shape;312;p14"/>
            <p:cNvSpPr txBox="1"/>
            <p:nvPr/>
          </p:nvSpPr>
          <p:spPr>
            <a:xfrm>
              <a:off x="5635443" y="5178270"/>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3" name="Google Shape;313;p14"/>
            <p:cNvSpPr txBox="1"/>
            <p:nvPr/>
          </p:nvSpPr>
          <p:spPr>
            <a:xfrm>
              <a:off x="6995394" y="5171756"/>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sp>
        <p:nvSpPr>
          <p:cNvPr id="314" name="Google Shape;314;p14"/>
          <p:cNvSpPr/>
          <p:nvPr/>
        </p:nvSpPr>
        <p:spPr>
          <a:xfrm>
            <a:off x="3220072" y="288604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38%</a:t>
            </a:r>
            <a:endParaRPr dirty="0">
              <a:solidFill>
                <a:schemeClr val="lt1"/>
              </a:solidFill>
              <a:latin typeface="Times New Roman" panose="02020603050405020304" pitchFamily="18" charset="0"/>
              <a:cs typeface="Times New Roman" panose="02020603050405020304" pitchFamily="18" charset="0"/>
            </a:endParaRPr>
          </a:p>
        </p:txBody>
      </p:sp>
      <p:sp>
        <p:nvSpPr>
          <p:cNvPr id="315" name="Google Shape;315;p14"/>
          <p:cNvSpPr/>
          <p:nvPr/>
        </p:nvSpPr>
        <p:spPr>
          <a:xfrm>
            <a:off x="3217340" y="382083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43%</a:t>
            </a:r>
            <a:endParaRPr dirty="0">
              <a:solidFill>
                <a:schemeClr val="lt1"/>
              </a:solidFill>
              <a:latin typeface="Times New Roman" panose="02020603050405020304" pitchFamily="18" charset="0"/>
              <a:cs typeface="Times New Roman" panose="02020603050405020304" pitchFamily="18" charset="0"/>
            </a:endParaRPr>
          </a:p>
        </p:txBody>
      </p:sp>
      <p:sp>
        <p:nvSpPr>
          <p:cNvPr id="316" name="Google Shape;316;p14"/>
          <p:cNvSpPr/>
          <p:nvPr/>
        </p:nvSpPr>
        <p:spPr>
          <a:xfrm>
            <a:off x="3251281" y="482613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13%</a:t>
            </a:r>
            <a:endParaRPr dirty="0">
              <a:solidFill>
                <a:schemeClr val="lt1"/>
              </a:solidFill>
              <a:latin typeface="Times New Roman" panose="02020603050405020304" pitchFamily="18" charset="0"/>
              <a:cs typeface="Times New Roman" panose="02020603050405020304" pitchFamily="18" charset="0"/>
            </a:endParaRPr>
          </a:p>
        </p:txBody>
      </p:sp>
      <p:sp>
        <p:nvSpPr>
          <p:cNvPr id="317" name="Google Shape;317;p14"/>
          <p:cNvSpPr/>
          <p:nvPr/>
        </p:nvSpPr>
        <p:spPr>
          <a:xfrm>
            <a:off x="3295714" y="5786679"/>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5%</a:t>
            </a:r>
            <a:endParaRPr dirty="0">
              <a:solidFill>
                <a:schemeClr val="lt1"/>
              </a:solidFill>
              <a:latin typeface="Times New Roman" panose="02020603050405020304" pitchFamily="18" charset="0"/>
              <a:cs typeface="Times New Roman" panose="02020603050405020304" pitchFamily="18" charset="0"/>
            </a:endParaRPr>
          </a:p>
        </p:txBody>
      </p:sp>
      <p:sp>
        <p:nvSpPr>
          <p:cNvPr id="318" name="Google Shape;318;p14"/>
          <p:cNvSpPr txBox="1"/>
          <p:nvPr/>
        </p:nvSpPr>
        <p:spPr>
          <a:xfrm>
            <a:off x="4118614" y="2985347"/>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(399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19" name="Google Shape;319;p14"/>
          <p:cNvSpPr txBox="1"/>
          <p:nvPr/>
        </p:nvSpPr>
        <p:spPr>
          <a:xfrm>
            <a:off x="4172145" y="3892166"/>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(452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0" name="Google Shape;320;p14"/>
          <p:cNvSpPr txBox="1"/>
          <p:nvPr/>
        </p:nvSpPr>
        <p:spPr>
          <a:xfrm>
            <a:off x="4182034" y="4907687"/>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(138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1" name="Google Shape;321;p14"/>
          <p:cNvSpPr txBox="1"/>
          <p:nvPr/>
        </p:nvSpPr>
        <p:spPr>
          <a:xfrm>
            <a:off x="4192918" y="5808729"/>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2" name="Google Shape;322;p14"/>
          <p:cNvSpPr/>
          <p:nvPr/>
        </p:nvSpPr>
        <p:spPr>
          <a:xfrm>
            <a:off x="6041782" y="294515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33%</a:t>
            </a:r>
            <a:endParaRPr dirty="0">
              <a:solidFill>
                <a:schemeClr val="lt1"/>
              </a:solidFill>
              <a:latin typeface="Times New Roman" panose="02020603050405020304" pitchFamily="18" charset="0"/>
              <a:cs typeface="Times New Roman" panose="02020603050405020304" pitchFamily="18" charset="0"/>
            </a:endParaRPr>
          </a:p>
        </p:txBody>
      </p:sp>
      <p:sp>
        <p:nvSpPr>
          <p:cNvPr id="323" name="Google Shape;323;p14"/>
          <p:cNvSpPr/>
          <p:nvPr/>
        </p:nvSpPr>
        <p:spPr>
          <a:xfrm>
            <a:off x="6040883" y="3898402"/>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42%</a:t>
            </a:r>
            <a:endParaRPr dirty="0">
              <a:solidFill>
                <a:schemeClr val="lt1"/>
              </a:solidFill>
              <a:latin typeface="Times New Roman" panose="02020603050405020304" pitchFamily="18" charset="0"/>
              <a:cs typeface="Times New Roman" panose="02020603050405020304" pitchFamily="18" charset="0"/>
            </a:endParaRPr>
          </a:p>
        </p:txBody>
      </p:sp>
      <p:sp>
        <p:nvSpPr>
          <p:cNvPr id="324" name="Google Shape;324;p14"/>
          <p:cNvSpPr/>
          <p:nvPr/>
        </p:nvSpPr>
        <p:spPr>
          <a:xfrm>
            <a:off x="6041732" y="488591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19%</a:t>
            </a:r>
            <a:endParaRPr dirty="0">
              <a:solidFill>
                <a:schemeClr val="lt1"/>
              </a:solidFill>
              <a:latin typeface="Times New Roman" panose="02020603050405020304" pitchFamily="18" charset="0"/>
              <a:cs typeface="Times New Roman" panose="02020603050405020304" pitchFamily="18" charset="0"/>
            </a:endParaRPr>
          </a:p>
        </p:txBody>
      </p:sp>
      <p:sp>
        <p:nvSpPr>
          <p:cNvPr id="325" name="Google Shape;325;p14"/>
          <p:cNvSpPr/>
          <p:nvPr/>
        </p:nvSpPr>
        <p:spPr>
          <a:xfrm>
            <a:off x="6066075" y="5873426"/>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6%</a:t>
            </a:r>
            <a:endParaRPr dirty="0">
              <a:solidFill>
                <a:schemeClr val="lt1"/>
              </a:solidFill>
              <a:latin typeface="Times New Roman" panose="02020603050405020304" pitchFamily="18" charset="0"/>
              <a:cs typeface="Times New Roman" panose="02020603050405020304" pitchFamily="18" charset="0"/>
            </a:endParaRPr>
          </a:p>
        </p:txBody>
      </p:sp>
      <p:sp>
        <p:nvSpPr>
          <p:cNvPr id="326" name="Google Shape;326;p14"/>
          <p:cNvSpPr txBox="1"/>
          <p:nvPr/>
        </p:nvSpPr>
        <p:spPr>
          <a:xfrm>
            <a:off x="6927234" y="3094241"/>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(339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7" name="Google Shape;327;p14"/>
          <p:cNvSpPr txBox="1"/>
          <p:nvPr/>
        </p:nvSpPr>
        <p:spPr>
          <a:xfrm>
            <a:off x="6884657" y="4004640"/>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(438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8" name="Google Shape;328;p14"/>
          <p:cNvSpPr txBox="1"/>
          <p:nvPr/>
        </p:nvSpPr>
        <p:spPr>
          <a:xfrm>
            <a:off x="6954949" y="499271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(193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9" name="Google Shape;329;p14"/>
          <p:cNvSpPr txBox="1"/>
          <p:nvPr/>
        </p:nvSpPr>
        <p:spPr>
          <a:xfrm>
            <a:off x="6963279" y="5940168"/>
            <a:ext cx="23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(67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 name="Google Shape;299;p14">
            <a:extLst>
              <a:ext uri="{FF2B5EF4-FFF2-40B4-BE49-F238E27FC236}">
                <a16:creationId xmlns:a16="http://schemas.microsoft.com/office/drawing/2014/main" id="{22646A80-9547-8551-4B4B-7AC10D371C28}"/>
              </a:ext>
            </a:extLst>
          </p:cNvPr>
          <p:cNvSpPr txBox="1"/>
          <p:nvPr/>
        </p:nvSpPr>
        <p:spPr>
          <a:xfrm>
            <a:off x="3598870" y="1833500"/>
            <a:ext cx="2141700"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Mi jefe es coherente en sus argumentos y planteamientos</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cxnSp>
        <p:nvCxnSpPr>
          <p:cNvPr id="3" name="Google Shape;296;p14">
            <a:extLst>
              <a:ext uri="{FF2B5EF4-FFF2-40B4-BE49-F238E27FC236}">
                <a16:creationId xmlns:a16="http://schemas.microsoft.com/office/drawing/2014/main" id="{7897964D-1DF5-35DF-6D6B-8AA4AE870DAB}"/>
              </a:ext>
            </a:extLst>
          </p:cNvPr>
          <p:cNvCxnSpPr/>
          <p:nvPr/>
        </p:nvCxnSpPr>
        <p:spPr>
          <a:xfrm>
            <a:off x="9199757" y="1857089"/>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4" name="Google Shape;314;p14">
            <a:extLst>
              <a:ext uri="{FF2B5EF4-FFF2-40B4-BE49-F238E27FC236}">
                <a16:creationId xmlns:a16="http://schemas.microsoft.com/office/drawing/2014/main" id="{57750A7E-5327-F097-9650-957F17EB9F3D}"/>
              </a:ext>
            </a:extLst>
          </p:cNvPr>
          <p:cNvSpPr/>
          <p:nvPr/>
        </p:nvSpPr>
        <p:spPr>
          <a:xfrm>
            <a:off x="9385481" y="291027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57%</a:t>
            </a:r>
            <a:endParaRPr dirty="0">
              <a:solidFill>
                <a:schemeClr val="lt1"/>
              </a:solidFill>
              <a:latin typeface="Times New Roman" panose="02020603050405020304" pitchFamily="18" charset="0"/>
              <a:cs typeface="Times New Roman" panose="02020603050405020304" pitchFamily="18" charset="0"/>
            </a:endParaRPr>
          </a:p>
        </p:txBody>
      </p:sp>
      <p:sp>
        <p:nvSpPr>
          <p:cNvPr id="5" name="Google Shape;315;p14">
            <a:extLst>
              <a:ext uri="{FF2B5EF4-FFF2-40B4-BE49-F238E27FC236}">
                <a16:creationId xmlns:a16="http://schemas.microsoft.com/office/drawing/2014/main" id="{AD075544-BE5C-E24D-9C74-AA92AE8EA0A6}"/>
              </a:ext>
            </a:extLst>
          </p:cNvPr>
          <p:cNvSpPr/>
          <p:nvPr/>
        </p:nvSpPr>
        <p:spPr>
          <a:xfrm>
            <a:off x="9385481" y="391557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36%</a:t>
            </a:r>
            <a:endParaRPr dirty="0">
              <a:solidFill>
                <a:schemeClr val="lt1"/>
              </a:solidFill>
              <a:latin typeface="Times New Roman" panose="02020603050405020304" pitchFamily="18" charset="0"/>
              <a:cs typeface="Times New Roman" panose="02020603050405020304" pitchFamily="18" charset="0"/>
            </a:endParaRPr>
          </a:p>
        </p:txBody>
      </p:sp>
      <p:sp>
        <p:nvSpPr>
          <p:cNvPr id="6" name="Google Shape;316;p14">
            <a:extLst>
              <a:ext uri="{FF2B5EF4-FFF2-40B4-BE49-F238E27FC236}">
                <a16:creationId xmlns:a16="http://schemas.microsoft.com/office/drawing/2014/main" id="{7888FC81-2DD0-CD5C-A7F7-923D10A45791}"/>
              </a:ext>
            </a:extLst>
          </p:cNvPr>
          <p:cNvSpPr/>
          <p:nvPr/>
        </p:nvSpPr>
        <p:spPr>
          <a:xfrm>
            <a:off x="9371999" y="492034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8%</a:t>
            </a:r>
            <a:endParaRPr dirty="0">
              <a:solidFill>
                <a:schemeClr val="lt1"/>
              </a:solidFill>
              <a:latin typeface="Times New Roman" panose="02020603050405020304" pitchFamily="18" charset="0"/>
              <a:cs typeface="Times New Roman" panose="02020603050405020304" pitchFamily="18" charset="0"/>
            </a:endParaRPr>
          </a:p>
        </p:txBody>
      </p:sp>
      <p:sp>
        <p:nvSpPr>
          <p:cNvPr id="7" name="Google Shape;317;p14">
            <a:extLst>
              <a:ext uri="{FF2B5EF4-FFF2-40B4-BE49-F238E27FC236}">
                <a16:creationId xmlns:a16="http://schemas.microsoft.com/office/drawing/2014/main" id="{2692EE1F-96C8-9C2A-ABA4-02A5D2DE929E}"/>
              </a:ext>
            </a:extLst>
          </p:cNvPr>
          <p:cNvSpPr/>
          <p:nvPr/>
        </p:nvSpPr>
        <p:spPr>
          <a:xfrm>
            <a:off x="9365652" y="585158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a:t>
            </a:r>
            <a:endParaRPr dirty="0">
              <a:solidFill>
                <a:schemeClr val="lt1"/>
              </a:solidFill>
              <a:latin typeface="Times New Roman" panose="02020603050405020304" pitchFamily="18" charset="0"/>
              <a:cs typeface="Times New Roman" panose="02020603050405020304" pitchFamily="18" charset="0"/>
            </a:endParaRPr>
          </a:p>
        </p:txBody>
      </p:sp>
      <p:sp>
        <p:nvSpPr>
          <p:cNvPr id="8" name="Google Shape;318;p14">
            <a:extLst>
              <a:ext uri="{FF2B5EF4-FFF2-40B4-BE49-F238E27FC236}">
                <a16:creationId xmlns:a16="http://schemas.microsoft.com/office/drawing/2014/main" id="{967FE925-8200-3D13-CEE2-08801B2586E4}"/>
              </a:ext>
            </a:extLst>
          </p:cNvPr>
          <p:cNvSpPr txBox="1"/>
          <p:nvPr/>
        </p:nvSpPr>
        <p:spPr>
          <a:xfrm>
            <a:off x="10234562" y="3028028"/>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(588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9" name="Google Shape;320;p14">
            <a:extLst>
              <a:ext uri="{FF2B5EF4-FFF2-40B4-BE49-F238E27FC236}">
                <a16:creationId xmlns:a16="http://schemas.microsoft.com/office/drawing/2014/main" id="{B7FB388E-A378-54E4-99A2-FAF5CA1B7A3C}"/>
              </a:ext>
            </a:extLst>
          </p:cNvPr>
          <p:cNvSpPr txBox="1"/>
          <p:nvPr/>
        </p:nvSpPr>
        <p:spPr>
          <a:xfrm>
            <a:off x="10286774" y="5015814"/>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(49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21;p14">
            <a:extLst>
              <a:ext uri="{FF2B5EF4-FFF2-40B4-BE49-F238E27FC236}">
                <a16:creationId xmlns:a16="http://schemas.microsoft.com/office/drawing/2014/main" id="{2543D91B-ACA8-36B9-E0C2-F8CF2E64753E}"/>
              </a:ext>
            </a:extLst>
          </p:cNvPr>
          <p:cNvSpPr txBox="1"/>
          <p:nvPr/>
        </p:nvSpPr>
        <p:spPr>
          <a:xfrm>
            <a:off x="10175611" y="5855402"/>
            <a:ext cx="235452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1" name="Google Shape;299;p14">
            <a:extLst>
              <a:ext uri="{FF2B5EF4-FFF2-40B4-BE49-F238E27FC236}">
                <a16:creationId xmlns:a16="http://schemas.microsoft.com/office/drawing/2014/main" id="{44FE9896-2364-C088-4611-570B482061C0}"/>
              </a:ext>
            </a:extLst>
          </p:cNvPr>
          <p:cNvSpPr txBox="1"/>
          <p:nvPr/>
        </p:nvSpPr>
        <p:spPr>
          <a:xfrm>
            <a:off x="9641170" y="1857089"/>
            <a:ext cx="2141700"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El trato que recibo de mi jefe es respetuoso</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0" name="Google Shape;319;p14">
            <a:extLst>
              <a:ext uri="{FF2B5EF4-FFF2-40B4-BE49-F238E27FC236}">
                <a16:creationId xmlns:a16="http://schemas.microsoft.com/office/drawing/2014/main" id="{B3DE5660-41CD-1EF1-D446-941F0CB7ED45}"/>
              </a:ext>
            </a:extLst>
          </p:cNvPr>
          <p:cNvSpPr txBox="1"/>
          <p:nvPr/>
        </p:nvSpPr>
        <p:spPr>
          <a:xfrm>
            <a:off x="10294603" y="4045478"/>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(376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254666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352" name="Google Shape;352;p15"/>
          <p:cNvCxnSpPr/>
          <p:nvPr/>
        </p:nvCxnSpPr>
        <p:spPr>
          <a:xfrm>
            <a:off x="3043817" y="1150279"/>
            <a:ext cx="0" cy="4895385"/>
          </a:xfrm>
          <a:prstGeom prst="straightConnector1">
            <a:avLst/>
          </a:prstGeom>
          <a:noFill/>
          <a:ln w="38100" cap="flat" cmpd="sng">
            <a:solidFill>
              <a:srgbClr val="FFC000"/>
            </a:solidFill>
            <a:prstDash val="dot"/>
            <a:round/>
            <a:headEnd type="none" w="sm" len="sm"/>
            <a:tailEnd type="none" w="sm" len="sm"/>
          </a:ln>
        </p:spPr>
      </p:cxnSp>
      <p:grpSp>
        <p:nvGrpSpPr>
          <p:cNvPr id="13" name="Google Shape;298;p14">
            <a:extLst>
              <a:ext uri="{FF2B5EF4-FFF2-40B4-BE49-F238E27FC236}">
                <a16:creationId xmlns:a16="http://schemas.microsoft.com/office/drawing/2014/main" id="{CE63C40D-29C5-C1BA-52A9-8DAE456C23E4}"/>
              </a:ext>
            </a:extLst>
          </p:cNvPr>
          <p:cNvGrpSpPr/>
          <p:nvPr/>
        </p:nvGrpSpPr>
        <p:grpSpPr>
          <a:xfrm>
            <a:off x="97007" y="829362"/>
            <a:ext cx="2786797" cy="1862568"/>
            <a:chOff x="446048" y="1046466"/>
            <a:chExt cx="3682406" cy="1862568"/>
          </a:xfrm>
        </p:grpSpPr>
        <p:sp>
          <p:nvSpPr>
            <p:cNvPr id="14" name="Google Shape;299;p14">
              <a:extLst>
                <a:ext uri="{FF2B5EF4-FFF2-40B4-BE49-F238E27FC236}">
                  <a16:creationId xmlns:a16="http://schemas.microsoft.com/office/drawing/2014/main" id="{197ED22A-72EE-2D9F-A0C0-5712CD12DD0A}"/>
                </a:ext>
              </a:extLst>
            </p:cNvPr>
            <p:cNvSpPr txBox="1"/>
            <p:nvPr/>
          </p:nvSpPr>
          <p:spPr>
            <a:xfrm>
              <a:off x="638253" y="1046466"/>
              <a:ext cx="3490201"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Mi jefe tiene en cuenta la opinión del equipo para tomar decisiones </a:t>
              </a:r>
              <a:endParaRPr sz="2100" b="1" i="0" u="none" strike="noStrike" cap="none" dirty="0">
                <a:solidFill>
                  <a:srgbClr val="205867"/>
                </a:solidFill>
                <a:latin typeface="Times New Roman"/>
                <a:ea typeface="Times New Roman"/>
                <a:cs typeface="Times New Roman"/>
                <a:sym typeface="Times New Roman"/>
              </a:endParaRPr>
            </a:p>
          </p:txBody>
        </p:sp>
        <p:sp>
          <p:nvSpPr>
            <p:cNvPr id="15" name="Google Shape;300;p14">
              <a:extLst>
                <a:ext uri="{FF2B5EF4-FFF2-40B4-BE49-F238E27FC236}">
                  <a16:creationId xmlns:a16="http://schemas.microsoft.com/office/drawing/2014/main" id="{E055301B-BCDE-CD8F-5123-A5FA749FF8F1}"/>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6" name="Google Shape;301;p14">
            <a:extLst>
              <a:ext uri="{FF2B5EF4-FFF2-40B4-BE49-F238E27FC236}">
                <a16:creationId xmlns:a16="http://schemas.microsoft.com/office/drawing/2014/main" id="{671E54F7-4329-95E6-EFE8-751EDCAF4F93}"/>
              </a:ext>
            </a:extLst>
          </p:cNvPr>
          <p:cNvSpPr/>
          <p:nvPr/>
        </p:nvSpPr>
        <p:spPr>
          <a:xfrm>
            <a:off x="95306" y="201342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40%</a:t>
            </a:r>
            <a:endParaRPr dirty="0">
              <a:solidFill>
                <a:schemeClr val="lt1"/>
              </a:solidFill>
            </a:endParaRPr>
          </a:p>
        </p:txBody>
      </p:sp>
      <p:sp>
        <p:nvSpPr>
          <p:cNvPr id="17" name="Google Shape;302;p14">
            <a:extLst>
              <a:ext uri="{FF2B5EF4-FFF2-40B4-BE49-F238E27FC236}">
                <a16:creationId xmlns:a16="http://schemas.microsoft.com/office/drawing/2014/main" id="{F2C9B26C-F62F-081B-24A1-C294321057B5}"/>
              </a:ext>
            </a:extLst>
          </p:cNvPr>
          <p:cNvSpPr/>
          <p:nvPr/>
        </p:nvSpPr>
        <p:spPr>
          <a:xfrm>
            <a:off x="87742" y="308947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41%</a:t>
            </a:r>
            <a:endParaRPr dirty="0">
              <a:solidFill>
                <a:schemeClr val="lt1"/>
              </a:solidFill>
            </a:endParaRPr>
          </a:p>
        </p:txBody>
      </p:sp>
      <p:sp>
        <p:nvSpPr>
          <p:cNvPr id="18" name="Google Shape;303;p14">
            <a:extLst>
              <a:ext uri="{FF2B5EF4-FFF2-40B4-BE49-F238E27FC236}">
                <a16:creationId xmlns:a16="http://schemas.microsoft.com/office/drawing/2014/main" id="{3BDDAEA0-32D9-6CEE-4E27-39FE644D50B1}"/>
              </a:ext>
            </a:extLst>
          </p:cNvPr>
          <p:cNvSpPr/>
          <p:nvPr/>
        </p:nvSpPr>
        <p:spPr>
          <a:xfrm>
            <a:off x="111747" y="416551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14%</a:t>
            </a:r>
            <a:endParaRPr dirty="0">
              <a:solidFill>
                <a:schemeClr val="lt1"/>
              </a:solidFill>
            </a:endParaRPr>
          </a:p>
        </p:txBody>
      </p:sp>
      <p:sp>
        <p:nvSpPr>
          <p:cNvPr id="19" name="Google Shape;304;p14">
            <a:extLst>
              <a:ext uri="{FF2B5EF4-FFF2-40B4-BE49-F238E27FC236}">
                <a16:creationId xmlns:a16="http://schemas.microsoft.com/office/drawing/2014/main" id="{1CFB1C7B-4C9F-AE5D-7C24-D513FDC192C4}"/>
              </a:ext>
            </a:extLst>
          </p:cNvPr>
          <p:cNvSpPr/>
          <p:nvPr/>
        </p:nvSpPr>
        <p:spPr>
          <a:xfrm>
            <a:off x="135996" y="524156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a:t>
            </a:r>
            <a:endParaRPr dirty="0">
              <a:solidFill>
                <a:schemeClr val="lt1"/>
              </a:solidFill>
            </a:endParaRPr>
          </a:p>
        </p:txBody>
      </p:sp>
      <p:sp>
        <p:nvSpPr>
          <p:cNvPr id="20" name="Google Shape;305;p14">
            <a:extLst>
              <a:ext uri="{FF2B5EF4-FFF2-40B4-BE49-F238E27FC236}">
                <a16:creationId xmlns:a16="http://schemas.microsoft.com/office/drawing/2014/main" id="{B4130625-A781-C076-28D0-755BB424E447}"/>
              </a:ext>
            </a:extLst>
          </p:cNvPr>
          <p:cNvSpPr txBox="1"/>
          <p:nvPr/>
        </p:nvSpPr>
        <p:spPr>
          <a:xfrm>
            <a:off x="964088" y="21703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(413 RESPUESTAS)</a:t>
            </a:r>
            <a:endParaRPr dirty="0">
              <a:latin typeface="Times New Roman"/>
              <a:ea typeface="Times New Roman"/>
              <a:cs typeface="Times New Roman"/>
              <a:sym typeface="Times New Roman"/>
            </a:endParaRPr>
          </a:p>
        </p:txBody>
      </p:sp>
      <p:sp>
        <p:nvSpPr>
          <p:cNvPr id="21" name="Google Shape;306;p14">
            <a:extLst>
              <a:ext uri="{FF2B5EF4-FFF2-40B4-BE49-F238E27FC236}">
                <a16:creationId xmlns:a16="http://schemas.microsoft.com/office/drawing/2014/main" id="{91A80DA4-F74B-FF1F-6E44-1DD644266CA8}"/>
              </a:ext>
            </a:extLst>
          </p:cNvPr>
          <p:cNvSpPr txBox="1"/>
          <p:nvPr/>
        </p:nvSpPr>
        <p:spPr>
          <a:xfrm>
            <a:off x="1030110" y="428213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(143 RESPUESTAS)</a:t>
            </a:r>
            <a:endParaRPr dirty="0">
              <a:latin typeface="Times New Roman"/>
              <a:ea typeface="Times New Roman"/>
              <a:cs typeface="Times New Roman"/>
              <a:sym typeface="Times New Roman"/>
            </a:endParaRPr>
          </a:p>
        </p:txBody>
      </p:sp>
      <p:sp>
        <p:nvSpPr>
          <p:cNvPr id="22" name="Google Shape;307;p14">
            <a:extLst>
              <a:ext uri="{FF2B5EF4-FFF2-40B4-BE49-F238E27FC236}">
                <a16:creationId xmlns:a16="http://schemas.microsoft.com/office/drawing/2014/main" id="{A3BDE2EA-5249-DCA4-565D-38A8CD94E03A}"/>
              </a:ext>
            </a:extLst>
          </p:cNvPr>
          <p:cNvSpPr txBox="1"/>
          <p:nvPr/>
        </p:nvSpPr>
        <p:spPr>
          <a:xfrm>
            <a:off x="1031840" y="3257424"/>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(426 RESPUESTAS)</a:t>
            </a:r>
            <a:endParaRPr dirty="0">
              <a:latin typeface="Times New Roman"/>
              <a:ea typeface="Times New Roman"/>
              <a:cs typeface="Times New Roman"/>
              <a:sym typeface="Times New Roman"/>
            </a:endParaRPr>
          </a:p>
        </p:txBody>
      </p:sp>
      <p:sp>
        <p:nvSpPr>
          <p:cNvPr id="23" name="Google Shape;308;p14">
            <a:extLst>
              <a:ext uri="{FF2B5EF4-FFF2-40B4-BE49-F238E27FC236}">
                <a16:creationId xmlns:a16="http://schemas.microsoft.com/office/drawing/2014/main" id="{59A5F71A-B788-9C63-412D-0B9E9E101902}"/>
              </a:ext>
            </a:extLst>
          </p:cNvPr>
          <p:cNvSpPr txBox="1"/>
          <p:nvPr/>
        </p:nvSpPr>
        <p:spPr>
          <a:xfrm>
            <a:off x="1050317" y="5255137"/>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(55 RESPUESTAS)</a:t>
            </a:r>
            <a:endParaRPr dirty="0">
              <a:latin typeface="Times New Roman"/>
              <a:ea typeface="Times New Roman"/>
              <a:cs typeface="Times New Roman"/>
              <a:sym typeface="Times New Roman"/>
            </a:endParaRPr>
          </a:p>
        </p:txBody>
      </p:sp>
      <p:cxnSp>
        <p:nvCxnSpPr>
          <p:cNvPr id="25" name="Google Shape;352;p15">
            <a:extLst>
              <a:ext uri="{FF2B5EF4-FFF2-40B4-BE49-F238E27FC236}">
                <a16:creationId xmlns:a16="http://schemas.microsoft.com/office/drawing/2014/main" id="{8BA772C3-2079-7296-4CA3-09F63229E730}"/>
              </a:ext>
            </a:extLst>
          </p:cNvPr>
          <p:cNvCxnSpPr/>
          <p:nvPr/>
        </p:nvCxnSpPr>
        <p:spPr>
          <a:xfrm>
            <a:off x="9002152" y="1079482"/>
            <a:ext cx="0" cy="4895385"/>
          </a:xfrm>
          <a:prstGeom prst="straightConnector1">
            <a:avLst/>
          </a:prstGeom>
          <a:noFill/>
          <a:ln w="38100" cap="flat" cmpd="sng">
            <a:solidFill>
              <a:srgbClr val="FFC000"/>
            </a:solidFill>
            <a:prstDash val="dot"/>
            <a:round/>
            <a:headEnd type="none" w="sm" len="sm"/>
            <a:tailEnd type="none" w="sm" len="sm"/>
          </a:ln>
        </p:spPr>
      </p:cxnSp>
      <p:cxnSp>
        <p:nvCxnSpPr>
          <p:cNvPr id="26" name="Google Shape;352;p15">
            <a:extLst>
              <a:ext uri="{FF2B5EF4-FFF2-40B4-BE49-F238E27FC236}">
                <a16:creationId xmlns:a16="http://schemas.microsoft.com/office/drawing/2014/main" id="{E52C6D28-41B3-3DE0-226B-B0748E4364DA}"/>
              </a:ext>
            </a:extLst>
          </p:cNvPr>
          <p:cNvCxnSpPr/>
          <p:nvPr/>
        </p:nvCxnSpPr>
        <p:spPr>
          <a:xfrm>
            <a:off x="6084636" y="1144756"/>
            <a:ext cx="0" cy="4895385"/>
          </a:xfrm>
          <a:prstGeom prst="straightConnector1">
            <a:avLst/>
          </a:prstGeom>
          <a:noFill/>
          <a:ln w="38100" cap="flat" cmpd="sng">
            <a:solidFill>
              <a:srgbClr val="FFC000"/>
            </a:solidFill>
            <a:prstDash val="dot"/>
            <a:round/>
            <a:headEnd type="none" w="sm" len="sm"/>
            <a:tailEnd type="none" w="sm" len="sm"/>
          </a:ln>
        </p:spPr>
      </p:cxnSp>
      <p:grpSp>
        <p:nvGrpSpPr>
          <p:cNvPr id="27" name="Google Shape;298;p14">
            <a:extLst>
              <a:ext uri="{FF2B5EF4-FFF2-40B4-BE49-F238E27FC236}">
                <a16:creationId xmlns:a16="http://schemas.microsoft.com/office/drawing/2014/main" id="{207E7E56-0A50-C532-C9CB-D19415E5F1EA}"/>
              </a:ext>
            </a:extLst>
          </p:cNvPr>
          <p:cNvGrpSpPr/>
          <p:nvPr/>
        </p:nvGrpSpPr>
        <p:grpSpPr>
          <a:xfrm>
            <a:off x="3096679" y="561830"/>
            <a:ext cx="2871496" cy="2130100"/>
            <a:chOff x="446048" y="778934"/>
            <a:chExt cx="3794325" cy="2130100"/>
          </a:xfrm>
        </p:grpSpPr>
        <p:sp>
          <p:nvSpPr>
            <p:cNvPr id="28" name="Google Shape;299;p14">
              <a:extLst>
                <a:ext uri="{FF2B5EF4-FFF2-40B4-BE49-F238E27FC236}">
                  <a16:creationId xmlns:a16="http://schemas.microsoft.com/office/drawing/2014/main" id="{BC23603E-D6E6-340F-9ACF-74FCEDD8A4E9}"/>
                </a:ext>
              </a:extLst>
            </p:cNvPr>
            <p:cNvSpPr txBox="1"/>
            <p:nvPr/>
          </p:nvSpPr>
          <p:spPr>
            <a:xfrm>
              <a:off x="542502" y="778934"/>
              <a:ext cx="3697871" cy="1477287"/>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Mi jefe tiene en cuenta las sugerencias que le formulo y así mismo me tiene en cuenta para realizar trabajos importantes</a:t>
              </a:r>
              <a:endParaRPr sz="2100" b="1" i="0" u="none" strike="noStrike" cap="none" dirty="0">
                <a:solidFill>
                  <a:srgbClr val="205867"/>
                </a:solidFill>
                <a:latin typeface="Times New Roman"/>
                <a:ea typeface="Times New Roman"/>
                <a:cs typeface="Times New Roman"/>
                <a:sym typeface="Times New Roman"/>
              </a:endParaRPr>
            </a:p>
          </p:txBody>
        </p:sp>
        <p:sp>
          <p:nvSpPr>
            <p:cNvPr id="29" name="Google Shape;300;p14">
              <a:extLst>
                <a:ext uri="{FF2B5EF4-FFF2-40B4-BE49-F238E27FC236}">
                  <a16:creationId xmlns:a16="http://schemas.microsoft.com/office/drawing/2014/main" id="{3B3B55B4-4D24-E58B-6802-01AF729473B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30" name="Google Shape;301;p14">
            <a:extLst>
              <a:ext uri="{FF2B5EF4-FFF2-40B4-BE49-F238E27FC236}">
                <a16:creationId xmlns:a16="http://schemas.microsoft.com/office/drawing/2014/main" id="{9C38E2F0-5B2F-F9BF-C8DE-8D433EFC8FC5}"/>
              </a:ext>
            </a:extLst>
          </p:cNvPr>
          <p:cNvSpPr/>
          <p:nvPr/>
        </p:nvSpPr>
        <p:spPr>
          <a:xfrm>
            <a:off x="3095831" y="204810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38%</a:t>
            </a:r>
            <a:endParaRPr dirty="0">
              <a:solidFill>
                <a:schemeClr val="lt1"/>
              </a:solidFill>
            </a:endParaRPr>
          </a:p>
        </p:txBody>
      </p:sp>
      <p:sp>
        <p:nvSpPr>
          <p:cNvPr id="31" name="Google Shape;302;p14">
            <a:extLst>
              <a:ext uri="{FF2B5EF4-FFF2-40B4-BE49-F238E27FC236}">
                <a16:creationId xmlns:a16="http://schemas.microsoft.com/office/drawing/2014/main" id="{6D03F2F4-3421-5914-3378-D17BE8CE1135}"/>
              </a:ext>
            </a:extLst>
          </p:cNvPr>
          <p:cNvSpPr/>
          <p:nvPr/>
        </p:nvSpPr>
        <p:spPr>
          <a:xfrm>
            <a:off x="3042385" y="3121029"/>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44%</a:t>
            </a:r>
            <a:endParaRPr dirty="0">
              <a:solidFill>
                <a:schemeClr val="lt1"/>
              </a:solidFill>
            </a:endParaRPr>
          </a:p>
        </p:txBody>
      </p:sp>
      <p:sp>
        <p:nvSpPr>
          <p:cNvPr id="32" name="Google Shape;303;p14">
            <a:extLst>
              <a:ext uri="{FF2B5EF4-FFF2-40B4-BE49-F238E27FC236}">
                <a16:creationId xmlns:a16="http://schemas.microsoft.com/office/drawing/2014/main" id="{117E1BDD-16FE-8112-BC32-A1AD88D4E85D}"/>
              </a:ext>
            </a:extLst>
          </p:cNvPr>
          <p:cNvSpPr/>
          <p:nvPr/>
        </p:nvSpPr>
        <p:spPr>
          <a:xfrm>
            <a:off x="3066390" y="419707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14%</a:t>
            </a:r>
            <a:endParaRPr dirty="0">
              <a:solidFill>
                <a:schemeClr val="lt1"/>
              </a:solidFill>
            </a:endParaRPr>
          </a:p>
        </p:txBody>
      </p:sp>
      <p:sp>
        <p:nvSpPr>
          <p:cNvPr id="33" name="Google Shape;304;p14">
            <a:extLst>
              <a:ext uri="{FF2B5EF4-FFF2-40B4-BE49-F238E27FC236}">
                <a16:creationId xmlns:a16="http://schemas.microsoft.com/office/drawing/2014/main" id="{413B338B-7340-0CBE-CB22-145908C31FA8}"/>
              </a:ext>
            </a:extLst>
          </p:cNvPr>
          <p:cNvSpPr/>
          <p:nvPr/>
        </p:nvSpPr>
        <p:spPr>
          <a:xfrm>
            <a:off x="3090639" y="5273119"/>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a:t>
            </a:r>
            <a:endParaRPr dirty="0">
              <a:solidFill>
                <a:schemeClr val="lt1"/>
              </a:solidFill>
            </a:endParaRPr>
          </a:p>
        </p:txBody>
      </p:sp>
      <p:sp>
        <p:nvSpPr>
          <p:cNvPr id="34" name="Google Shape;305;p14">
            <a:extLst>
              <a:ext uri="{FF2B5EF4-FFF2-40B4-BE49-F238E27FC236}">
                <a16:creationId xmlns:a16="http://schemas.microsoft.com/office/drawing/2014/main" id="{DCE51EAD-A354-65CC-30BE-585A2A8B5AFA}"/>
              </a:ext>
            </a:extLst>
          </p:cNvPr>
          <p:cNvSpPr txBox="1"/>
          <p:nvPr/>
        </p:nvSpPr>
        <p:spPr>
          <a:xfrm>
            <a:off x="3951780" y="21394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(395 RESPUESTAS)</a:t>
            </a:r>
            <a:endParaRPr dirty="0">
              <a:latin typeface="Times New Roman"/>
              <a:ea typeface="Times New Roman"/>
              <a:cs typeface="Times New Roman"/>
              <a:sym typeface="Times New Roman"/>
            </a:endParaRPr>
          </a:p>
        </p:txBody>
      </p:sp>
      <p:sp>
        <p:nvSpPr>
          <p:cNvPr id="35" name="Google Shape;306;p14">
            <a:extLst>
              <a:ext uri="{FF2B5EF4-FFF2-40B4-BE49-F238E27FC236}">
                <a16:creationId xmlns:a16="http://schemas.microsoft.com/office/drawing/2014/main" id="{48CCCDD0-3D46-526E-BDF2-B0EC4BDFE99D}"/>
              </a:ext>
            </a:extLst>
          </p:cNvPr>
          <p:cNvSpPr txBox="1"/>
          <p:nvPr/>
        </p:nvSpPr>
        <p:spPr>
          <a:xfrm>
            <a:off x="4014151" y="440318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(148 RESPUESTAS)</a:t>
            </a:r>
            <a:endParaRPr dirty="0">
              <a:latin typeface="Times New Roman"/>
              <a:ea typeface="Times New Roman"/>
              <a:cs typeface="Times New Roman"/>
              <a:sym typeface="Times New Roman"/>
            </a:endParaRPr>
          </a:p>
        </p:txBody>
      </p:sp>
      <p:sp>
        <p:nvSpPr>
          <p:cNvPr id="36" name="Google Shape;307;p14">
            <a:extLst>
              <a:ext uri="{FF2B5EF4-FFF2-40B4-BE49-F238E27FC236}">
                <a16:creationId xmlns:a16="http://schemas.microsoft.com/office/drawing/2014/main" id="{528B90DF-7FC2-F442-A8FC-9EC120DEEC1C}"/>
              </a:ext>
            </a:extLst>
          </p:cNvPr>
          <p:cNvSpPr txBox="1"/>
          <p:nvPr/>
        </p:nvSpPr>
        <p:spPr>
          <a:xfrm>
            <a:off x="3967030" y="318403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(453 RESPUESTAS)</a:t>
            </a:r>
            <a:endParaRPr dirty="0">
              <a:latin typeface="Times New Roman"/>
              <a:ea typeface="Times New Roman"/>
              <a:cs typeface="Times New Roman"/>
              <a:sym typeface="Times New Roman"/>
            </a:endParaRPr>
          </a:p>
        </p:txBody>
      </p:sp>
      <p:sp>
        <p:nvSpPr>
          <p:cNvPr id="37" name="Google Shape;308;p14">
            <a:extLst>
              <a:ext uri="{FF2B5EF4-FFF2-40B4-BE49-F238E27FC236}">
                <a16:creationId xmlns:a16="http://schemas.microsoft.com/office/drawing/2014/main" id="{21439B0C-2C72-5084-3286-3614A022FE9F}"/>
              </a:ext>
            </a:extLst>
          </p:cNvPr>
          <p:cNvSpPr txBox="1"/>
          <p:nvPr/>
        </p:nvSpPr>
        <p:spPr>
          <a:xfrm>
            <a:off x="4109614" y="5335081"/>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(41 RESPUESTAS)</a:t>
            </a:r>
            <a:endParaRPr dirty="0">
              <a:latin typeface="Times New Roman"/>
              <a:ea typeface="Times New Roman"/>
              <a:cs typeface="Times New Roman"/>
              <a:sym typeface="Times New Roman"/>
            </a:endParaRPr>
          </a:p>
        </p:txBody>
      </p:sp>
      <p:grpSp>
        <p:nvGrpSpPr>
          <p:cNvPr id="39" name="Google Shape;298;p14">
            <a:extLst>
              <a:ext uri="{FF2B5EF4-FFF2-40B4-BE49-F238E27FC236}">
                <a16:creationId xmlns:a16="http://schemas.microsoft.com/office/drawing/2014/main" id="{6A02788D-DA3E-DC8B-B275-E974A78831E0}"/>
              </a:ext>
            </a:extLst>
          </p:cNvPr>
          <p:cNvGrpSpPr/>
          <p:nvPr/>
        </p:nvGrpSpPr>
        <p:grpSpPr>
          <a:xfrm>
            <a:off x="6093901" y="581911"/>
            <a:ext cx="2791105" cy="2173129"/>
            <a:chOff x="446048" y="735905"/>
            <a:chExt cx="3688098" cy="2173129"/>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643945" y="735905"/>
              <a:ext cx="3490201" cy="1477287"/>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Recibo de mi jefe retroalimentación tanto de aspectos positivos como de aspectos negativos de mi trabajo</a:t>
              </a:r>
              <a:endParaRPr sz="2100" b="1" i="0" u="none" strike="noStrike" cap="none" dirty="0">
                <a:solidFill>
                  <a:srgbClr val="205867"/>
                </a:solidFill>
                <a:latin typeface="Times New Roman"/>
                <a:ea typeface="Times New Roman"/>
                <a:cs typeface="Times New Roman"/>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42" name="Google Shape;301;p14">
            <a:extLst>
              <a:ext uri="{FF2B5EF4-FFF2-40B4-BE49-F238E27FC236}">
                <a16:creationId xmlns:a16="http://schemas.microsoft.com/office/drawing/2014/main" id="{6C7EB8BE-F7D5-9773-90AD-8248DA77D025}"/>
              </a:ext>
            </a:extLst>
          </p:cNvPr>
          <p:cNvSpPr/>
          <p:nvPr/>
        </p:nvSpPr>
        <p:spPr>
          <a:xfrm>
            <a:off x="6138082" y="207966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39%</a:t>
            </a:r>
            <a:endParaRPr dirty="0">
              <a:solidFill>
                <a:schemeClr val="lt1"/>
              </a:solidFill>
            </a:endParaRPr>
          </a:p>
        </p:txBody>
      </p:sp>
      <p:sp>
        <p:nvSpPr>
          <p:cNvPr id="43" name="Google Shape;302;p14">
            <a:extLst>
              <a:ext uri="{FF2B5EF4-FFF2-40B4-BE49-F238E27FC236}">
                <a16:creationId xmlns:a16="http://schemas.microsoft.com/office/drawing/2014/main" id="{B05960EA-DF4E-B9F3-2B30-0BB35854B603}"/>
              </a:ext>
            </a:extLst>
          </p:cNvPr>
          <p:cNvSpPr/>
          <p:nvPr/>
        </p:nvSpPr>
        <p:spPr>
          <a:xfrm>
            <a:off x="6084636" y="315258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42%</a:t>
            </a:r>
            <a:endParaRPr dirty="0">
              <a:solidFill>
                <a:schemeClr val="lt1"/>
              </a:solidFill>
            </a:endParaRPr>
          </a:p>
        </p:txBody>
      </p:sp>
      <p:sp>
        <p:nvSpPr>
          <p:cNvPr id="44" name="Google Shape;303;p14">
            <a:extLst>
              <a:ext uri="{FF2B5EF4-FFF2-40B4-BE49-F238E27FC236}">
                <a16:creationId xmlns:a16="http://schemas.microsoft.com/office/drawing/2014/main" id="{B809F009-671D-C7A9-A919-E27FF53F86B4}"/>
              </a:ext>
            </a:extLst>
          </p:cNvPr>
          <p:cNvSpPr/>
          <p:nvPr/>
        </p:nvSpPr>
        <p:spPr>
          <a:xfrm>
            <a:off x="6108641" y="422862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14%</a:t>
            </a:r>
            <a:endParaRPr dirty="0">
              <a:solidFill>
                <a:schemeClr val="lt1"/>
              </a:solidFill>
            </a:endParaRPr>
          </a:p>
        </p:txBody>
      </p:sp>
      <p:sp>
        <p:nvSpPr>
          <p:cNvPr id="45" name="Google Shape;304;p14">
            <a:extLst>
              <a:ext uri="{FF2B5EF4-FFF2-40B4-BE49-F238E27FC236}">
                <a16:creationId xmlns:a16="http://schemas.microsoft.com/office/drawing/2014/main" id="{4291B6AE-9536-2B48-1CF7-1680ABB6995D}"/>
              </a:ext>
            </a:extLst>
          </p:cNvPr>
          <p:cNvSpPr/>
          <p:nvPr/>
        </p:nvSpPr>
        <p:spPr>
          <a:xfrm>
            <a:off x="6132890" y="530467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a:t>
            </a:r>
            <a:endParaRPr dirty="0">
              <a:solidFill>
                <a:schemeClr val="lt1"/>
              </a:solidFill>
            </a:endParaRPr>
          </a:p>
        </p:txBody>
      </p:sp>
      <p:sp>
        <p:nvSpPr>
          <p:cNvPr id="46" name="Google Shape;305;p14">
            <a:extLst>
              <a:ext uri="{FF2B5EF4-FFF2-40B4-BE49-F238E27FC236}">
                <a16:creationId xmlns:a16="http://schemas.microsoft.com/office/drawing/2014/main" id="{9FFDF906-DA0C-F4FA-9A33-0806FEC63C14}"/>
              </a:ext>
            </a:extLst>
          </p:cNvPr>
          <p:cNvSpPr txBox="1"/>
          <p:nvPr/>
        </p:nvSpPr>
        <p:spPr>
          <a:xfrm>
            <a:off x="6994031" y="21709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(403 RESPUESTAS)</a:t>
            </a:r>
            <a:endParaRPr dirty="0">
              <a:latin typeface="Times New Roman"/>
              <a:ea typeface="Times New Roman"/>
              <a:cs typeface="Times New Roman"/>
              <a:sym typeface="Times New Roman"/>
            </a:endParaRPr>
          </a:p>
        </p:txBody>
      </p:sp>
      <p:sp>
        <p:nvSpPr>
          <p:cNvPr id="47" name="Google Shape;306;p14">
            <a:extLst>
              <a:ext uri="{FF2B5EF4-FFF2-40B4-BE49-F238E27FC236}">
                <a16:creationId xmlns:a16="http://schemas.microsoft.com/office/drawing/2014/main" id="{6EA3F9AB-F8FA-0459-A728-04CD746C8AAE}"/>
              </a:ext>
            </a:extLst>
          </p:cNvPr>
          <p:cNvSpPr txBox="1"/>
          <p:nvPr/>
        </p:nvSpPr>
        <p:spPr>
          <a:xfrm>
            <a:off x="7056402" y="443474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(148 RESPUESTAS)</a:t>
            </a:r>
            <a:endParaRPr dirty="0">
              <a:latin typeface="Times New Roman"/>
              <a:ea typeface="Times New Roman"/>
              <a:cs typeface="Times New Roman"/>
              <a:sym typeface="Times New Roman"/>
            </a:endParaRPr>
          </a:p>
        </p:txBody>
      </p:sp>
      <p:sp>
        <p:nvSpPr>
          <p:cNvPr id="48" name="Google Shape;307;p14">
            <a:extLst>
              <a:ext uri="{FF2B5EF4-FFF2-40B4-BE49-F238E27FC236}">
                <a16:creationId xmlns:a16="http://schemas.microsoft.com/office/drawing/2014/main" id="{135D5994-AA5F-E2D7-C14C-CFB4021C5770}"/>
              </a:ext>
            </a:extLst>
          </p:cNvPr>
          <p:cNvSpPr txBox="1"/>
          <p:nvPr/>
        </p:nvSpPr>
        <p:spPr>
          <a:xfrm>
            <a:off x="7009281" y="321559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(440 RESPUESTAS)</a:t>
            </a:r>
            <a:endParaRPr dirty="0">
              <a:latin typeface="Times New Roman"/>
              <a:ea typeface="Times New Roman"/>
              <a:cs typeface="Times New Roman"/>
              <a:sym typeface="Times New Roman"/>
            </a:endParaRPr>
          </a:p>
        </p:txBody>
      </p:sp>
      <p:sp>
        <p:nvSpPr>
          <p:cNvPr id="49" name="Google Shape;308;p14">
            <a:extLst>
              <a:ext uri="{FF2B5EF4-FFF2-40B4-BE49-F238E27FC236}">
                <a16:creationId xmlns:a16="http://schemas.microsoft.com/office/drawing/2014/main" id="{6AD5E3B1-8497-3E53-B75D-FEBCBB6A4AA2}"/>
              </a:ext>
            </a:extLst>
          </p:cNvPr>
          <p:cNvSpPr txBox="1"/>
          <p:nvPr/>
        </p:nvSpPr>
        <p:spPr>
          <a:xfrm>
            <a:off x="7151865" y="5366636"/>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(46 RESPUESTAS)</a:t>
            </a:r>
            <a:endParaRPr dirty="0">
              <a:latin typeface="Times New Roman"/>
              <a:ea typeface="Times New Roman"/>
              <a:cs typeface="Times New Roman"/>
              <a:sym typeface="Times New Roman"/>
            </a:endParaRPr>
          </a:p>
        </p:txBody>
      </p:sp>
      <p:sp>
        <p:nvSpPr>
          <p:cNvPr id="52" name="Google Shape;299;p14">
            <a:extLst>
              <a:ext uri="{FF2B5EF4-FFF2-40B4-BE49-F238E27FC236}">
                <a16:creationId xmlns:a16="http://schemas.microsoft.com/office/drawing/2014/main" id="{35B10EBC-E4CF-8444-2929-E0BCBFCB70E1}"/>
              </a:ext>
            </a:extLst>
          </p:cNvPr>
          <p:cNvSpPr txBox="1"/>
          <p:nvPr/>
        </p:nvSpPr>
        <p:spPr>
          <a:xfrm>
            <a:off x="9220408" y="578692"/>
            <a:ext cx="2641339" cy="1477287"/>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Cuento con autonomía en mi trabajo y no tengo que consultar con mi jefe todas las acciones que realice</a:t>
            </a:r>
            <a:endParaRPr sz="2100" b="1" i="0" u="none" strike="noStrike" cap="none" dirty="0">
              <a:solidFill>
                <a:srgbClr val="205867"/>
              </a:solidFill>
              <a:latin typeface="Times New Roman"/>
              <a:ea typeface="Times New Roman"/>
              <a:cs typeface="Times New Roman"/>
              <a:sym typeface="Times New Roman"/>
            </a:endParaRPr>
          </a:p>
        </p:txBody>
      </p:sp>
      <p:sp>
        <p:nvSpPr>
          <p:cNvPr id="54" name="Google Shape;301;p14">
            <a:extLst>
              <a:ext uri="{FF2B5EF4-FFF2-40B4-BE49-F238E27FC236}">
                <a16:creationId xmlns:a16="http://schemas.microsoft.com/office/drawing/2014/main" id="{91EC83E6-20FC-3AD9-48AD-D082AB96C351}"/>
              </a:ext>
            </a:extLst>
          </p:cNvPr>
          <p:cNvSpPr/>
          <p:nvPr/>
        </p:nvSpPr>
        <p:spPr>
          <a:xfrm>
            <a:off x="9145365" y="2044037"/>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31%</a:t>
            </a:r>
            <a:endParaRPr dirty="0">
              <a:solidFill>
                <a:schemeClr val="lt1"/>
              </a:solidFill>
            </a:endParaRPr>
          </a:p>
        </p:txBody>
      </p:sp>
      <p:sp>
        <p:nvSpPr>
          <p:cNvPr id="55" name="Google Shape;302;p14">
            <a:extLst>
              <a:ext uri="{FF2B5EF4-FFF2-40B4-BE49-F238E27FC236}">
                <a16:creationId xmlns:a16="http://schemas.microsoft.com/office/drawing/2014/main" id="{E9BC3BB1-6048-53F7-E88C-14153F161515}"/>
              </a:ext>
            </a:extLst>
          </p:cNvPr>
          <p:cNvSpPr/>
          <p:nvPr/>
        </p:nvSpPr>
        <p:spPr>
          <a:xfrm>
            <a:off x="9104526" y="315258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44%</a:t>
            </a:r>
            <a:endParaRPr dirty="0">
              <a:solidFill>
                <a:schemeClr val="lt1"/>
              </a:solidFill>
            </a:endParaRPr>
          </a:p>
        </p:txBody>
      </p:sp>
      <p:sp>
        <p:nvSpPr>
          <p:cNvPr id="56" name="Google Shape;303;p14">
            <a:extLst>
              <a:ext uri="{FF2B5EF4-FFF2-40B4-BE49-F238E27FC236}">
                <a16:creationId xmlns:a16="http://schemas.microsoft.com/office/drawing/2014/main" id="{78F94688-5A3E-C9E8-5535-F405B827B458}"/>
              </a:ext>
            </a:extLst>
          </p:cNvPr>
          <p:cNvSpPr/>
          <p:nvPr/>
        </p:nvSpPr>
        <p:spPr>
          <a:xfrm>
            <a:off x="9151939" y="4243051"/>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20%</a:t>
            </a:r>
            <a:endParaRPr dirty="0">
              <a:solidFill>
                <a:schemeClr val="lt1"/>
              </a:solidFill>
            </a:endParaRPr>
          </a:p>
        </p:txBody>
      </p:sp>
      <p:sp>
        <p:nvSpPr>
          <p:cNvPr id="57" name="Google Shape;304;p14">
            <a:extLst>
              <a:ext uri="{FF2B5EF4-FFF2-40B4-BE49-F238E27FC236}">
                <a16:creationId xmlns:a16="http://schemas.microsoft.com/office/drawing/2014/main" id="{8F611629-135A-4F52-6ED0-C9ED12C3910E}"/>
              </a:ext>
            </a:extLst>
          </p:cNvPr>
          <p:cNvSpPr/>
          <p:nvPr/>
        </p:nvSpPr>
        <p:spPr>
          <a:xfrm>
            <a:off x="9204745" y="5273119"/>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a:t>
            </a:r>
            <a:endParaRPr dirty="0">
              <a:solidFill>
                <a:schemeClr val="lt1"/>
              </a:solidFill>
            </a:endParaRPr>
          </a:p>
        </p:txBody>
      </p:sp>
      <p:sp>
        <p:nvSpPr>
          <p:cNvPr id="58" name="Google Shape;305;p14">
            <a:extLst>
              <a:ext uri="{FF2B5EF4-FFF2-40B4-BE49-F238E27FC236}">
                <a16:creationId xmlns:a16="http://schemas.microsoft.com/office/drawing/2014/main" id="{DB61DDD2-64B3-A224-B896-5ADEF477642F}"/>
              </a:ext>
            </a:extLst>
          </p:cNvPr>
          <p:cNvSpPr txBox="1"/>
          <p:nvPr/>
        </p:nvSpPr>
        <p:spPr>
          <a:xfrm>
            <a:off x="10057312" y="225289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(318 RESPUESTAS)</a:t>
            </a:r>
            <a:endParaRPr dirty="0">
              <a:latin typeface="Times New Roman"/>
              <a:ea typeface="Times New Roman"/>
              <a:cs typeface="Times New Roman"/>
              <a:sym typeface="Times New Roman"/>
            </a:endParaRPr>
          </a:p>
        </p:txBody>
      </p:sp>
      <p:sp>
        <p:nvSpPr>
          <p:cNvPr id="59" name="Google Shape;306;p14">
            <a:extLst>
              <a:ext uri="{FF2B5EF4-FFF2-40B4-BE49-F238E27FC236}">
                <a16:creationId xmlns:a16="http://schemas.microsoft.com/office/drawing/2014/main" id="{450AA9C8-3A30-FC22-985D-C7FD9E9CD6E3}"/>
              </a:ext>
            </a:extLst>
          </p:cNvPr>
          <p:cNvSpPr txBox="1"/>
          <p:nvPr/>
        </p:nvSpPr>
        <p:spPr>
          <a:xfrm>
            <a:off x="10080508" y="4358529"/>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(204 RESPUESTAS)</a:t>
            </a:r>
            <a:endParaRPr dirty="0">
              <a:latin typeface="Times New Roman"/>
              <a:ea typeface="Times New Roman"/>
              <a:cs typeface="Times New Roman"/>
              <a:sym typeface="Times New Roman"/>
            </a:endParaRPr>
          </a:p>
        </p:txBody>
      </p:sp>
      <p:sp>
        <p:nvSpPr>
          <p:cNvPr id="60" name="Google Shape;307;p14">
            <a:extLst>
              <a:ext uri="{FF2B5EF4-FFF2-40B4-BE49-F238E27FC236}">
                <a16:creationId xmlns:a16="http://schemas.microsoft.com/office/drawing/2014/main" id="{06843AD2-C867-1142-EB9C-59A079CBC443}"/>
              </a:ext>
            </a:extLst>
          </p:cNvPr>
          <p:cNvSpPr txBox="1"/>
          <p:nvPr/>
        </p:nvSpPr>
        <p:spPr>
          <a:xfrm>
            <a:off x="10080508" y="3250929"/>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(453 RESPUESTAS)</a:t>
            </a:r>
            <a:endParaRPr dirty="0">
              <a:latin typeface="Times New Roman"/>
              <a:ea typeface="Times New Roman"/>
              <a:cs typeface="Times New Roman"/>
              <a:sym typeface="Times New Roman"/>
            </a:endParaRPr>
          </a:p>
        </p:txBody>
      </p:sp>
      <p:sp>
        <p:nvSpPr>
          <p:cNvPr id="61" name="Google Shape;308;p14">
            <a:extLst>
              <a:ext uri="{FF2B5EF4-FFF2-40B4-BE49-F238E27FC236}">
                <a16:creationId xmlns:a16="http://schemas.microsoft.com/office/drawing/2014/main" id="{376ACED5-B9F9-B21E-F53C-7F2F548D0305}"/>
              </a:ext>
            </a:extLst>
          </p:cNvPr>
          <p:cNvSpPr txBox="1"/>
          <p:nvPr/>
        </p:nvSpPr>
        <p:spPr>
          <a:xfrm>
            <a:off x="10094365" y="5317219"/>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(62 RESPUESTAS)</a:t>
            </a: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36098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25" name="Google Shape;352;p15">
            <a:extLst>
              <a:ext uri="{FF2B5EF4-FFF2-40B4-BE49-F238E27FC236}">
                <a16:creationId xmlns:a16="http://schemas.microsoft.com/office/drawing/2014/main" id="{8BA772C3-2079-7296-4CA3-09F63229E730}"/>
              </a:ext>
            </a:extLst>
          </p:cNvPr>
          <p:cNvCxnSpPr/>
          <p:nvPr/>
        </p:nvCxnSpPr>
        <p:spPr>
          <a:xfrm>
            <a:off x="3356404" y="1311538"/>
            <a:ext cx="0" cy="4895385"/>
          </a:xfrm>
          <a:prstGeom prst="straightConnector1">
            <a:avLst/>
          </a:prstGeom>
          <a:noFill/>
          <a:ln w="38100" cap="flat" cmpd="sng">
            <a:solidFill>
              <a:srgbClr val="FFC000"/>
            </a:solidFill>
            <a:prstDash val="dot"/>
            <a:round/>
            <a:headEnd type="none" w="sm" len="sm"/>
            <a:tailEnd type="none" w="sm" len="sm"/>
          </a:ln>
        </p:spPr>
      </p:cxnSp>
      <p:grpSp>
        <p:nvGrpSpPr>
          <p:cNvPr id="39" name="Google Shape;298;p14">
            <a:extLst>
              <a:ext uri="{FF2B5EF4-FFF2-40B4-BE49-F238E27FC236}">
                <a16:creationId xmlns:a16="http://schemas.microsoft.com/office/drawing/2014/main" id="{6A02788D-DA3E-DC8B-B275-E974A78831E0}"/>
              </a:ext>
            </a:extLst>
          </p:cNvPr>
          <p:cNvGrpSpPr/>
          <p:nvPr/>
        </p:nvGrpSpPr>
        <p:grpSpPr>
          <a:xfrm>
            <a:off x="516522" y="997047"/>
            <a:ext cx="6869977" cy="1597973"/>
            <a:chOff x="-5141573" y="1311061"/>
            <a:chExt cx="9077821" cy="1597973"/>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5141573" y="1311061"/>
              <a:ext cx="3002016" cy="64629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Mi jefe me motiva y reconoce mi trabajo</a:t>
              </a:r>
              <a:endParaRPr sz="2100" b="1" i="0" u="none" strike="noStrike" cap="none" dirty="0">
                <a:solidFill>
                  <a:srgbClr val="205867"/>
                </a:solidFill>
                <a:latin typeface="Times New Roman"/>
                <a:ea typeface="Times New Roman"/>
                <a:cs typeface="Times New Roman"/>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4" name="Google Shape;301;p14">
            <a:extLst>
              <a:ext uri="{FF2B5EF4-FFF2-40B4-BE49-F238E27FC236}">
                <a16:creationId xmlns:a16="http://schemas.microsoft.com/office/drawing/2014/main" id="{91EC83E6-20FC-3AD9-48AD-D082AB96C351}"/>
              </a:ext>
            </a:extLst>
          </p:cNvPr>
          <p:cNvSpPr/>
          <p:nvPr/>
        </p:nvSpPr>
        <p:spPr>
          <a:xfrm>
            <a:off x="105072" y="2121057"/>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33%</a:t>
            </a:r>
            <a:endParaRPr dirty="0">
              <a:solidFill>
                <a:schemeClr val="lt1"/>
              </a:solidFill>
            </a:endParaRPr>
          </a:p>
        </p:txBody>
      </p:sp>
      <p:sp>
        <p:nvSpPr>
          <p:cNvPr id="55" name="Google Shape;302;p14">
            <a:extLst>
              <a:ext uri="{FF2B5EF4-FFF2-40B4-BE49-F238E27FC236}">
                <a16:creationId xmlns:a16="http://schemas.microsoft.com/office/drawing/2014/main" id="{E9BC3BB1-6048-53F7-E88C-14153F161515}"/>
              </a:ext>
            </a:extLst>
          </p:cNvPr>
          <p:cNvSpPr/>
          <p:nvPr/>
        </p:nvSpPr>
        <p:spPr>
          <a:xfrm>
            <a:off x="105072" y="318690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41%</a:t>
            </a:r>
            <a:endParaRPr dirty="0">
              <a:solidFill>
                <a:schemeClr val="lt1"/>
              </a:solidFill>
            </a:endParaRPr>
          </a:p>
        </p:txBody>
      </p:sp>
      <p:sp>
        <p:nvSpPr>
          <p:cNvPr id="56" name="Google Shape;303;p14">
            <a:extLst>
              <a:ext uri="{FF2B5EF4-FFF2-40B4-BE49-F238E27FC236}">
                <a16:creationId xmlns:a16="http://schemas.microsoft.com/office/drawing/2014/main" id="{78F94688-5A3E-C9E8-5535-F405B827B458}"/>
              </a:ext>
            </a:extLst>
          </p:cNvPr>
          <p:cNvSpPr/>
          <p:nvPr/>
        </p:nvSpPr>
        <p:spPr>
          <a:xfrm>
            <a:off x="152485" y="42773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18%</a:t>
            </a:r>
            <a:endParaRPr dirty="0">
              <a:solidFill>
                <a:schemeClr val="lt1"/>
              </a:solidFill>
            </a:endParaRPr>
          </a:p>
        </p:txBody>
      </p:sp>
      <p:sp>
        <p:nvSpPr>
          <p:cNvPr id="57" name="Google Shape;304;p14">
            <a:extLst>
              <a:ext uri="{FF2B5EF4-FFF2-40B4-BE49-F238E27FC236}">
                <a16:creationId xmlns:a16="http://schemas.microsoft.com/office/drawing/2014/main" id="{8F611629-135A-4F52-6ED0-C9ED12C3910E}"/>
              </a:ext>
            </a:extLst>
          </p:cNvPr>
          <p:cNvSpPr/>
          <p:nvPr/>
        </p:nvSpPr>
        <p:spPr>
          <a:xfrm>
            <a:off x="152485" y="5307443"/>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8%</a:t>
            </a:r>
            <a:endParaRPr dirty="0">
              <a:solidFill>
                <a:schemeClr val="lt1"/>
              </a:solidFill>
            </a:endParaRPr>
          </a:p>
        </p:txBody>
      </p:sp>
      <p:sp>
        <p:nvSpPr>
          <p:cNvPr id="58" name="Google Shape;305;p14">
            <a:extLst>
              <a:ext uri="{FF2B5EF4-FFF2-40B4-BE49-F238E27FC236}">
                <a16:creationId xmlns:a16="http://schemas.microsoft.com/office/drawing/2014/main" id="{DB61DDD2-64B3-A224-B896-5ADEF477642F}"/>
              </a:ext>
            </a:extLst>
          </p:cNvPr>
          <p:cNvSpPr txBox="1"/>
          <p:nvPr/>
        </p:nvSpPr>
        <p:spPr>
          <a:xfrm>
            <a:off x="1057858" y="228722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(341 RESPUESTAS)</a:t>
            </a:r>
            <a:endParaRPr dirty="0">
              <a:latin typeface="Times New Roman"/>
              <a:ea typeface="Times New Roman"/>
              <a:cs typeface="Times New Roman"/>
              <a:sym typeface="Times New Roman"/>
            </a:endParaRPr>
          </a:p>
        </p:txBody>
      </p:sp>
      <p:sp>
        <p:nvSpPr>
          <p:cNvPr id="59" name="Google Shape;306;p14">
            <a:extLst>
              <a:ext uri="{FF2B5EF4-FFF2-40B4-BE49-F238E27FC236}">
                <a16:creationId xmlns:a16="http://schemas.microsoft.com/office/drawing/2014/main" id="{450AA9C8-3A30-FC22-985D-C7FD9E9CD6E3}"/>
              </a:ext>
            </a:extLst>
          </p:cNvPr>
          <p:cNvSpPr txBox="1"/>
          <p:nvPr/>
        </p:nvSpPr>
        <p:spPr>
          <a:xfrm>
            <a:off x="1081054" y="439285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(189 RESPUESTAS)</a:t>
            </a:r>
            <a:endParaRPr dirty="0">
              <a:latin typeface="Times New Roman"/>
              <a:ea typeface="Times New Roman"/>
              <a:cs typeface="Times New Roman"/>
              <a:sym typeface="Times New Roman"/>
            </a:endParaRPr>
          </a:p>
        </p:txBody>
      </p:sp>
      <p:sp>
        <p:nvSpPr>
          <p:cNvPr id="60" name="Google Shape;307;p14">
            <a:extLst>
              <a:ext uri="{FF2B5EF4-FFF2-40B4-BE49-F238E27FC236}">
                <a16:creationId xmlns:a16="http://schemas.microsoft.com/office/drawing/2014/main" id="{06843AD2-C867-1142-EB9C-59A079CBC443}"/>
              </a:ext>
            </a:extLst>
          </p:cNvPr>
          <p:cNvSpPr txBox="1"/>
          <p:nvPr/>
        </p:nvSpPr>
        <p:spPr>
          <a:xfrm>
            <a:off x="1081054" y="328525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(427 RESPUESTAS)</a:t>
            </a:r>
            <a:endParaRPr dirty="0">
              <a:latin typeface="Times New Roman"/>
              <a:ea typeface="Times New Roman"/>
              <a:cs typeface="Times New Roman"/>
              <a:sym typeface="Times New Roman"/>
            </a:endParaRPr>
          </a:p>
        </p:txBody>
      </p:sp>
      <p:sp>
        <p:nvSpPr>
          <p:cNvPr id="61" name="Google Shape;308;p14">
            <a:extLst>
              <a:ext uri="{FF2B5EF4-FFF2-40B4-BE49-F238E27FC236}">
                <a16:creationId xmlns:a16="http://schemas.microsoft.com/office/drawing/2014/main" id="{376ACED5-B9F9-B21E-F53C-7F2F548D0305}"/>
              </a:ext>
            </a:extLst>
          </p:cNvPr>
          <p:cNvSpPr txBox="1"/>
          <p:nvPr/>
        </p:nvSpPr>
        <p:spPr>
          <a:xfrm>
            <a:off x="1153779" y="5329493"/>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(80 RESPUESTAS)</a:t>
            </a:r>
            <a:endParaRPr dirty="0">
              <a:latin typeface="Times New Roman"/>
              <a:ea typeface="Times New Roman"/>
              <a:cs typeface="Times New Roman"/>
              <a:sym typeface="Times New Roman"/>
            </a:endParaRPr>
          </a:p>
        </p:txBody>
      </p:sp>
      <p:cxnSp>
        <p:nvCxnSpPr>
          <p:cNvPr id="2" name="Google Shape;352;p15">
            <a:extLst>
              <a:ext uri="{FF2B5EF4-FFF2-40B4-BE49-F238E27FC236}">
                <a16:creationId xmlns:a16="http://schemas.microsoft.com/office/drawing/2014/main" id="{5AC1C2EE-E2D4-49EB-01AE-4A8F46644DCA}"/>
              </a:ext>
            </a:extLst>
          </p:cNvPr>
          <p:cNvCxnSpPr/>
          <p:nvPr/>
        </p:nvCxnSpPr>
        <p:spPr>
          <a:xfrm>
            <a:off x="6936007" y="1287458"/>
            <a:ext cx="0" cy="4895385"/>
          </a:xfrm>
          <a:prstGeom prst="straightConnector1">
            <a:avLst/>
          </a:prstGeom>
          <a:noFill/>
          <a:ln w="38100" cap="flat" cmpd="sng">
            <a:solidFill>
              <a:srgbClr val="FFC000"/>
            </a:solidFill>
            <a:prstDash val="dot"/>
            <a:round/>
            <a:headEnd type="none" w="sm" len="sm"/>
            <a:tailEnd type="none" w="sm" len="sm"/>
          </a:ln>
        </p:spPr>
      </p:cxnSp>
      <p:sp>
        <p:nvSpPr>
          <p:cNvPr id="3" name="Google Shape;301;p14">
            <a:extLst>
              <a:ext uri="{FF2B5EF4-FFF2-40B4-BE49-F238E27FC236}">
                <a16:creationId xmlns:a16="http://schemas.microsoft.com/office/drawing/2014/main" id="{D19412C2-503C-5F89-BD22-05FEEB354DA5}"/>
              </a:ext>
            </a:extLst>
          </p:cNvPr>
          <p:cNvSpPr/>
          <p:nvPr/>
        </p:nvSpPr>
        <p:spPr>
          <a:xfrm>
            <a:off x="3548274" y="222343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39%</a:t>
            </a:r>
            <a:endParaRPr dirty="0">
              <a:solidFill>
                <a:schemeClr val="lt1"/>
              </a:solidFill>
            </a:endParaRPr>
          </a:p>
        </p:txBody>
      </p:sp>
      <p:sp>
        <p:nvSpPr>
          <p:cNvPr id="4" name="Google Shape;302;p14">
            <a:extLst>
              <a:ext uri="{FF2B5EF4-FFF2-40B4-BE49-F238E27FC236}">
                <a16:creationId xmlns:a16="http://schemas.microsoft.com/office/drawing/2014/main" id="{A2CAD64E-2098-1CDA-8FB2-DBEC2874B3B5}"/>
              </a:ext>
            </a:extLst>
          </p:cNvPr>
          <p:cNvSpPr/>
          <p:nvPr/>
        </p:nvSpPr>
        <p:spPr>
          <a:xfrm>
            <a:off x="3548274" y="328928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45%</a:t>
            </a:r>
            <a:endParaRPr dirty="0">
              <a:solidFill>
                <a:schemeClr val="lt1"/>
              </a:solidFill>
            </a:endParaRPr>
          </a:p>
        </p:txBody>
      </p:sp>
      <p:sp>
        <p:nvSpPr>
          <p:cNvPr id="5" name="Google Shape;303;p14">
            <a:extLst>
              <a:ext uri="{FF2B5EF4-FFF2-40B4-BE49-F238E27FC236}">
                <a16:creationId xmlns:a16="http://schemas.microsoft.com/office/drawing/2014/main" id="{C07FFBF2-9CF2-3AC2-4C4D-ACDBEB7F2C10}"/>
              </a:ext>
            </a:extLst>
          </p:cNvPr>
          <p:cNvSpPr/>
          <p:nvPr/>
        </p:nvSpPr>
        <p:spPr>
          <a:xfrm>
            <a:off x="3595687" y="437975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11%</a:t>
            </a:r>
            <a:endParaRPr dirty="0">
              <a:solidFill>
                <a:schemeClr val="lt1"/>
              </a:solidFill>
            </a:endParaRPr>
          </a:p>
        </p:txBody>
      </p:sp>
      <p:sp>
        <p:nvSpPr>
          <p:cNvPr id="6" name="Google Shape;304;p14">
            <a:extLst>
              <a:ext uri="{FF2B5EF4-FFF2-40B4-BE49-F238E27FC236}">
                <a16:creationId xmlns:a16="http://schemas.microsoft.com/office/drawing/2014/main" id="{2D229250-C2BE-80BF-32A2-30FAEF8F047A}"/>
              </a:ext>
            </a:extLst>
          </p:cNvPr>
          <p:cNvSpPr/>
          <p:nvPr/>
        </p:nvSpPr>
        <p:spPr>
          <a:xfrm>
            <a:off x="3595687" y="5409818"/>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a:t>
            </a:r>
            <a:endParaRPr dirty="0">
              <a:solidFill>
                <a:schemeClr val="lt1"/>
              </a:solidFill>
            </a:endParaRPr>
          </a:p>
        </p:txBody>
      </p:sp>
      <p:sp>
        <p:nvSpPr>
          <p:cNvPr id="7" name="Google Shape;305;p14">
            <a:extLst>
              <a:ext uri="{FF2B5EF4-FFF2-40B4-BE49-F238E27FC236}">
                <a16:creationId xmlns:a16="http://schemas.microsoft.com/office/drawing/2014/main" id="{D19EDF1B-ACC1-882B-2C1F-49E69665CB55}"/>
              </a:ext>
            </a:extLst>
          </p:cNvPr>
          <p:cNvSpPr txBox="1"/>
          <p:nvPr/>
        </p:nvSpPr>
        <p:spPr>
          <a:xfrm>
            <a:off x="4501060" y="23895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(409 RESPUESTAS)</a:t>
            </a:r>
            <a:endParaRPr dirty="0">
              <a:latin typeface="Times New Roman"/>
              <a:ea typeface="Times New Roman"/>
              <a:cs typeface="Times New Roman"/>
              <a:sym typeface="Times New Roman"/>
            </a:endParaRPr>
          </a:p>
        </p:txBody>
      </p:sp>
      <p:sp>
        <p:nvSpPr>
          <p:cNvPr id="8" name="Google Shape;306;p14">
            <a:extLst>
              <a:ext uri="{FF2B5EF4-FFF2-40B4-BE49-F238E27FC236}">
                <a16:creationId xmlns:a16="http://schemas.microsoft.com/office/drawing/2014/main" id="{558D6509-D8D6-9C74-9B83-E4AAF89166D8}"/>
              </a:ext>
            </a:extLst>
          </p:cNvPr>
          <p:cNvSpPr txBox="1"/>
          <p:nvPr/>
        </p:nvSpPr>
        <p:spPr>
          <a:xfrm>
            <a:off x="4524256" y="4495228"/>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(114 RESPUESTAS)</a:t>
            </a:r>
            <a:endParaRPr dirty="0">
              <a:latin typeface="Times New Roman"/>
              <a:ea typeface="Times New Roman"/>
              <a:cs typeface="Times New Roman"/>
              <a:sym typeface="Times New Roman"/>
            </a:endParaRPr>
          </a:p>
        </p:txBody>
      </p:sp>
      <p:sp>
        <p:nvSpPr>
          <p:cNvPr id="9" name="Google Shape;307;p14">
            <a:extLst>
              <a:ext uri="{FF2B5EF4-FFF2-40B4-BE49-F238E27FC236}">
                <a16:creationId xmlns:a16="http://schemas.microsoft.com/office/drawing/2014/main" id="{1A0031F0-8F72-6C8D-DD74-9B4D3E0386E8}"/>
              </a:ext>
            </a:extLst>
          </p:cNvPr>
          <p:cNvSpPr txBox="1"/>
          <p:nvPr/>
        </p:nvSpPr>
        <p:spPr>
          <a:xfrm>
            <a:off x="4524256" y="3387628"/>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(470 RESPUESTAS)</a:t>
            </a:r>
            <a:endParaRPr dirty="0">
              <a:latin typeface="Times New Roman"/>
              <a:ea typeface="Times New Roman"/>
              <a:cs typeface="Times New Roman"/>
              <a:sym typeface="Times New Roman"/>
            </a:endParaRPr>
          </a:p>
        </p:txBody>
      </p:sp>
      <p:sp>
        <p:nvSpPr>
          <p:cNvPr id="10" name="Google Shape;308;p14">
            <a:extLst>
              <a:ext uri="{FF2B5EF4-FFF2-40B4-BE49-F238E27FC236}">
                <a16:creationId xmlns:a16="http://schemas.microsoft.com/office/drawing/2014/main" id="{87117D53-6ED5-B1C8-B026-500B1C29D6BC}"/>
              </a:ext>
            </a:extLst>
          </p:cNvPr>
          <p:cNvSpPr txBox="1"/>
          <p:nvPr/>
        </p:nvSpPr>
        <p:spPr>
          <a:xfrm>
            <a:off x="4554987" y="5409818"/>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(44 RESPUESTAS)</a:t>
            </a:r>
            <a:endParaRPr dirty="0">
              <a:latin typeface="Times New Roman"/>
              <a:ea typeface="Times New Roman"/>
              <a:cs typeface="Times New Roman"/>
              <a:sym typeface="Times New Roman"/>
            </a:endParaRPr>
          </a:p>
        </p:txBody>
      </p:sp>
      <p:sp>
        <p:nvSpPr>
          <p:cNvPr id="11" name="Google Shape;299;p14">
            <a:extLst>
              <a:ext uri="{FF2B5EF4-FFF2-40B4-BE49-F238E27FC236}">
                <a16:creationId xmlns:a16="http://schemas.microsoft.com/office/drawing/2014/main" id="{89213A07-DB05-F081-54B9-0FA1623EF974}"/>
              </a:ext>
            </a:extLst>
          </p:cNvPr>
          <p:cNvSpPr txBox="1"/>
          <p:nvPr/>
        </p:nvSpPr>
        <p:spPr>
          <a:xfrm>
            <a:off x="3595687" y="997047"/>
            <a:ext cx="2969482"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Mi jefe imparte instrucciones claras y precisas</a:t>
            </a:r>
            <a:endParaRPr sz="2100" b="1" i="0" u="none" strike="noStrike" cap="none" dirty="0">
              <a:solidFill>
                <a:srgbClr val="205867"/>
              </a:solidFill>
              <a:latin typeface="Times New Roman"/>
              <a:ea typeface="Times New Roman"/>
              <a:cs typeface="Times New Roman"/>
              <a:sym typeface="Times New Roman"/>
            </a:endParaRPr>
          </a:p>
        </p:txBody>
      </p:sp>
      <p:sp>
        <p:nvSpPr>
          <p:cNvPr id="12" name="Google Shape;299;p14">
            <a:extLst>
              <a:ext uri="{FF2B5EF4-FFF2-40B4-BE49-F238E27FC236}">
                <a16:creationId xmlns:a16="http://schemas.microsoft.com/office/drawing/2014/main" id="{99703E03-188A-D8DD-4D73-BEAA747868DB}"/>
              </a:ext>
            </a:extLst>
          </p:cNvPr>
          <p:cNvSpPr txBox="1"/>
          <p:nvPr/>
        </p:nvSpPr>
        <p:spPr>
          <a:xfrm>
            <a:off x="7571428" y="1643337"/>
            <a:ext cx="3519826" cy="369291"/>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Análisis de resultados:</a:t>
            </a:r>
            <a:endParaRPr sz="2100" b="1" i="0" u="none" strike="noStrike" cap="none" dirty="0">
              <a:solidFill>
                <a:srgbClr val="205867"/>
              </a:solidFill>
              <a:latin typeface="Times New Roman"/>
              <a:ea typeface="Times New Roman"/>
              <a:cs typeface="Times New Roman"/>
              <a:sym typeface="Times New Roman"/>
            </a:endParaRPr>
          </a:p>
        </p:txBody>
      </p:sp>
      <p:sp>
        <p:nvSpPr>
          <p:cNvPr id="13" name="Google Shape;305;p14">
            <a:extLst>
              <a:ext uri="{FF2B5EF4-FFF2-40B4-BE49-F238E27FC236}">
                <a16:creationId xmlns:a16="http://schemas.microsoft.com/office/drawing/2014/main" id="{23262F4A-5977-68D1-01DE-D4161CAE2C91}"/>
              </a:ext>
            </a:extLst>
          </p:cNvPr>
          <p:cNvSpPr txBox="1"/>
          <p:nvPr/>
        </p:nvSpPr>
        <p:spPr>
          <a:xfrm>
            <a:off x="7081431" y="2410412"/>
            <a:ext cx="4499820" cy="3046958"/>
          </a:xfrm>
          <a:prstGeom prst="rect">
            <a:avLst/>
          </a:prstGeom>
          <a:noFill/>
          <a:ln>
            <a:noFill/>
          </a:ln>
        </p:spPr>
        <p:txBody>
          <a:bodyPr spcFirstLastPara="1" wrap="square" lIns="91425" tIns="91425" rIns="91425" bIns="91425" anchor="t" anchorCtr="0">
            <a:spAutoFit/>
          </a:bodyPr>
          <a:lstStyle/>
          <a:p>
            <a:r>
              <a:rPr lang="es-CO" dirty="0">
                <a:latin typeface="Times New Roman"/>
                <a:ea typeface="Times New Roman"/>
                <a:cs typeface="Times New Roman"/>
                <a:sym typeface="Times New Roman"/>
              </a:rPr>
              <a:t>En esta dimensión, en donde básicamente se evalúa el liderazgo del jefe directo no se encontraron ítems con respuesta negativa.</a:t>
            </a:r>
          </a:p>
          <a:p>
            <a:endParaRPr lang="es-MX" dirty="0">
              <a:solidFill>
                <a:srgbClr val="202124"/>
              </a:solidFill>
              <a:latin typeface="Times New Roman"/>
              <a:ea typeface="Times New Roman"/>
              <a:cs typeface="Times New Roman"/>
              <a:sym typeface="Times New Roman"/>
            </a:endParaRPr>
          </a:p>
          <a:p>
            <a:r>
              <a:rPr lang="es-MX" dirty="0">
                <a:latin typeface="Times New Roman" panose="02020603050405020304" pitchFamily="18" charset="0"/>
                <a:cs typeface="Times New Roman" panose="02020603050405020304" pitchFamily="18" charset="0"/>
              </a:rPr>
              <a:t>Sin embargo, es importante recalcar que el liderazgo dentro de una institución no debe ser una tarea impuesta; no deben existir los líderes por título, sino que debe ser una tarea asumida con compromiso y sentido de bien común. Las formas de liderazgo son dinámicas, deben ser asumidas de acuerdo a las necesidades que vayan surgiendo. Por lo tanto, según nuestra postura, no existe un estilo de liderazgo mejor que otro. (</a:t>
            </a:r>
            <a:r>
              <a:rPr lang="es-MX" dirty="0" err="1">
                <a:latin typeface="Times New Roman" panose="02020603050405020304" pitchFamily="18" charset="0"/>
                <a:cs typeface="Times New Roman" panose="02020603050405020304" pitchFamily="18" charset="0"/>
              </a:rPr>
              <a:t>Clerc</a:t>
            </a:r>
            <a:r>
              <a:rPr lang="es-MX" dirty="0">
                <a:latin typeface="Times New Roman" panose="02020603050405020304" pitchFamily="18" charset="0"/>
                <a:cs typeface="Times New Roman" panose="02020603050405020304" pitchFamily="18" charset="0"/>
              </a:rPr>
              <a:t>, J; Saldivia, A y Serrano, M. 2006)</a:t>
            </a:r>
            <a:endParaRPr lang="es-MX" b="1" i="0" u="none" strike="noStrike" cap="none" dirty="0">
              <a:solidFill>
                <a:srgbClr val="202124"/>
              </a:solidFill>
              <a:latin typeface="Times New Roman" panose="02020603050405020304" pitchFamily="18" charset="0"/>
              <a:ea typeface="Times New Roman"/>
              <a:cs typeface="Times New Roman" panose="02020603050405020304" pitchFamily="18" charset="0"/>
              <a:sym typeface="Times New Roman"/>
            </a:endParaRPr>
          </a:p>
          <a:p>
            <a:endParaRPr lang="es-MX" sz="1800" b="1" i="0" u="none" strike="noStrike" cap="none" dirty="0">
              <a:solidFill>
                <a:srgbClr val="205867"/>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3480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Arial Narrow"/>
                <a:ea typeface="Arial Narrow"/>
                <a:cs typeface="Arial Narrow"/>
                <a:sym typeface="Arial Narrow"/>
              </a:rPr>
              <a:t>COMUNICACIÓN E INTREGRACIÓN</a:t>
            </a:r>
            <a:endParaRPr sz="1800" b="0" i="0" u="none" strike="noStrike" cap="none" dirty="0">
              <a:solidFill>
                <a:srgbClr val="000000"/>
              </a:solidFill>
              <a:latin typeface="Arial Narrow"/>
              <a:ea typeface="Arial Narrow"/>
              <a:cs typeface="Arial Narrow"/>
              <a:sym typeface="Arial Narrow"/>
            </a:endParaRPr>
          </a:p>
        </p:txBody>
      </p:sp>
      <p:grpSp>
        <p:nvGrpSpPr>
          <p:cNvPr id="292" name="Google Shape;292;p14"/>
          <p:cNvGrpSpPr/>
          <p:nvPr/>
        </p:nvGrpSpPr>
        <p:grpSpPr>
          <a:xfrm>
            <a:off x="8318421" y="1772342"/>
            <a:ext cx="3275119" cy="4212953"/>
            <a:chOff x="8307951" y="1260067"/>
            <a:chExt cx="3275119" cy="4212953"/>
          </a:xfrm>
        </p:grpSpPr>
        <p:sp>
          <p:nvSpPr>
            <p:cNvPr id="293" name="Google Shape;293;p14"/>
            <p:cNvSpPr txBox="1"/>
            <p:nvPr/>
          </p:nvSpPr>
          <p:spPr>
            <a:xfrm>
              <a:off x="8423447" y="1260067"/>
              <a:ext cx="3159623" cy="877123"/>
            </a:xfrm>
            <a:prstGeom prst="rect">
              <a:avLst/>
            </a:prstGeom>
            <a:solidFill>
              <a:srgbClr val="EAF1D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700" b="1" dirty="0">
                  <a:latin typeface="Times New Roman" panose="02020603050405020304" pitchFamily="18" charset="0"/>
                  <a:ea typeface="Times New Roman"/>
                  <a:cs typeface="Times New Roman" panose="02020603050405020304" pitchFamily="18" charset="0"/>
                  <a:sym typeface="Times New Roman"/>
                </a:rPr>
                <a:t>Existe un nivel adecuado de comunicación entre las diferentes áreas de la institución</a:t>
              </a:r>
              <a:endParaRPr sz="1700"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94" name="Google Shape;294;p14"/>
            <p:cNvSpPr txBox="1"/>
            <p:nvPr/>
          </p:nvSpPr>
          <p:spPr>
            <a:xfrm>
              <a:off x="8307951" y="5165243"/>
              <a:ext cx="9450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cxnSp>
        <p:nvCxnSpPr>
          <p:cNvPr id="295" name="Google Shape;295;p14"/>
          <p:cNvCxnSpPr/>
          <p:nvPr/>
        </p:nvCxnSpPr>
        <p:spPr>
          <a:xfrm>
            <a:off x="4111416" y="1772363"/>
            <a:ext cx="0" cy="4895400"/>
          </a:xfrm>
          <a:prstGeom prst="straightConnector1">
            <a:avLst/>
          </a:prstGeom>
          <a:noFill/>
          <a:ln w="38100" cap="flat" cmpd="sng">
            <a:solidFill>
              <a:srgbClr val="FFC000"/>
            </a:solidFill>
            <a:prstDash val="dot"/>
            <a:miter lim="800000"/>
            <a:headEnd type="none" w="sm" len="sm"/>
            <a:tailEnd type="none" w="sm" len="sm"/>
          </a:ln>
        </p:spPr>
      </p:cxnSp>
      <p:cxnSp>
        <p:nvCxnSpPr>
          <p:cNvPr id="296" name="Google Shape;296;p14"/>
          <p:cNvCxnSpPr/>
          <p:nvPr/>
        </p:nvCxnSpPr>
        <p:spPr>
          <a:xfrm>
            <a:off x="8144440" y="1782482"/>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297" name="Google Shape;297;p14"/>
          <p:cNvSpPr txBox="1"/>
          <p:nvPr/>
        </p:nvSpPr>
        <p:spPr>
          <a:xfrm>
            <a:off x="58018" y="718633"/>
            <a:ext cx="12075964" cy="134187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MX" sz="1600" b="0" i="0" dirty="0">
                <a:solidFill>
                  <a:srgbClr val="202124"/>
                </a:solidFill>
                <a:effectLst/>
                <a:latin typeface="Times New Roman" panose="02020603050405020304" pitchFamily="18" charset="0"/>
                <a:cs typeface="Times New Roman" panose="02020603050405020304" pitchFamily="18" charset="0"/>
              </a:rPr>
              <a:t>Es el intercambio </a:t>
            </a:r>
            <a:r>
              <a:rPr lang="es-MX" sz="1600" b="0" i="0" dirty="0" err="1">
                <a:solidFill>
                  <a:srgbClr val="202124"/>
                </a:solidFill>
                <a:effectLst/>
                <a:latin typeface="Times New Roman" panose="02020603050405020304" pitchFamily="18" charset="0"/>
                <a:cs typeface="Times New Roman" panose="02020603050405020304" pitchFamily="18" charset="0"/>
              </a:rPr>
              <a:t>retro-alimentador</a:t>
            </a:r>
            <a:r>
              <a:rPr lang="es-MX" sz="1600" b="0" i="0" dirty="0">
                <a:solidFill>
                  <a:srgbClr val="202124"/>
                </a:solidFill>
                <a:effectLst/>
                <a:latin typeface="Times New Roman" panose="02020603050405020304" pitchFamily="18" charset="0"/>
                <a:cs typeface="Times New Roman" panose="02020603050405020304" pitchFamily="18" charset="0"/>
              </a:rPr>
              <a:t> de ideas, pensamientos y sentimientos entre dos o más personas a través de signos orales, escritos o mímicos, que fluyen en dirección horizontal y vertical en las entidades, orientado a fortalecer la identificación y cohesión entre los miembros de la entidad. </a:t>
            </a:r>
            <a:endParaRPr sz="1600" dirty="0">
              <a:solidFill>
                <a:srgbClr val="202124"/>
              </a:solidFill>
              <a:highlight>
                <a:srgbClr val="FFE599"/>
              </a:highlight>
              <a:latin typeface="Times New Roman" panose="02020603050405020304" pitchFamily="18" charset="0"/>
              <a:ea typeface="Roboto"/>
              <a:cs typeface="Times New Roman" panose="02020603050405020304" pitchFamily="18" charset="0"/>
              <a:sym typeface="Roboto"/>
            </a:endParaRPr>
          </a:p>
        </p:txBody>
      </p:sp>
      <p:grpSp>
        <p:nvGrpSpPr>
          <p:cNvPr id="298" name="Google Shape;298;p14"/>
          <p:cNvGrpSpPr/>
          <p:nvPr/>
        </p:nvGrpSpPr>
        <p:grpSpPr>
          <a:xfrm>
            <a:off x="187799" y="1649342"/>
            <a:ext cx="3814211" cy="1760816"/>
            <a:chOff x="280392" y="1148218"/>
            <a:chExt cx="3814211" cy="1760816"/>
          </a:xfrm>
        </p:grpSpPr>
        <p:sp>
          <p:nvSpPr>
            <p:cNvPr id="299" name="Google Shape;299;p14"/>
            <p:cNvSpPr txBox="1"/>
            <p:nvPr/>
          </p:nvSpPr>
          <p:spPr>
            <a:xfrm>
              <a:off x="280392" y="1148218"/>
              <a:ext cx="3814211"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En mi área de trabajo de ha logrado un nivel de comunicación con mis compañeros de trabajo que facilita el logro de los resultados</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300" name="Google Shape;300;p14"/>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01" name="Google Shape;301;p14"/>
          <p:cNvSpPr/>
          <p:nvPr/>
        </p:nvSpPr>
        <p:spPr>
          <a:xfrm>
            <a:off x="509867" y="29595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39%</a:t>
            </a:r>
            <a:endParaRPr dirty="0">
              <a:solidFill>
                <a:schemeClr val="lt1"/>
              </a:solidFill>
              <a:latin typeface="Times New Roman" panose="02020603050405020304" pitchFamily="18" charset="0"/>
              <a:cs typeface="Times New Roman" panose="02020603050405020304" pitchFamily="18" charset="0"/>
            </a:endParaRPr>
          </a:p>
        </p:txBody>
      </p:sp>
      <p:sp>
        <p:nvSpPr>
          <p:cNvPr id="302" name="Google Shape;302;p14"/>
          <p:cNvSpPr/>
          <p:nvPr/>
        </p:nvSpPr>
        <p:spPr>
          <a:xfrm>
            <a:off x="509867" y="392121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47%</a:t>
            </a:r>
            <a:endParaRPr dirty="0">
              <a:solidFill>
                <a:schemeClr val="lt1"/>
              </a:solidFill>
              <a:latin typeface="Times New Roman" panose="02020603050405020304" pitchFamily="18" charset="0"/>
              <a:cs typeface="Times New Roman" panose="02020603050405020304" pitchFamily="18" charset="0"/>
            </a:endParaRPr>
          </a:p>
        </p:txBody>
      </p:sp>
      <p:sp>
        <p:nvSpPr>
          <p:cNvPr id="303" name="Google Shape;303;p14"/>
          <p:cNvSpPr/>
          <p:nvPr/>
        </p:nvSpPr>
        <p:spPr>
          <a:xfrm>
            <a:off x="509867" y="48828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12%</a:t>
            </a:r>
            <a:endParaRPr dirty="0">
              <a:solidFill>
                <a:schemeClr val="lt1"/>
              </a:solidFill>
              <a:latin typeface="Times New Roman" panose="02020603050405020304" pitchFamily="18" charset="0"/>
              <a:cs typeface="Times New Roman" panose="02020603050405020304" pitchFamily="18" charset="0"/>
            </a:endParaRPr>
          </a:p>
        </p:txBody>
      </p:sp>
      <p:sp>
        <p:nvSpPr>
          <p:cNvPr id="304" name="Google Shape;304;p14"/>
          <p:cNvSpPr/>
          <p:nvPr/>
        </p:nvSpPr>
        <p:spPr>
          <a:xfrm>
            <a:off x="509867" y="58856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a:t>
            </a:r>
            <a:endParaRPr dirty="0">
              <a:solidFill>
                <a:schemeClr val="lt1"/>
              </a:solidFill>
              <a:latin typeface="Times New Roman" panose="02020603050405020304" pitchFamily="18" charset="0"/>
              <a:cs typeface="Times New Roman" panose="02020603050405020304" pitchFamily="18" charset="0"/>
            </a:endParaRPr>
          </a:p>
        </p:txBody>
      </p:sp>
      <p:sp>
        <p:nvSpPr>
          <p:cNvPr id="305" name="Google Shape;305;p14"/>
          <p:cNvSpPr txBox="1"/>
          <p:nvPr/>
        </p:nvSpPr>
        <p:spPr>
          <a:xfrm>
            <a:off x="1686442" y="31971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(404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6" name="Google Shape;306;p14"/>
          <p:cNvSpPr txBox="1"/>
          <p:nvPr/>
        </p:nvSpPr>
        <p:spPr>
          <a:xfrm>
            <a:off x="1686442" y="51204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(124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7" name="Google Shape;307;p14"/>
          <p:cNvSpPr txBox="1"/>
          <p:nvPr/>
        </p:nvSpPr>
        <p:spPr>
          <a:xfrm>
            <a:off x="1686442" y="41176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(486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8" name="Google Shape;308;p14"/>
          <p:cNvSpPr txBox="1"/>
          <p:nvPr/>
        </p:nvSpPr>
        <p:spPr>
          <a:xfrm>
            <a:off x="1686442" y="6031825"/>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(23 RESPUESTAS)</a:t>
            </a:r>
            <a:endParaRPr dirty="0">
              <a:latin typeface="Times New Roman"/>
              <a:ea typeface="Times New Roman"/>
              <a:cs typeface="Times New Roman"/>
              <a:sym typeface="Times New Roman"/>
            </a:endParaRPr>
          </a:p>
        </p:txBody>
      </p:sp>
      <p:grpSp>
        <p:nvGrpSpPr>
          <p:cNvPr id="309" name="Google Shape;309;p14"/>
          <p:cNvGrpSpPr/>
          <p:nvPr/>
        </p:nvGrpSpPr>
        <p:grpSpPr>
          <a:xfrm>
            <a:off x="4352956" y="5684031"/>
            <a:ext cx="3617508" cy="314314"/>
            <a:chOff x="4322886" y="5171756"/>
            <a:chExt cx="3617508" cy="314314"/>
          </a:xfrm>
        </p:grpSpPr>
        <p:sp>
          <p:nvSpPr>
            <p:cNvPr id="311" name="Google Shape;311;p14"/>
            <p:cNvSpPr txBox="1"/>
            <p:nvPr/>
          </p:nvSpPr>
          <p:spPr>
            <a:xfrm>
              <a:off x="4322886" y="5171757"/>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2" name="Google Shape;312;p14"/>
            <p:cNvSpPr txBox="1"/>
            <p:nvPr/>
          </p:nvSpPr>
          <p:spPr>
            <a:xfrm>
              <a:off x="5635443" y="5178270"/>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3" name="Google Shape;313;p14"/>
            <p:cNvSpPr txBox="1"/>
            <p:nvPr/>
          </p:nvSpPr>
          <p:spPr>
            <a:xfrm>
              <a:off x="6995394" y="5171756"/>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sp>
        <p:nvSpPr>
          <p:cNvPr id="314" name="Google Shape;314;p14"/>
          <p:cNvSpPr/>
          <p:nvPr/>
        </p:nvSpPr>
        <p:spPr>
          <a:xfrm>
            <a:off x="4436302" y="29595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24%</a:t>
            </a:r>
            <a:endParaRPr dirty="0">
              <a:solidFill>
                <a:schemeClr val="lt1"/>
              </a:solidFill>
              <a:latin typeface="Times New Roman" panose="02020603050405020304" pitchFamily="18" charset="0"/>
              <a:cs typeface="Times New Roman" panose="02020603050405020304" pitchFamily="18" charset="0"/>
            </a:endParaRPr>
          </a:p>
        </p:txBody>
      </p:sp>
      <p:sp>
        <p:nvSpPr>
          <p:cNvPr id="315" name="Google Shape;315;p14"/>
          <p:cNvSpPr/>
          <p:nvPr/>
        </p:nvSpPr>
        <p:spPr>
          <a:xfrm>
            <a:off x="4436302" y="392121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46%</a:t>
            </a:r>
            <a:endParaRPr dirty="0">
              <a:solidFill>
                <a:schemeClr val="lt1"/>
              </a:solidFill>
              <a:latin typeface="Times New Roman" panose="02020603050405020304" pitchFamily="18" charset="0"/>
              <a:cs typeface="Times New Roman" panose="02020603050405020304" pitchFamily="18" charset="0"/>
            </a:endParaRPr>
          </a:p>
        </p:txBody>
      </p:sp>
      <p:sp>
        <p:nvSpPr>
          <p:cNvPr id="316" name="Google Shape;316;p14"/>
          <p:cNvSpPr/>
          <p:nvPr/>
        </p:nvSpPr>
        <p:spPr>
          <a:xfrm>
            <a:off x="4436302" y="48828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23%</a:t>
            </a:r>
            <a:endParaRPr dirty="0">
              <a:solidFill>
                <a:schemeClr val="lt1"/>
              </a:solidFill>
              <a:latin typeface="Times New Roman" panose="02020603050405020304" pitchFamily="18" charset="0"/>
              <a:cs typeface="Times New Roman" panose="02020603050405020304" pitchFamily="18" charset="0"/>
            </a:endParaRPr>
          </a:p>
        </p:txBody>
      </p:sp>
      <p:sp>
        <p:nvSpPr>
          <p:cNvPr id="317" name="Google Shape;317;p14"/>
          <p:cNvSpPr/>
          <p:nvPr/>
        </p:nvSpPr>
        <p:spPr>
          <a:xfrm>
            <a:off x="4436302" y="58856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6%</a:t>
            </a:r>
            <a:endParaRPr dirty="0">
              <a:solidFill>
                <a:schemeClr val="lt1"/>
              </a:solidFill>
              <a:latin typeface="Times New Roman" panose="02020603050405020304" pitchFamily="18" charset="0"/>
              <a:cs typeface="Times New Roman" panose="02020603050405020304" pitchFamily="18" charset="0"/>
            </a:endParaRPr>
          </a:p>
        </p:txBody>
      </p:sp>
      <p:sp>
        <p:nvSpPr>
          <p:cNvPr id="318" name="Google Shape;318;p14"/>
          <p:cNvSpPr txBox="1"/>
          <p:nvPr/>
        </p:nvSpPr>
        <p:spPr>
          <a:xfrm>
            <a:off x="5571265" y="3185513"/>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(251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19" name="Google Shape;319;p14"/>
          <p:cNvSpPr txBox="1"/>
          <p:nvPr/>
        </p:nvSpPr>
        <p:spPr>
          <a:xfrm>
            <a:off x="5650928" y="4041220"/>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(477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0" name="Google Shape;320;p14"/>
          <p:cNvSpPr txBox="1"/>
          <p:nvPr/>
        </p:nvSpPr>
        <p:spPr>
          <a:xfrm>
            <a:off x="5692402" y="50127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(241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1" name="Google Shape;321;p14"/>
          <p:cNvSpPr txBox="1"/>
          <p:nvPr/>
        </p:nvSpPr>
        <p:spPr>
          <a:xfrm>
            <a:off x="5692390" y="5974425"/>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2" name="Google Shape;322;p14"/>
          <p:cNvSpPr/>
          <p:nvPr/>
        </p:nvSpPr>
        <p:spPr>
          <a:xfrm>
            <a:off x="8385415" y="282777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16%</a:t>
            </a:r>
            <a:endParaRPr>
              <a:solidFill>
                <a:schemeClr val="lt1"/>
              </a:solidFill>
              <a:latin typeface="Times New Roman" panose="02020603050405020304" pitchFamily="18" charset="0"/>
              <a:cs typeface="Times New Roman" panose="02020603050405020304" pitchFamily="18" charset="0"/>
            </a:endParaRPr>
          </a:p>
        </p:txBody>
      </p:sp>
      <p:sp>
        <p:nvSpPr>
          <p:cNvPr id="323" name="Google Shape;323;p14"/>
          <p:cNvSpPr/>
          <p:nvPr/>
        </p:nvSpPr>
        <p:spPr>
          <a:xfrm>
            <a:off x="8385415" y="3785549"/>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43%</a:t>
            </a:r>
            <a:endParaRPr dirty="0">
              <a:solidFill>
                <a:schemeClr val="lt1"/>
              </a:solidFill>
              <a:latin typeface="Times New Roman" panose="02020603050405020304" pitchFamily="18" charset="0"/>
              <a:cs typeface="Times New Roman" panose="02020603050405020304" pitchFamily="18" charset="0"/>
            </a:endParaRPr>
          </a:p>
        </p:txBody>
      </p:sp>
      <p:sp>
        <p:nvSpPr>
          <p:cNvPr id="324" name="Google Shape;324;p14"/>
          <p:cNvSpPr/>
          <p:nvPr/>
        </p:nvSpPr>
        <p:spPr>
          <a:xfrm>
            <a:off x="8385415" y="477223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32%</a:t>
            </a:r>
            <a:endParaRPr dirty="0">
              <a:solidFill>
                <a:schemeClr val="lt1"/>
              </a:solidFill>
              <a:latin typeface="Times New Roman" panose="02020603050405020304" pitchFamily="18" charset="0"/>
              <a:cs typeface="Times New Roman" panose="02020603050405020304" pitchFamily="18" charset="0"/>
            </a:endParaRPr>
          </a:p>
        </p:txBody>
      </p:sp>
      <p:sp>
        <p:nvSpPr>
          <p:cNvPr id="325" name="Google Shape;325;p14"/>
          <p:cNvSpPr/>
          <p:nvPr/>
        </p:nvSpPr>
        <p:spPr>
          <a:xfrm>
            <a:off x="8429002" y="57360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8%</a:t>
            </a:r>
            <a:endParaRPr dirty="0">
              <a:solidFill>
                <a:schemeClr val="lt1"/>
              </a:solidFill>
              <a:latin typeface="Times New Roman" panose="02020603050405020304" pitchFamily="18" charset="0"/>
              <a:cs typeface="Times New Roman" panose="02020603050405020304" pitchFamily="18" charset="0"/>
            </a:endParaRPr>
          </a:p>
        </p:txBody>
      </p:sp>
      <p:sp>
        <p:nvSpPr>
          <p:cNvPr id="326" name="Google Shape;326;p14"/>
          <p:cNvSpPr txBox="1"/>
          <p:nvPr/>
        </p:nvSpPr>
        <p:spPr>
          <a:xfrm>
            <a:off x="9600041" y="2939794"/>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(173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7" name="Google Shape;327;p14"/>
          <p:cNvSpPr txBox="1"/>
          <p:nvPr/>
        </p:nvSpPr>
        <p:spPr>
          <a:xfrm>
            <a:off x="9600041" y="3915449"/>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(446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8" name="Google Shape;328;p14"/>
          <p:cNvSpPr txBox="1"/>
          <p:nvPr/>
        </p:nvSpPr>
        <p:spPr>
          <a:xfrm>
            <a:off x="9600041" y="492701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(334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9" name="Google Shape;329;p14"/>
          <p:cNvSpPr txBox="1"/>
          <p:nvPr/>
        </p:nvSpPr>
        <p:spPr>
          <a:xfrm>
            <a:off x="9600041" y="5838361"/>
            <a:ext cx="23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(84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 name="Google Shape;299;p14">
            <a:extLst>
              <a:ext uri="{FF2B5EF4-FFF2-40B4-BE49-F238E27FC236}">
                <a16:creationId xmlns:a16="http://schemas.microsoft.com/office/drawing/2014/main" id="{22646A80-9547-8551-4B4B-7AC10D371C28}"/>
              </a:ext>
            </a:extLst>
          </p:cNvPr>
          <p:cNvSpPr txBox="1"/>
          <p:nvPr/>
        </p:nvSpPr>
        <p:spPr>
          <a:xfrm>
            <a:off x="4274845" y="1791650"/>
            <a:ext cx="3634716"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Me entero de lo que ocurre en la institución, mas por comunicaciones oficiales que por informales</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423781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352" name="Google Shape;352;p15"/>
          <p:cNvCxnSpPr/>
          <p:nvPr/>
        </p:nvCxnSpPr>
        <p:spPr>
          <a:xfrm>
            <a:off x="3846204" y="1360202"/>
            <a:ext cx="0" cy="4895385"/>
          </a:xfrm>
          <a:prstGeom prst="straightConnector1">
            <a:avLst/>
          </a:prstGeom>
          <a:noFill/>
          <a:ln w="38100" cap="flat" cmpd="sng">
            <a:solidFill>
              <a:srgbClr val="FFC000"/>
            </a:solidFill>
            <a:prstDash val="dot"/>
            <a:round/>
            <a:headEnd type="none" w="sm" len="sm"/>
            <a:tailEnd type="none" w="sm" len="sm"/>
          </a:ln>
        </p:spPr>
      </p:cxnSp>
      <p:grpSp>
        <p:nvGrpSpPr>
          <p:cNvPr id="13" name="Google Shape;298;p14">
            <a:extLst>
              <a:ext uri="{FF2B5EF4-FFF2-40B4-BE49-F238E27FC236}">
                <a16:creationId xmlns:a16="http://schemas.microsoft.com/office/drawing/2014/main" id="{CE63C40D-29C5-C1BA-52A9-8DAE456C23E4}"/>
              </a:ext>
            </a:extLst>
          </p:cNvPr>
          <p:cNvGrpSpPr/>
          <p:nvPr/>
        </p:nvGrpSpPr>
        <p:grpSpPr>
          <a:xfrm>
            <a:off x="97007" y="898558"/>
            <a:ext cx="3379435" cy="1793372"/>
            <a:chOff x="446048" y="1115662"/>
            <a:chExt cx="4465504" cy="1793372"/>
          </a:xfrm>
          <a:solidFill>
            <a:schemeClr val="accent3">
              <a:lumMod val="20000"/>
              <a:lumOff val="80000"/>
            </a:schemeClr>
          </a:solidFill>
        </p:grpSpPr>
        <p:sp>
          <p:nvSpPr>
            <p:cNvPr id="14" name="Google Shape;299;p14">
              <a:extLst>
                <a:ext uri="{FF2B5EF4-FFF2-40B4-BE49-F238E27FC236}">
                  <a16:creationId xmlns:a16="http://schemas.microsoft.com/office/drawing/2014/main" id="{197ED22A-72EE-2D9F-A0C0-5712CD12DD0A}"/>
                </a:ext>
              </a:extLst>
            </p:cNvPr>
            <p:cNvSpPr txBox="1"/>
            <p:nvPr/>
          </p:nvSpPr>
          <p:spPr>
            <a:xfrm>
              <a:off x="761355" y="1115662"/>
              <a:ext cx="4150197" cy="923289"/>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Estoy satisfecho con la forma en que me comunico con mis compañeros</a:t>
              </a:r>
              <a:endParaRPr sz="2100" b="1" i="0" u="none" strike="noStrike" cap="none" dirty="0">
                <a:solidFill>
                  <a:srgbClr val="205867"/>
                </a:solidFill>
                <a:latin typeface="Times New Roman"/>
                <a:ea typeface="Times New Roman"/>
                <a:cs typeface="Times New Roman"/>
                <a:sym typeface="Times New Roman"/>
              </a:endParaRPr>
            </a:p>
          </p:txBody>
        </p:sp>
        <p:sp>
          <p:nvSpPr>
            <p:cNvPr id="15" name="Google Shape;300;p14">
              <a:extLst>
                <a:ext uri="{FF2B5EF4-FFF2-40B4-BE49-F238E27FC236}">
                  <a16:creationId xmlns:a16="http://schemas.microsoft.com/office/drawing/2014/main" id="{E055301B-BCDE-CD8F-5123-A5FA749FF8F1}"/>
                </a:ext>
              </a:extLst>
            </p:cNvPr>
            <p:cNvSpPr txBox="1"/>
            <p:nvPr/>
          </p:nvSpPr>
          <p:spPr>
            <a:xfrm>
              <a:off x="446048" y="2632134"/>
              <a:ext cx="3490200" cy="276900"/>
            </a:xfrm>
            <a:prstGeom prst="rect">
              <a:avLst/>
            </a:prstGeom>
            <a:grp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6" name="Google Shape;301;p14">
            <a:extLst>
              <a:ext uri="{FF2B5EF4-FFF2-40B4-BE49-F238E27FC236}">
                <a16:creationId xmlns:a16="http://schemas.microsoft.com/office/drawing/2014/main" id="{671E54F7-4329-95E6-EFE8-751EDCAF4F93}"/>
              </a:ext>
            </a:extLst>
          </p:cNvPr>
          <p:cNvSpPr/>
          <p:nvPr/>
        </p:nvSpPr>
        <p:spPr>
          <a:xfrm>
            <a:off x="355665" y="210830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36%</a:t>
            </a:r>
            <a:endParaRPr dirty="0">
              <a:solidFill>
                <a:schemeClr val="lt1"/>
              </a:solidFill>
            </a:endParaRPr>
          </a:p>
        </p:txBody>
      </p:sp>
      <p:sp>
        <p:nvSpPr>
          <p:cNvPr id="17" name="Google Shape;302;p14">
            <a:extLst>
              <a:ext uri="{FF2B5EF4-FFF2-40B4-BE49-F238E27FC236}">
                <a16:creationId xmlns:a16="http://schemas.microsoft.com/office/drawing/2014/main" id="{F2C9B26C-F62F-081B-24A1-C294321057B5}"/>
              </a:ext>
            </a:extLst>
          </p:cNvPr>
          <p:cNvSpPr/>
          <p:nvPr/>
        </p:nvSpPr>
        <p:spPr>
          <a:xfrm>
            <a:off x="348101" y="318434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54%</a:t>
            </a:r>
            <a:endParaRPr dirty="0">
              <a:solidFill>
                <a:schemeClr val="lt1"/>
              </a:solidFill>
            </a:endParaRPr>
          </a:p>
        </p:txBody>
      </p:sp>
      <p:sp>
        <p:nvSpPr>
          <p:cNvPr id="18" name="Google Shape;303;p14">
            <a:extLst>
              <a:ext uri="{FF2B5EF4-FFF2-40B4-BE49-F238E27FC236}">
                <a16:creationId xmlns:a16="http://schemas.microsoft.com/office/drawing/2014/main" id="{3BDDAEA0-32D9-6CEE-4E27-39FE644D50B1}"/>
              </a:ext>
            </a:extLst>
          </p:cNvPr>
          <p:cNvSpPr/>
          <p:nvPr/>
        </p:nvSpPr>
        <p:spPr>
          <a:xfrm>
            <a:off x="372106" y="426039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8%</a:t>
            </a:r>
            <a:endParaRPr dirty="0">
              <a:solidFill>
                <a:schemeClr val="lt1"/>
              </a:solidFill>
            </a:endParaRPr>
          </a:p>
        </p:txBody>
      </p:sp>
      <p:sp>
        <p:nvSpPr>
          <p:cNvPr id="19" name="Google Shape;304;p14">
            <a:extLst>
              <a:ext uri="{FF2B5EF4-FFF2-40B4-BE49-F238E27FC236}">
                <a16:creationId xmlns:a16="http://schemas.microsoft.com/office/drawing/2014/main" id="{1CFB1C7B-4C9F-AE5D-7C24-D513FDC192C4}"/>
              </a:ext>
            </a:extLst>
          </p:cNvPr>
          <p:cNvSpPr/>
          <p:nvPr/>
        </p:nvSpPr>
        <p:spPr>
          <a:xfrm>
            <a:off x="396355" y="533643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a:t>
            </a:r>
            <a:endParaRPr dirty="0">
              <a:solidFill>
                <a:schemeClr val="lt1"/>
              </a:solidFill>
            </a:endParaRPr>
          </a:p>
        </p:txBody>
      </p:sp>
      <p:sp>
        <p:nvSpPr>
          <p:cNvPr id="20" name="Google Shape;305;p14">
            <a:extLst>
              <a:ext uri="{FF2B5EF4-FFF2-40B4-BE49-F238E27FC236}">
                <a16:creationId xmlns:a16="http://schemas.microsoft.com/office/drawing/2014/main" id="{B4130625-A781-C076-28D0-755BB424E447}"/>
              </a:ext>
            </a:extLst>
          </p:cNvPr>
          <p:cNvSpPr txBox="1"/>
          <p:nvPr/>
        </p:nvSpPr>
        <p:spPr>
          <a:xfrm>
            <a:off x="1224447" y="226521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(377 RESPUESTAS)</a:t>
            </a:r>
            <a:endParaRPr dirty="0">
              <a:latin typeface="Times New Roman"/>
              <a:ea typeface="Times New Roman"/>
              <a:cs typeface="Times New Roman"/>
              <a:sym typeface="Times New Roman"/>
            </a:endParaRPr>
          </a:p>
        </p:txBody>
      </p:sp>
      <p:sp>
        <p:nvSpPr>
          <p:cNvPr id="21" name="Google Shape;306;p14">
            <a:extLst>
              <a:ext uri="{FF2B5EF4-FFF2-40B4-BE49-F238E27FC236}">
                <a16:creationId xmlns:a16="http://schemas.microsoft.com/office/drawing/2014/main" id="{91A80DA4-F74B-FF1F-6E44-1DD644266CA8}"/>
              </a:ext>
            </a:extLst>
          </p:cNvPr>
          <p:cNvSpPr txBox="1"/>
          <p:nvPr/>
        </p:nvSpPr>
        <p:spPr>
          <a:xfrm>
            <a:off x="1290469" y="4377007"/>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(85 RESPUESTAS)</a:t>
            </a:r>
            <a:endParaRPr dirty="0">
              <a:latin typeface="Times New Roman"/>
              <a:ea typeface="Times New Roman"/>
              <a:cs typeface="Times New Roman"/>
              <a:sym typeface="Times New Roman"/>
            </a:endParaRPr>
          </a:p>
        </p:txBody>
      </p:sp>
      <p:sp>
        <p:nvSpPr>
          <p:cNvPr id="22" name="Google Shape;307;p14">
            <a:extLst>
              <a:ext uri="{FF2B5EF4-FFF2-40B4-BE49-F238E27FC236}">
                <a16:creationId xmlns:a16="http://schemas.microsoft.com/office/drawing/2014/main" id="{A3BDE2EA-5249-DCA4-565D-38A8CD94E03A}"/>
              </a:ext>
            </a:extLst>
          </p:cNvPr>
          <p:cNvSpPr txBox="1"/>
          <p:nvPr/>
        </p:nvSpPr>
        <p:spPr>
          <a:xfrm>
            <a:off x="1292199" y="33522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(561 RESPUESTAS)</a:t>
            </a:r>
            <a:endParaRPr dirty="0">
              <a:latin typeface="Times New Roman"/>
              <a:ea typeface="Times New Roman"/>
              <a:cs typeface="Times New Roman"/>
              <a:sym typeface="Times New Roman"/>
            </a:endParaRPr>
          </a:p>
        </p:txBody>
      </p:sp>
      <p:sp>
        <p:nvSpPr>
          <p:cNvPr id="23" name="Google Shape;308;p14">
            <a:extLst>
              <a:ext uri="{FF2B5EF4-FFF2-40B4-BE49-F238E27FC236}">
                <a16:creationId xmlns:a16="http://schemas.microsoft.com/office/drawing/2014/main" id="{59A5F71A-B788-9C63-412D-0B9E9E101902}"/>
              </a:ext>
            </a:extLst>
          </p:cNvPr>
          <p:cNvSpPr txBox="1"/>
          <p:nvPr/>
        </p:nvSpPr>
        <p:spPr>
          <a:xfrm>
            <a:off x="1310676" y="5350008"/>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(14 RESPUESTAS)</a:t>
            </a:r>
            <a:endParaRPr dirty="0">
              <a:latin typeface="Times New Roman"/>
              <a:ea typeface="Times New Roman"/>
              <a:cs typeface="Times New Roman"/>
              <a:sym typeface="Times New Roman"/>
            </a:endParaRPr>
          </a:p>
        </p:txBody>
      </p:sp>
      <p:cxnSp>
        <p:nvCxnSpPr>
          <p:cNvPr id="26" name="Google Shape;352;p15">
            <a:extLst>
              <a:ext uri="{FF2B5EF4-FFF2-40B4-BE49-F238E27FC236}">
                <a16:creationId xmlns:a16="http://schemas.microsoft.com/office/drawing/2014/main" id="{E52C6D28-41B3-3DE0-226B-B0748E4364DA}"/>
              </a:ext>
            </a:extLst>
          </p:cNvPr>
          <p:cNvCxnSpPr/>
          <p:nvPr/>
        </p:nvCxnSpPr>
        <p:spPr>
          <a:xfrm>
            <a:off x="8150486" y="1360202"/>
            <a:ext cx="0" cy="4895385"/>
          </a:xfrm>
          <a:prstGeom prst="straightConnector1">
            <a:avLst/>
          </a:prstGeom>
          <a:noFill/>
          <a:ln w="38100" cap="flat" cmpd="sng">
            <a:solidFill>
              <a:srgbClr val="FFC000"/>
            </a:solidFill>
            <a:prstDash val="dot"/>
            <a:round/>
            <a:headEnd type="none" w="sm" len="sm"/>
            <a:tailEnd type="none" w="sm" len="sm"/>
          </a:ln>
        </p:spPr>
      </p:cxnSp>
      <p:grpSp>
        <p:nvGrpSpPr>
          <p:cNvPr id="27" name="Google Shape;298;p14">
            <a:extLst>
              <a:ext uri="{FF2B5EF4-FFF2-40B4-BE49-F238E27FC236}">
                <a16:creationId xmlns:a16="http://schemas.microsoft.com/office/drawing/2014/main" id="{207E7E56-0A50-C532-C9CB-D19415E5F1EA}"/>
              </a:ext>
            </a:extLst>
          </p:cNvPr>
          <p:cNvGrpSpPr/>
          <p:nvPr/>
        </p:nvGrpSpPr>
        <p:grpSpPr>
          <a:xfrm>
            <a:off x="4176127" y="898558"/>
            <a:ext cx="3662489" cy="1919143"/>
            <a:chOff x="-879423" y="989891"/>
            <a:chExt cx="4839524" cy="1919143"/>
          </a:xfrm>
          <a:solidFill>
            <a:schemeClr val="accent3">
              <a:lumMod val="20000"/>
              <a:lumOff val="80000"/>
            </a:schemeClr>
          </a:solidFill>
        </p:grpSpPr>
        <p:sp>
          <p:nvSpPr>
            <p:cNvPr id="28" name="Google Shape;299;p14">
              <a:extLst>
                <a:ext uri="{FF2B5EF4-FFF2-40B4-BE49-F238E27FC236}">
                  <a16:creationId xmlns:a16="http://schemas.microsoft.com/office/drawing/2014/main" id="{BC23603E-D6E6-340F-9ACF-74FCEDD8A4E9}"/>
                </a:ext>
              </a:extLst>
            </p:cNvPr>
            <p:cNvSpPr txBox="1"/>
            <p:nvPr/>
          </p:nvSpPr>
          <p:spPr>
            <a:xfrm>
              <a:off x="-879423" y="989891"/>
              <a:ext cx="4839524" cy="646290"/>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Cuando surge un problema, sé con exactitud quien debe resolverlo</a:t>
              </a:r>
              <a:endParaRPr sz="2100" b="1" i="0" u="none" strike="noStrike" cap="none" dirty="0">
                <a:solidFill>
                  <a:srgbClr val="205867"/>
                </a:solidFill>
                <a:latin typeface="Times New Roman"/>
                <a:ea typeface="Times New Roman"/>
                <a:cs typeface="Times New Roman"/>
                <a:sym typeface="Times New Roman"/>
              </a:endParaRPr>
            </a:p>
          </p:txBody>
        </p:sp>
        <p:sp>
          <p:nvSpPr>
            <p:cNvPr id="29" name="Google Shape;300;p14">
              <a:extLst>
                <a:ext uri="{FF2B5EF4-FFF2-40B4-BE49-F238E27FC236}">
                  <a16:creationId xmlns:a16="http://schemas.microsoft.com/office/drawing/2014/main" id="{3B3B55B4-4D24-E58B-6802-01AF729473BE}"/>
                </a:ext>
              </a:extLst>
            </p:cNvPr>
            <p:cNvSpPr txBox="1"/>
            <p:nvPr/>
          </p:nvSpPr>
          <p:spPr>
            <a:xfrm>
              <a:off x="446048" y="2632134"/>
              <a:ext cx="3490200" cy="276900"/>
            </a:xfrm>
            <a:prstGeom prst="rect">
              <a:avLst/>
            </a:prstGeom>
            <a:grp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30" name="Google Shape;301;p14">
            <a:extLst>
              <a:ext uri="{FF2B5EF4-FFF2-40B4-BE49-F238E27FC236}">
                <a16:creationId xmlns:a16="http://schemas.microsoft.com/office/drawing/2014/main" id="{9C38E2F0-5B2F-F9BF-C8DE-8D433EFC8FC5}"/>
              </a:ext>
            </a:extLst>
          </p:cNvPr>
          <p:cNvSpPr/>
          <p:nvPr/>
        </p:nvSpPr>
        <p:spPr>
          <a:xfrm>
            <a:off x="4515484" y="214442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34%</a:t>
            </a:r>
            <a:endParaRPr dirty="0">
              <a:solidFill>
                <a:schemeClr val="lt1"/>
              </a:solidFill>
            </a:endParaRPr>
          </a:p>
        </p:txBody>
      </p:sp>
      <p:sp>
        <p:nvSpPr>
          <p:cNvPr id="31" name="Google Shape;302;p14">
            <a:extLst>
              <a:ext uri="{FF2B5EF4-FFF2-40B4-BE49-F238E27FC236}">
                <a16:creationId xmlns:a16="http://schemas.microsoft.com/office/drawing/2014/main" id="{6D03F2F4-3421-5914-3378-D17BE8CE1135}"/>
              </a:ext>
            </a:extLst>
          </p:cNvPr>
          <p:cNvSpPr/>
          <p:nvPr/>
        </p:nvSpPr>
        <p:spPr>
          <a:xfrm>
            <a:off x="4552323" y="322047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52%</a:t>
            </a:r>
            <a:endParaRPr dirty="0">
              <a:solidFill>
                <a:schemeClr val="lt1"/>
              </a:solidFill>
            </a:endParaRPr>
          </a:p>
        </p:txBody>
      </p:sp>
      <p:sp>
        <p:nvSpPr>
          <p:cNvPr id="32" name="Google Shape;303;p14">
            <a:extLst>
              <a:ext uri="{FF2B5EF4-FFF2-40B4-BE49-F238E27FC236}">
                <a16:creationId xmlns:a16="http://schemas.microsoft.com/office/drawing/2014/main" id="{117E1BDD-16FE-8112-BC32-A1AD88D4E85D}"/>
              </a:ext>
            </a:extLst>
          </p:cNvPr>
          <p:cNvSpPr/>
          <p:nvPr/>
        </p:nvSpPr>
        <p:spPr>
          <a:xfrm>
            <a:off x="4576328" y="429651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12%</a:t>
            </a:r>
            <a:endParaRPr dirty="0">
              <a:solidFill>
                <a:schemeClr val="lt1"/>
              </a:solidFill>
            </a:endParaRPr>
          </a:p>
        </p:txBody>
      </p:sp>
      <p:sp>
        <p:nvSpPr>
          <p:cNvPr id="33" name="Google Shape;304;p14">
            <a:extLst>
              <a:ext uri="{FF2B5EF4-FFF2-40B4-BE49-F238E27FC236}">
                <a16:creationId xmlns:a16="http://schemas.microsoft.com/office/drawing/2014/main" id="{413B338B-7340-0CBE-CB22-145908C31FA8}"/>
              </a:ext>
            </a:extLst>
          </p:cNvPr>
          <p:cNvSpPr/>
          <p:nvPr/>
        </p:nvSpPr>
        <p:spPr>
          <a:xfrm>
            <a:off x="4600577" y="537256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a:t>
            </a:r>
            <a:endParaRPr dirty="0">
              <a:solidFill>
                <a:schemeClr val="lt1"/>
              </a:solidFill>
            </a:endParaRPr>
          </a:p>
        </p:txBody>
      </p:sp>
      <p:sp>
        <p:nvSpPr>
          <p:cNvPr id="34" name="Google Shape;305;p14">
            <a:extLst>
              <a:ext uri="{FF2B5EF4-FFF2-40B4-BE49-F238E27FC236}">
                <a16:creationId xmlns:a16="http://schemas.microsoft.com/office/drawing/2014/main" id="{DCE51EAD-A354-65CC-30BE-585A2A8B5AFA}"/>
              </a:ext>
            </a:extLst>
          </p:cNvPr>
          <p:cNvSpPr txBox="1"/>
          <p:nvPr/>
        </p:nvSpPr>
        <p:spPr>
          <a:xfrm>
            <a:off x="5461718" y="223888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(351 RESPUESTAS)</a:t>
            </a:r>
            <a:endParaRPr dirty="0">
              <a:latin typeface="Times New Roman"/>
              <a:ea typeface="Times New Roman"/>
              <a:cs typeface="Times New Roman"/>
              <a:sym typeface="Times New Roman"/>
            </a:endParaRPr>
          </a:p>
        </p:txBody>
      </p:sp>
      <p:sp>
        <p:nvSpPr>
          <p:cNvPr id="35" name="Google Shape;306;p14">
            <a:extLst>
              <a:ext uri="{FF2B5EF4-FFF2-40B4-BE49-F238E27FC236}">
                <a16:creationId xmlns:a16="http://schemas.microsoft.com/office/drawing/2014/main" id="{48CCCDD0-3D46-526E-BDF2-B0EC4BDFE99D}"/>
              </a:ext>
            </a:extLst>
          </p:cNvPr>
          <p:cNvSpPr txBox="1"/>
          <p:nvPr/>
        </p:nvSpPr>
        <p:spPr>
          <a:xfrm>
            <a:off x="5524089" y="450263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(129 RESPUESTAS)</a:t>
            </a:r>
            <a:endParaRPr dirty="0">
              <a:latin typeface="Times New Roman"/>
              <a:ea typeface="Times New Roman"/>
              <a:cs typeface="Times New Roman"/>
              <a:sym typeface="Times New Roman"/>
            </a:endParaRPr>
          </a:p>
        </p:txBody>
      </p:sp>
      <p:sp>
        <p:nvSpPr>
          <p:cNvPr id="36" name="Google Shape;307;p14">
            <a:extLst>
              <a:ext uri="{FF2B5EF4-FFF2-40B4-BE49-F238E27FC236}">
                <a16:creationId xmlns:a16="http://schemas.microsoft.com/office/drawing/2014/main" id="{528B90DF-7FC2-F442-A8FC-9EC120DEEC1C}"/>
              </a:ext>
            </a:extLst>
          </p:cNvPr>
          <p:cNvSpPr txBox="1"/>
          <p:nvPr/>
        </p:nvSpPr>
        <p:spPr>
          <a:xfrm>
            <a:off x="5476968" y="328348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(541 RESPUESTAS)</a:t>
            </a:r>
            <a:endParaRPr dirty="0">
              <a:latin typeface="Times New Roman"/>
              <a:ea typeface="Times New Roman"/>
              <a:cs typeface="Times New Roman"/>
              <a:sym typeface="Times New Roman"/>
            </a:endParaRPr>
          </a:p>
        </p:txBody>
      </p:sp>
      <p:sp>
        <p:nvSpPr>
          <p:cNvPr id="37" name="Google Shape;308;p14">
            <a:extLst>
              <a:ext uri="{FF2B5EF4-FFF2-40B4-BE49-F238E27FC236}">
                <a16:creationId xmlns:a16="http://schemas.microsoft.com/office/drawing/2014/main" id="{21439B0C-2C72-5084-3286-3614A022FE9F}"/>
              </a:ext>
            </a:extLst>
          </p:cNvPr>
          <p:cNvSpPr txBox="1"/>
          <p:nvPr/>
        </p:nvSpPr>
        <p:spPr>
          <a:xfrm>
            <a:off x="5619552" y="5434526"/>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(16 RESPUESTAS)</a:t>
            </a:r>
            <a:endParaRPr dirty="0">
              <a:latin typeface="Times New Roman"/>
              <a:ea typeface="Times New Roman"/>
              <a:cs typeface="Times New Roman"/>
              <a:sym typeface="Times New Roman"/>
            </a:endParaRPr>
          </a:p>
        </p:txBody>
      </p:sp>
      <p:grpSp>
        <p:nvGrpSpPr>
          <p:cNvPr id="39" name="Google Shape;298;p14">
            <a:extLst>
              <a:ext uri="{FF2B5EF4-FFF2-40B4-BE49-F238E27FC236}">
                <a16:creationId xmlns:a16="http://schemas.microsoft.com/office/drawing/2014/main" id="{6A02788D-DA3E-DC8B-B275-E974A78831E0}"/>
              </a:ext>
            </a:extLst>
          </p:cNvPr>
          <p:cNvGrpSpPr/>
          <p:nvPr/>
        </p:nvGrpSpPr>
        <p:grpSpPr>
          <a:xfrm>
            <a:off x="8176448" y="875039"/>
            <a:ext cx="3709722" cy="2005772"/>
            <a:chOff x="446048" y="903262"/>
            <a:chExt cx="4901936" cy="2005772"/>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709797" y="903262"/>
              <a:ext cx="4638187"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Siento que los canales de comunicación que se emplean son efectivos</a:t>
              </a:r>
              <a:endParaRPr sz="2100" b="1" i="0" u="none" strike="noStrike" cap="none" dirty="0">
                <a:solidFill>
                  <a:srgbClr val="205867"/>
                </a:solidFill>
                <a:latin typeface="Times New Roman"/>
                <a:ea typeface="Times New Roman"/>
                <a:cs typeface="Times New Roman"/>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42" name="Google Shape;301;p14">
            <a:extLst>
              <a:ext uri="{FF2B5EF4-FFF2-40B4-BE49-F238E27FC236}">
                <a16:creationId xmlns:a16="http://schemas.microsoft.com/office/drawing/2014/main" id="{6C7EB8BE-F7D5-9773-90AD-8248DA77D025}"/>
              </a:ext>
            </a:extLst>
          </p:cNvPr>
          <p:cNvSpPr/>
          <p:nvPr/>
        </p:nvSpPr>
        <p:spPr>
          <a:xfrm>
            <a:off x="8532790" y="221161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22%</a:t>
            </a:r>
            <a:endParaRPr dirty="0">
              <a:solidFill>
                <a:schemeClr val="lt1"/>
              </a:solidFill>
            </a:endParaRPr>
          </a:p>
        </p:txBody>
      </p:sp>
      <p:sp>
        <p:nvSpPr>
          <p:cNvPr id="43" name="Google Shape;302;p14">
            <a:extLst>
              <a:ext uri="{FF2B5EF4-FFF2-40B4-BE49-F238E27FC236}">
                <a16:creationId xmlns:a16="http://schemas.microsoft.com/office/drawing/2014/main" id="{B05960EA-DF4E-B9F3-2B30-0BB35854B603}"/>
              </a:ext>
            </a:extLst>
          </p:cNvPr>
          <p:cNvSpPr/>
          <p:nvPr/>
        </p:nvSpPr>
        <p:spPr>
          <a:xfrm>
            <a:off x="8479344" y="328453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50%</a:t>
            </a:r>
            <a:endParaRPr dirty="0">
              <a:solidFill>
                <a:schemeClr val="lt1"/>
              </a:solidFill>
            </a:endParaRPr>
          </a:p>
        </p:txBody>
      </p:sp>
      <p:sp>
        <p:nvSpPr>
          <p:cNvPr id="44" name="Google Shape;303;p14">
            <a:extLst>
              <a:ext uri="{FF2B5EF4-FFF2-40B4-BE49-F238E27FC236}">
                <a16:creationId xmlns:a16="http://schemas.microsoft.com/office/drawing/2014/main" id="{B809F009-671D-C7A9-A919-E27FF53F86B4}"/>
              </a:ext>
            </a:extLst>
          </p:cNvPr>
          <p:cNvSpPr/>
          <p:nvPr/>
        </p:nvSpPr>
        <p:spPr>
          <a:xfrm>
            <a:off x="8503349" y="436058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23%</a:t>
            </a:r>
            <a:endParaRPr dirty="0">
              <a:solidFill>
                <a:schemeClr val="lt1"/>
              </a:solidFill>
            </a:endParaRPr>
          </a:p>
        </p:txBody>
      </p:sp>
      <p:sp>
        <p:nvSpPr>
          <p:cNvPr id="45" name="Google Shape;304;p14">
            <a:extLst>
              <a:ext uri="{FF2B5EF4-FFF2-40B4-BE49-F238E27FC236}">
                <a16:creationId xmlns:a16="http://schemas.microsoft.com/office/drawing/2014/main" id="{4291B6AE-9536-2B48-1CF7-1680ABB6995D}"/>
              </a:ext>
            </a:extLst>
          </p:cNvPr>
          <p:cNvSpPr/>
          <p:nvPr/>
        </p:nvSpPr>
        <p:spPr>
          <a:xfrm>
            <a:off x="8527598" y="543662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a:t>
            </a:r>
            <a:endParaRPr dirty="0">
              <a:solidFill>
                <a:schemeClr val="lt1"/>
              </a:solidFill>
            </a:endParaRPr>
          </a:p>
        </p:txBody>
      </p:sp>
      <p:sp>
        <p:nvSpPr>
          <p:cNvPr id="46" name="Google Shape;305;p14">
            <a:extLst>
              <a:ext uri="{FF2B5EF4-FFF2-40B4-BE49-F238E27FC236}">
                <a16:creationId xmlns:a16="http://schemas.microsoft.com/office/drawing/2014/main" id="{9FFDF906-DA0C-F4FA-9A33-0806FEC63C14}"/>
              </a:ext>
            </a:extLst>
          </p:cNvPr>
          <p:cNvSpPr txBox="1"/>
          <p:nvPr/>
        </p:nvSpPr>
        <p:spPr>
          <a:xfrm>
            <a:off x="9388739" y="230294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(227 RESPUESTAS)</a:t>
            </a:r>
            <a:endParaRPr dirty="0">
              <a:latin typeface="Times New Roman"/>
              <a:ea typeface="Times New Roman"/>
              <a:cs typeface="Times New Roman"/>
              <a:sym typeface="Times New Roman"/>
            </a:endParaRPr>
          </a:p>
        </p:txBody>
      </p:sp>
      <p:sp>
        <p:nvSpPr>
          <p:cNvPr id="47" name="Google Shape;306;p14">
            <a:extLst>
              <a:ext uri="{FF2B5EF4-FFF2-40B4-BE49-F238E27FC236}">
                <a16:creationId xmlns:a16="http://schemas.microsoft.com/office/drawing/2014/main" id="{6EA3F9AB-F8FA-0459-A728-04CD746C8AAE}"/>
              </a:ext>
            </a:extLst>
          </p:cNvPr>
          <p:cNvSpPr txBox="1"/>
          <p:nvPr/>
        </p:nvSpPr>
        <p:spPr>
          <a:xfrm>
            <a:off x="9451110" y="456669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(244 RESPUESTAS)</a:t>
            </a:r>
            <a:endParaRPr dirty="0">
              <a:latin typeface="Times New Roman"/>
              <a:ea typeface="Times New Roman"/>
              <a:cs typeface="Times New Roman"/>
              <a:sym typeface="Times New Roman"/>
            </a:endParaRPr>
          </a:p>
        </p:txBody>
      </p:sp>
      <p:sp>
        <p:nvSpPr>
          <p:cNvPr id="48" name="Google Shape;307;p14">
            <a:extLst>
              <a:ext uri="{FF2B5EF4-FFF2-40B4-BE49-F238E27FC236}">
                <a16:creationId xmlns:a16="http://schemas.microsoft.com/office/drawing/2014/main" id="{135D5994-AA5F-E2D7-C14C-CFB4021C5770}"/>
              </a:ext>
            </a:extLst>
          </p:cNvPr>
          <p:cNvSpPr txBox="1"/>
          <p:nvPr/>
        </p:nvSpPr>
        <p:spPr>
          <a:xfrm>
            <a:off x="9403989" y="334754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(515 RESPUESTAS)</a:t>
            </a:r>
            <a:endParaRPr dirty="0">
              <a:latin typeface="Times New Roman"/>
              <a:ea typeface="Times New Roman"/>
              <a:cs typeface="Times New Roman"/>
              <a:sym typeface="Times New Roman"/>
            </a:endParaRPr>
          </a:p>
        </p:txBody>
      </p:sp>
      <p:sp>
        <p:nvSpPr>
          <p:cNvPr id="49" name="Google Shape;308;p14">
            <a:extLst>
              <a:ext uri="{FF2B5EF4-FFF2-40B4-BE49-F238E27FC236}">
                <a16:creationId xmlns:a16="http://schemas.microsoft.com/office/drawing/2014/main" id="{6AD5E3B1-8497-3E53-B75D-FEBCBB6A4AA2}"/>
              </a:ext>
            </a:extLst>
          </p:cNvPr>
          <p:cNvSpPr txBox="1"/>
          <p:nvPr/>
        </p:nvSpPr>
        <p:spPr>
          <a:xfrm>
            <a:off x="9546573" y="5498587"/>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(51 RESPUESTAS)</a:t>
            </a: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944902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25" name="Google Shape;352;p15">
            <a:extLst>
              <a:ext uri="{FF2B5EF4-FFF2-40B4-BE49-F238E27FC236}">
                <a16:creationId xmlns:a16="http://schemas.microsoft.com/office/drawing/2014/main" id="{8BA772C3-2079-7296-4CA3-09F63229E730}"/>
              </a:ext>
            </a:extLst>
          </p:cNvPr>
          <p:cNvCxnSpPr/>
          <p:nvPr/>
        </p:nvCxnSpPr>
        <p:spPr>
          <a:xfrm>
            <a:off x="3356404" y="1311538"/>
            <a:ext cx="0" cy="4895385"/>
          </a:xfrm>
          <a:prstGeom prst="straightConnector1">
            <a:avLst/>
          </a:prstGeom>
          <a:noFill/>
          <a:ln w="38100" cap="flat" cmpd="sng">
            <a:solidFill>
              <a:srgbClr val="FFC000"/>
            </a:solidFill>
            <a:prstDash val="dot"/>
            <a:round/>
            <a:headEnd type="none" w="sm" len="sm"/>
            <a:tailEnd type="none" w="sm" len="sm"/>
          </a:ln>
        </p:spPr>
      </p:cxnSp>
      <p:grpSp>
        <p:nvGrpSpPr>
          <p:cNvPr id="39" name="Google Shape;298;p14">
            <a:extLst>
              <a:ext uri="{FF2B5EF4-FFF2-40B4-BE49-F238E27FC236}">
                <a16:creationId xmlns:a16="http://schemas.microsoft.com/office/drawing/2014/main" id="{6A02788D-DA3E-DC8B-B275-E974A78831E0}"/>
              </a:ext>
            </a:extLst>
          </p:cNvPr>
          <p:cNvGrpSpPr/>
          <p:nvPr/>
        </p:nvGrpSpPr>
        <p:grpSpPr>
          <a:xfrm>
            <a:off x="232043" y="702399"/>
            <a:ext cx="7154456" cy="1892621"/>
            <a:chOff x="-5517477" y="1016413"/>
            <a:chExt cx="9453725" cy="1892621"/>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5517477" y="1016413"/>
              <a:ext cx="4006082" cy="1477287"/>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Conozco y manejo los canales de comunicación (correo, pagina web, etc.) que puedo usar dentro de la entidad</a:t>
              </a:r>
              <a:endParaRPr sz="2100" b="1" i="0" u="none" strike="noStrike" cap="none" dirty="0">
                <a:solidFill>
                  <a:srgbClr val="205867"/>
                </a:solidFill>
                <a:latin typeface="Times New Roman"/>
                <a:ea typeface="Times New Roman"/>
                <a:cs typeface="Times New Roman"/>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4" name="Google Shape;301;p14">
            <a:extLst>
              <a:ext uri="{FF2B5EF4-FFF2-40B4-BE49-F238E27FC236}">
                <a16:creationId xmlns:a16="http://schemas.microsoft.com/office/drawing/2014/main" id="{91EC83E6-20FC-3AD9-48AD-D082AB96C351}"/>
              </a:ext>
            </a:extLst>
          </p:cNvPr>
          <p:cNvSpPr/>
          <p:nvPr/>
        </p:nvSpPr>
        <p:spPr>
          <a:xfrm>
            <a:off x="214468" y="2350240"/>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49%</a:t>
            </a:r>
            <a:endParaRPr dirty="0">
              <a:solidFill>
                <a:schemeClr val="lt1"/>
              </a:solidFill>
            </a:endParaRPr>
          </a:p>
        </p:txBody>
      </p:sp>
      <p:sp>
        <p:nvSpPr>
          <p:cNvPr id="55" name="Google Shape;302;p14">
            <a:extLst>
              <a:ext uri="{FF2B5EF4-FFF2-40B4-BE49-F238E27FC236}">
                <a16:creationId xmlns:a16="http://schemas.microsoft.com/office/drawing/2014/main" id="{E9BC3BB1-6048-53F7-E88C-14153F161515}"/>
              </a:ext>
            </a:extLst>
          </p:cNvPr>
          <p:cNvSpPr/>
          <p:nvPr/>
        </p:nvSpPr>
        <p:spPr>
          <a:xfrm>
            <a:off x="214468" y="3416091"/>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48%</a:t>
            </a:r>
            <a:endParaRPr dirty="0">
              <a:solidFill>
                <a:schemeClr val="lt1"/>
              </a:solidFill>
            </a:endParaRPr>
          </a:p>
        </p:txBody>
      </p:sp>
      <p:sp>
        <p:nvSpPr>
          <p:cNvPr id="56" name="Google Shape;303;p14">
            <a:extLst>
              <a:ext uri="{FF2B5EF4-FFF2-40B4-BE49-F238E27FC236}">
                <a16:creationId xmlns:a16="http://schemas.microsoft.com/office/drawing/2014/main" id="{78F94688-5A3E-C9E8-5535-F405B827B458}"/>
              </a:ext>
            </a:extLst>
          </p:cNvPr>
          <p:cNvSpPr/>
          <p:nvPr/>
        </p:nvSpPr>
        <p:spPr>
          <a:xfrm>
            <a:off x="261881" y="450655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a:t>
            </a:r>
            <a:endParaRPr dirty="0">
              <a:solidFill>
                <a:schemeClr val="lt1"/>
              </a:solidFill>
            </a:endParaRPr>
          </a:p>
        </p:txBody>
      </p:sp>
      <p:sp>
        <p:nvSpPr>
          <p:cNvPr id="57" name="Google Shape;304;p14">
            <a:extLst>
              <a:ext uri="{FF2B5EF4-FFF2-40B4-BE49-F238E27FC236}">
                <a16:creationId xmlns:a16="http://schemas.microsoft.com/office/drawing/2014/main" id="{8F611629-135A-4F52-6ED0-C9ED12C3910E}"/>
              </a:ext>
            </a:extLst>
          </p:cNvPr>
          <p:cNvSpPr/>
          <p:nvPr/>
        </p:nvSpPr>
        <p:spPr>
          <a:xfrm>
            <a:off x="261881" y="5536626"/>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a:t>
            </a:r>
            <a:endParaRPr dirty="0">
              <a:solidFill>
                <a:schemeClr val="lt1"/>
              </a:solidFill>
            </a:endParaRPr>
          </a:p>
        </p:txBody>
      </p:sp>
      <p:sp>
        <p:nvSpPr>
          <p:cNvPr id="58" name="Google Shape;305;p14">
            <a:extLst>
              <a:ext uri="{FF2B5EF4-FFF2-40B4-BE49-F238E27FC236}">
                <a16:creationId xmlns:a16="http://schemas.microsoft.com/office/drawing/2014/main" id="{DB61DDD2-64B3-A224-B896-5ADEF477642F}"/>
              </a:ext>
            </a:extLst>
          </p:cNvPr>
          <p:cNvSpPr txBox="1"/>
          <p:nvPr/>
        </p:nvSpPr>
        <p:spPr>
          <a:xfrm>
            <a:off x="1167254" y="251640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(465 RESPUESTAS)</a:t>
            </a:r>
            <a:endParaRPr dirty="0">
              <a:latin typeface="Times New Roman"/>
              <a:ea typeface="Times New Roman"/>
              <a:cs typeface="Times New Roman"/>
              <a:sym typeface="Times New Roman"/>
            </a:endParaRPr>
          </a:p>
        </p:txBody>
      </p:sp>
      <p:sp>
        <p:nvSpPr>
          <p:cNvPr id="59" name="Google Shape;306;p14">
            <a:extLst>
              <a:ext uri="{FF2B5EF4-FFF2-40B4-BE49-F238E27FC236}">
                <a16:creationId xmlns:a16="http://schemas.microsoft.com/office/drawing/2014/main" id="{450AA9C8-3A30-FC22-985D-C7FD9E9CD6E3}"/>
              </a:ext>
            </a:extLst>
          </p:cNvPr>
          <p:cNvSpPr txBox="1"/>
          <p:nvPr/>
        </p:nvSpPr>
        <p:spPr>
          <a:xfrm>
            <a:off x="1190450" y="462203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(56 RESPUESTAS)</a:t>
            </a:r>
            <a:endParaRPr dirty="0">
              <a:latin typeface="Times New Roman"/>
              <a:ea typeface="Times New Roman"/>
              <a:cs typeface="Times New Roman"/>
              <a:sym typeface="Times New Roman"/>
            </a:endParaRPr>
          </a:p>
        </p:txBody>
      </p:sp>
      <p:sp>
        <p:nvSpPr>
          <p:cNvPr id="60" name="Google Shape;307;p14">
            <a:extLst>
              <a:ext uri="{FF2B5EF4-FFF2-40B4-BE49-F238E27FC236}">
                <a16:creationId xmlns:a16="http://schemas.microsoft.com/office/drawing/2014/main" id="{06843AD2-C867-1142-EB9C-59A079CBC443}"/>
              </a:ext>
            </a:extLst>
          </p:cNvPr>
          <p:cNvSpPr txBox="1"/>
          <p:nvPr/>
        </p:nvSpPr>
        <p:spPr>
          <a:xfrm>
            <a:off x="1190450" y="351443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(502 RESPUESTAS)</a:t>
            </a:r>
            <a:endParaRPr dirty="0">
              <a:latin typeface="Times New Roman"/>
              <a:ea typeface="Times New Roman"/>
              <a:cs typeface="Times New Roman"/>
              <a:sym typeface="Times New Roman"/>
            </a:endParaRPr>
          </a:p>
        </p:txBody>
      </p:sp>
      <p:sp>
        <p:nvSpPr>
          <p:cNvPr id="61" name="Google Shape;308;p14">
            <a:extLst>
              <a:ext uri="{FF2B5EF4-FFF2-40B4-BE49-F238E27FC236}">
                <a16:creationId xmlns:a16="http://schemas.microsoft.com/office/drawing/2014/main" id="{376ACED5-B9F9-B21E-F53C-7F2F548D0305}"/>
              </a:ext>
            </a:extLst>
          </p:cNvPr>
          <p:cNvSpPr txBox="1"/>
          <p:nvPr/>
        </p:nvSpPr>
        <p:spPr>
          <a:xfrm>
            <a:off x="1263175" y="5558676"/>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(14 RESPUESTAS)</a:t>
            </a:r>
            <a:endParaRPr dirty="0">
              <a:latin typeface="Times New Roman"/>
              <a:ea typeface="Times New Roman"/>
              <a:cs typeface="Times New Roman"/>
              <a:sym typeface="Times New Roman"/>
            </a:endParaRPr>
          </a:p>
        </p:txBody>
      </p:sp>
      <p:cxnSp>
        <p:nvCxnSpPr>
          <p:cNvPr id="2" name="Google Shape;352;p15">
            <a:extLst>
              <a:ext uri="{FF2B5EF4-FFF2-40B4-BE49-F238E27FC236}">
                <a16:creationId xmlns:a16="http://schemas.microsoft.com/office/drawing/2014/main" id="{5AC1C2EE-E2D4-49EB-01AE-4A8F46644DCA}"/>
              </a:ext>
            </a:extLst>
          </p:cNvPr>
          <p:cNvCxnSpPr/>
          <p:nvPr/>
        </p:nvCxnSpPr>
        <p:spPr>
          <a:xfrm>
            <a:off x="6936007" y="1287458"/>
            <a:ext cx="0" cy="4895385"/>
          </a:xfrm>
          <a:prstGeom prst="straightConnector1">
            <a:avLst/>
          </a:prstGeom>
          <a:noFill/>
          <a:ln w="38100" cap="flat" cmpd="sng">
            <a:solidFill>
              <a:srgbClr val="FFC000"/>
            </a:solidFill>
            <a:prstDash val="dot"/>
            <a:round/>
            <a:headEnd type="none" w="sm" len="sm"/>
            <a:tailEnd type="none" w="sm" len="sm"/>
          </a:ln>
        </p:spPr>
      </p:cxnSp>
      <p:sp>
        <p:nvSpPr>
          <p:cNvPr id="3" name="Google Shape;301;p14">
            <a:extLst>
              <a:ext uri="{FF2B5EF4-FFF2-40B4-BE49-F238E27FC236}">
                <a16:creationId xmlns:a16="http://schemas.microsoft.com/office/drawing/2014/main" id="{D19412C2-503C-5F89-BD22-05FEEB354DA5}"/>
              </a:ext>
            </a:extLst>
          </p:cNvPr>
          <p:cNvSpPr/>
          <p:nvPr/>
        </p:nvSpPr>
        <p:spPr>
          <a:xfrm>
            <a:off x="3568170" y="238650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23%</a:t>
            </a:r>
            <a:endParaRPr dirty="0">
              <a:solidFill>
                <a:schemeClr val="lt1"/>
              </a:solidFill>
            </a:endParaRPr>
          </a:p>
        </p:txBody>
      </p:sp>
      <p:sp>
        <p:nvSpPr>
          <p:cNvPr id="4" name="Google Shape;302;p14">
            <a:extLst>
              <a:ext uri="{FF2B5EF4-FFF2-40B4-BE49-F238E27FC236}">
                <a16:creationId xmlns:a16="http://schemas.microsoft.com/office/drawing/2014/main" id="{A2CAD64E-2098-1CDA-8FB2-DBEC2874B3B5}"/>
              </a:ext>
            </a:extLst>
          </p:cNvPr>
          <p:cNvSpPr/>
          <p:nvPr/>
        </p:nvSpPr>
        <p:spPr>
          <a:xfrm>
            <a:off x="3582305" y="342701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50%</a:t>
            </a:r>
            <a:endParaRPr dirty="0">
              <a:solidFill>
                <a:schemeClr val="lt1"/>
              </a:solidFill>
            </a:endParaRPr>
          </a:p>
        </p:txBody>
      </p:sp>
      <p:sp>
        <p:nvSpPr>
          <p:cNvPr id="5" name="Google Shape;303;p14">
            <a:extLst>
              <a:ext uri="{FF2B5EF4-FFF2-40B4-BE49-F238E27FC236}">
                <a16:creationId xmlns:a16="http://schemas.microsoft.com/office/drawing/2014/main" id="{C07FFBF2-9CF2-3AC2-4C4D-ACDBEB7F2C10}"/>
              </a:ext>
            </a:extLst>
          </p:cNvPr>
          <p:cNvSpPr/>
          <p:nvPr/>
        </p:nvSpPr>
        <p:spPr>
          <a:xfrm>
            <a:off x="3575114" y="450655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21%</a:t>
            </a:r>
            <a:endParaRPr dirty="0">
              <a:solidFill>
                <a:schemeClr val="lt1"/>
              </a:solidFill>
            </a:endParaRPr>
          </a:p>
        </p:txBody>
      </p:sp>
      <p:sp>
        <p:nvSpPr>
          <p:cNvPr id="6" name="Google Shape;304;p14">
            <a:extLst>
              <a:ext uri="{FF2B5EF4-FFF2-40B4-BE49-F238E27FC236}">
                <a16:creationId xmlns:a16="http://schemas.microsoft.com/office/drawing/2014/main" id="{2D229250-C2BE-80BF-32A2-30FAEF8F047A}"/>
              </a:ext>
            </a:extLst>
          </p:cNvPr>
          <p:cNvSpPr/>
          <p:nvPr/>
        </p:nvSpPr>
        <p:spPr>
          <a:xfrm>
            <a:off x="3613460" y="5539697"/>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a:t>
            </a:r>
            <a:endParaRPr dirty="0">
              <a:solidFill>
                <a:schemeClr val="lt1"/>
              </a:solidFill>
            </a:endParaRPr>
          </a:p>
        </p:txBody>
      </p:sp>
      <p:sp>
        <p:nvSpPr>
          <p:cNvPr id="7" name="Google Shape;305;p14">
            <a:extLst>
              <a:ext uri="{FF2B5EF4-FFF2-40B4-BE49-F238E27FC236}">
                <a16:creationId xmlns:a16="http://schemas.microsoft.com/office/drawing/2014/main" id="{D19EDF1B-ACC1-882B-2C1F-49E69665CB55}"/>
              </a:ext>
            </a:extLst>
          </p:cNvPr>
          <p:cNvSpPr txBox="1"/>
          <p:nvPr/>
        </p:nvSpPr>
        <p:spPr>
          <a:xfrm>
            <a:off x="4501060" y="23895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(239 RESPUESTAS)</a:t>
            </a:r>
            <a:endParaRPr dirty="0">
              <a:latin typeface="Times New Roman"/>
              <a:ea typeface="Times New Roman"/>
              <a:cs typeface="Times New Roman"/>
              <a:sym typeface="Times New Roman"/>
            </a:endParaRPr>
          </a:p>
        </p:txBody>
      </p:sp>
      <p:sp>
        <p:nvSpPr>
          <p:cNvPr id="8" name="Google Shape;306;p14">
            <a:extLst>
              <a:ext uri="{FF2B5EF4-FFF2-40B4-BE49-F238E27FC236}">
                <a16:creationId xmlns:a16="http://schemas.microsoft.com/office/drawing/2014/main" id="{558D6509-D8D6-9C74-9B83-E4AAF89166D8}"/>
              </a:ext>
            </a:extLst>
          </p:cNvPr>
          <p:cNvSpPr txBox="1"/>
          <p:nvPr/>
        </p:nvSpPr>
        <p:spPr>
          <a:xfrm>
            <a:off x="4524256" y="4495228"/>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(214 RESPUESTAS)</a:t>
            </a:r>
            <a:endParaRPr dirty="0">
              <a:latin typeface="Times New Roman"/>
              <a:ea typeface="Times New Roman"/>
              <a:cs typeface="Times New Roman"/>
              <a:sym typeface="Times New Roman"/>
            </a:endParaRPr>
          </a:p>
        </p:txBody>
      </p:sp>
      <p:sp>
        <p:nvSpPr>
          <p:cNvPr id="9" name="Google Shape;307;p14">
            <a:extLst>
              <a:ext uri="{FF2B5EF4-FFF2-40B4-BE49-F238E27FC236}">
                <a16:creationId xmlns:a16="http://schemas.microsoft.com/office/drawing/2014/main" id="{1A0031F0-8F72-6C8D-DD74-9B4D3E0386E8}"/>
              </a:ext>
            </a:extLst>
          </p:cNvPr>
          <p:cNvSpPr txBox="1"/>
          <p:nvPr/>
        </p:nvSpPr>
        <p:spPr>
          <a:xfrm>
            <a:off x="4524256" y="3387628"/>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(524 RESPUESTAS)</a:t>
            </a:r>
            <a:endParaRPr dirty="0">
              <a:latin typeface="Times New Roman"/>
              <a:ea typeface="Times New Roman"/>
              <a:cs typeface="Times New Roman"/>
              <a:sym typeface="Times New Roman"/>
            </a:endParaRPr>
          </a:p>
        </p:txBody>
      </p:sp>
      <p:sp>
        <p:nvSpPr>
          <p:cNvPr id="10" name="Google Shape;308;p14">
            <a:extLst>
              <a:ext uri="{FF2B5EF4-FFF2-40B4-BE49-F238E27FC236}">
                <a16:creationId xmlns:a16="http://schemas.microsoft.com/office/drawing/2014/main" id="{87117D53-6ED5-B1C8-B026-500B1C29D6BC}"/>
              </a:ext>
            </a:extLst>
          </p:cNvPr>
          <p:cNvSpPr txBox="1"/>
          <p:nvPr/>
        </p:nvSpPr>
        <p:spPr>
          <a:xfrm>
            <a:off x="4554987" y="5409818"/>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(60 RESPUESTAS)</a:t>
            </a:r>
            <a:endParaRPr dirty="0">
              <a:latin typeface="Times New Roman"/>
              <a:ea typeface="Times New Roman"/>
              <a:cs typeface="Times New Roman"/>
              <a:sym typeface="Times New Roman"/>
            </a:endParaRPr>
          </a:p>
        </p:txBody>
      </p:sp>
      <p:sp>
        <p:nvSpPr>
          <p:cNvPr id="11" name="Google Shape;299;p14">
            <a:extLst>
              <a:ext uri="{FF2B5EF4-FFF2-40B4-BE49-F238E27FC236}">
                <a16:creationId xmlns:a16="http://schemas.microsoft.com/office/drawing/2014/main" id="{89213A07-DB05-F081-54B9-0FA1623EF974}"/>
              </a:ext>
            </a:extLst>
          </p:cNvPr>
          <p:cNvSpPr txBox="1"/>
          <p:nvPr/>
        </p:nvSpPr>
        <p:spPr>
          <a:xfrm>
            <a:off x="3575114" y="851882"/>
            <a:ext cx="2969482"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Cuando quiero expresar inquietudes o sugerencias los mecanismos por la entidad son efectivos</a:t>
            </a:r>
            <a:endParaRPr sz="2100" b="1" i="0" u="none" strike="noStrike" cap="none" dirty="0">
              <a:solidFill>
                <a:srgbClr val="205867"/>
              </a:solidFill>
              <a:latin typeface="Times New Roman"/>
              <a:ea typeface="Times New Roman"/>
              <a:cs typeface="Times New Roman"/>
              <a:sym typeface="Times New Roman"/>
            </a:endParaRPr>
          </a:p>
        </p:txBody>
      </p:sp>
      <p:sp>
        <p:nvSpPr>
          <p:cNvPr id="12" name="Google Shape;299;p14">
            <a:extLst>
              <a:ext uri="{FF2B5EF4-FFF2-40B4-BE49-F238E27FC236}">
                <a16:creationId xmlns:a16="http://schemas.microsoft.com/office/drawing/2014/main" id="{2FF5B982-463B-0763-F73F-DF9E4C09CDFB}"/>
              </a:ext>
            </a:extLst>
          </p:cNvPr>
          <p:cNvSpPr txBox="1"/>
          <p:nvPr/>
        </p:nvSpPr>
        <p:spPr>
          <a:xfrm>
            <a:off x="7763157" y="1682879"/>
            <a:ext cx="3519826" cy="369291"/>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Análisis de resultados:</a:t>
            </a:r>
            <a:endParaRPr sz="2100" b="1" i="0" u="none" strike="noStrike" cap="none" dirty="0">
              <a:solidFill>
                <a:srgbClr val="205867"/>
              </a:solidFill>
              <a:latin typeface="Times New Roman"/>
              <a:ea typeface="Times New Roman"/>
              <a:cs typeface="Times New Roman"/>
              <a:sym typeface="Times New Roman"/>
            </a:endParaRPr>
          </a:p>
        </p:txBody>
      </p:sp>
      <p:sp>
        <p:nvSpPr>
          <p:cNvPr id="13" name="Google Shape;305;p14">
            <a:extLst>
              <a:ext uri="{FF2B5EF4-FFF2-40B4-BE49-F238E27FC236}">
                <a16:creationId xmlns:a16="http://schemas.microsoft.com/office/drawing/2014/main" id="{8302102D-734F-60BD-9113-D79FB56AE844}"/>
              </a:ext>
            </a:extLst>
          </p:cNvPr>
          <p:cNvSpPr txBox="1"/>
          <p:nvPr/>
        </p:nvSpPr>
        <p:spPr>
          <a:xfrm>
            <a:off x="7273160" y="2449954"/>
            <a:ext cx="4499820" cy="2400627"/>
          </a:xfrm>
          <a:prstGeom prst="rect">
            <a:avLst/>
          </a:prstGeom>
          <a:noFill/>
          <a:ln>
            <a:noFill/>
          </a:ln>
        </p:spPr>
        <p:txBody>
          <a:bodyPr spcFirstLastPara="1" wrap="square" lIns="91425" tIns="91425" rIns="91425" bIns="91425" anchor="t" anchorCtr="0">
            <a:spAutoFit/>
          </a:bodyPr>
          <a:lstStyle/>
          <a:p>
            <a:r>
              <a:rPr lang="es-CO" dirty="0">
                <a:latin typeface="Times New Roman"/>
                <a:ea typeface="Times New Roman"/>
                <a:cs typeface="Times New Roman"/>
                <a:sym typeface="Times New Roman"/>
              </a:rPr>
              <a:t>En esta dimensión, en donde básicamente se evalúan las relaciones interpersonales y la comunicación no se encontraron ítems con respuesta negativa.</a:t>
            </a:r>
          </a:p>
          <a:p>
            <a:endParaRPr lang="es-MX" dirty="0">
              <a:solidFill>
                <a:srgbClr val="202124"/>
              </a:solidFill>
              <a:latin typeface="Times New Roman"/>
              <a:ea typeface="Times New Roman"/>
              <a:cs typeface="Times New Roman"/>
              <a:sym typeface="Times New Roman"/>
            </a:endParaRPr>
          </a:p>
          <a:p>
            <a:r>
              <a:rPr lang="es-MX" dirty="0">
                <a:latin typeface="Times New Roman" panose="02020603050405020304" pitchFamily="18" charset="0"/>
                <a:cs typeface="Times New Roman" panose="02020603050405020304" pitchFamily="18" charset="0"/>
              </a:rPr>
              <a:t>Se debe tener en cuenta que las inadecuadas relaciones interpersonales pueden generar consecuencias en el funcionamiento de la institución, esto se vera reflejado en el deterioro del ambiente laboral y de la eficacia de los resultados. (</a:t>
            </a:r>
            <a:r>
              <a:rPr lang="es-MX" dirty="0" err="1">
                <a:latin typeface="Times New Roman" panose="02020603050405020304" pitchFamily="18" charset="0"/>
                <a:cs typeface="Times New Roman" panose="02020603050405020304" pitchFamily="18" charset="0"/>
              </a:rPr>
              <a:t>Clerc</a:t>
            </a:r>
            <a:r>
              <a:rPr lang="es-MX" dirty="0">
                <a:latin typeface="Times New Roman" panose="02020603050405020304" pitchFamily="18" charset="0"/>
                <a:cs typeface="Times New Roman" panose="02020603050405020304" pitchFamily="18" charset="0"/>
              </a:rPr>
              <a:t>, J; Saldivia, A y Serrano, M. 2006)</a:t>
            </a:r>
            <a:endParaRPr lang="es-MX" b="1" i="0" u="none" strike="noStrike" cap="none" dirty="0">
              <a:solidFill>
                <a:srgbClr val="202124"/>
              </a:solidFill>
              <a:latin typeface="Times New Roman" panose="02020603050405020304" pitchFamily="18" charset="0"/>
              <a:ea typeface="Times New Roman"/>
              <a:cs typeface="Times New Roman" panose="02020603050405020304" pitchFamily="18" charset="0"/>
              <a:sym typeface="Times New Roman"/>
            </a:endParaRPr>
          </a:p>
          <a:p>
            <a:endParaRPr lang="es-MX" sz="1800" b="1" i="0" u="none" strike="noStrike" cap="none" dirty="0">
              <a:solidFill>
                <a:srgbClr val="205867"/>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79304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p:nvPr/>
        </p:nvSpPr>
        <p:spPr>
          <a:xfrm>
            <a:off x="6096000" y="1452650"/>
            <a:ext cx="5703300" cy="478589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MX" sz="2000" b="1" dirty="0">
                <a:solidFill>
                  <a:schemeClr val="dk1"/>
                </a:solidFill>
                <a:latin typeface="Times New Roman" panose="02020603050405020304" pitchFamily="18" charset="0"/>
                <a:cs typeface="Times New Roman" panose="02020603050405020304" pitchFamily="18" charset="0"/>
              </a:rPr>
              <a:t>1. OBJETIVOS DE LAS ENCUESTAS</a:t>
            </a:r>
            <a:endParaRPr sz="2000" b="1" dirty="0">
              <a:solidFill>
                <a:schemeClr val="dk1"/>
              </a:solidFill>
              <a:latin typeface="Times New Roman" panose="02020603050405020304" pitchFamily="18" charset="0"/>
              <a:cs typeface="Times New Roman" panose="02020603050405020304" pitchFamily="18" charset="0"/>
            </a:endParaRPr>
          </a:p>
          <a:p>
            <a:pPr marL="0" lvl="0" indent="0" algn="l" rtl="0">
              <a:lnSpc>
                <a:spcPct val="115000"/>
              </a:lnSpc>
              <a:spcBef>
                <a:spcPts val="0"/>
              </a:spcBef>
              <a:spcAft>
                <a:spcPts val="0"/>
              </a:spcAft>
              <a:buNone/>
            </a:pPr>
            <a:endParaRPr sz="2000" b="1" dirty="0">
              <a:solidFill>
                <a:schemeClr val="dk1"/>
              </a:solidFill>
              <a:latin typeface="Times New Roman" panose="02020603050405020304" pitchFamily="18" charset="0"/>
              <a:cs typeface="Times New Roman" panose="02020603050405020304" pitchFamily="18" charset="0"/>
            </a:endParaRPr>
          </a:p>
          <a:p>
            <a:pPr marL="0" lvl="0" indent="0" algn="l" rtl="0">
              <a:lnSpc>
                <a:spcPct val="115000"/>
              </a:lnSpc>
              <a:spcBef>
                <a:spcPts val="0"/>
              </a:spcBef>
              <a:spcAft>
                <a:spcPts val="0"/>
              </a:spcAft>
              <a:buNone/>
            </a:pPr>
            <a:r>
              <a:rPr lang="es-MX" sz="2000" b="1" dirty="0">
                <a:solidFill>
                  <a:schemeClr val="dk1"/>
                </a:solidFill>
                <a:latin typeface="Times New Roman" panose="02020603050405020304" pitchFamily="18" charset="0"/>
                <a:cs typeface="Times New Roman" panose="02020603050405020304" pitchFamily="18" charset="0"/>
              </a:rPr>
              <a:t>2. PARTICIPACIÓN A NIVEL REGIONAL CLIMA LABORAL</a:t>
            </a:r>
            <a:endParaRPr sz="2000" b="1" dirty="0">
              <a:solidFill>
                <a:schemeClr val="dk1"/>
              </a:solidFill>
              <a:latin typeface="Times New Roman" panose="02020603050405020304" pitchFamily="18" charset="0"/>
              <a:cs typeface="Times New Roman" panose="02020603050405020304" pitchFamily="18" charset="0"/>
            </a:endParaRPr>
          </a:p>
          <a:p>
            <a:pPr marL="0" lvl="0" indent="0" algn="l" rtl="0">
              <a:lnSpc>
                <a:spcPct val="115000"/>
              </a:lnSpc>
              <a:spcBef>
                <a:spcPts val="0"/>
              </a:spcBef>
              <a:spcAft>
                <a:spcPts val="0"/>
              </a:spcAft>
              <a:buNone/>
            </a:pPr>
            <a:endParaRPr sz="2000" b="1" dirty="0">
              <a:solidFill>
                <a:schemeClr val="dk1"/>
              </a:solidFill>
              <a:latin typeface="Times New Roman" panose="02020603050405020304" pitchFamily="18" charset="0"/>
              <a:cs typeface="Times New Roman" panose="02020603050405020304" pitchFamily="18" charset="0"/>
            </a:endParaRPr>
          </a:p>
          <a:p>
            <a:pPr marL="0" lvl="0" indent="0" algn="l" rtl="0">
              <a:lnSpc>
                <a:spcPct val="115000"/>
              </a:lnSpc>
              <a:spcBef>
                <a:spcPts val="0"/>
              </a:spcBef>
              <a:spcAft>
                <a:spcPts val="0"/>
              </a:spcAft>
              <a:buNone/>
            </a:pPr>
            <a:r>
              <a:rPr lang="es-MX" sz="2000" b="1" dirty="0">
                <a:solidFill>
                  <a:schemeClr val="dk1"/>
                </a:solidFill>
                <a:latin typeface="Times New Roman" panose="02020603050405020304" pitchFamily="18" charset="0"/>
                <a:cs typeface="Times New Roman" panose="02020603050405020304" pitchFamily="18" charset="0"/>
              </a:rPr>
              <a:t>3. RESULTADOS ENCUESTA DE CLIMA LABORAL</a:t>
            </a:r>
          </a:p>
          <a:p>
            <a:pPr marL="0" lvl="0" indent="0" algn="l" rtl="0">
              <a:lnSpc>
                <a:spcPct val="115000"/>
              </a:lnSpc>
              <a:spcBef>
                <a:spcPts val="0"/>
              </a:spcBef>
              <a:spcAft>
                <a:spcPts val="0"/>
              </a:spcAft>
              <a:buNone/>
            </a:pPr>
            <a:endParaRPr lang="es-MX" sz="2000" b="1" dirty="0">
              <a:solidFill>
                <a:schemeClr val="dk1"/>
              </a:solidFill>
              <a:latin typeface="Times New Roman" panose="02020603050405020304" pitchFamily="18" charset="0"/>
              <a:cs typeface="Times New Roman" panose="02020603050405020304" pitchFamily="18" charset="0"/>
            </a:endParaRPr>
          </a:p>
          <a:p>
            <a:pPr>
              <a:lnSpc>
                <a:spcPct val="115000"/>
              </a:lnSpc>
            </a:pPr>
            <a:r>
              <a:rPr lang="es-MX" sz="2000" b="1" dirty="0">
                <a:solidFill>
                  <a:schemeClr val="dk1"/>
                </a:solidFill>
                <a:latin typeface="Times New Roman" panose="02020603050405020304" pitchFamily="18" charset="0"/>
                <a:cs typeface="Times New Roman" panose="02020603050405020304" pitchFamily="18" charset="0"/>
              </a:rPr>
              <a:t>4. PARTICIPACIÓN A NIVEL REGIONAL PERCEPCIÓN DE BIENESTAR LABORAL</a:t>
            </a:r>
          </a:p>
          <a:p>
            <a:pPr marL="0" lvl="0" indent="0" algn="l" rtl="0">
              <a:lnSpc>
                <a:spcPct val="115000"/>
              </a:lnSpc>
              <a:spcBef>
                <a:spcPts val="0"/>
              </a:spcBef>
              <a:spcAft>
                <a:spcPts val="0"/>
              </a:spcAft>
              <a:buNone/>
            </a:pPr>
            <a:endParaRPr sz="2000" b="1" dirty="0">
              <a:solidFill>
                <a:schemeClr val="dk1"/>
              </a:solidFill>
              <a:latin typeface="Times New Roman" panose="02020603050405020304" pitchFamily="18" charset="0"/>
              <a:cs typeface="Times New Roman" panose="02020603050405020304" pitchFamily="18" charset="0"/>
            </a:endParaRPr>
          </a:p>
          <a:p>
            <a:pPr marL="0" lvl="0" indent="0" algn="l" rtl="0">
              <a:lnSpc>
                <a:spcPct val="115000"/>
              </a:lnSpc>
              <a:spcBef>
                <a:spcPts val="0"/>
              </a:spcBef>
              <a:spcAft>
                <a:spcPts val="0"/>
              </a:spcAft>
              <a:buNone/>
            </a:pPr>
            <a:r>
              <a:rPr lang="es-MX" sz="2000" b="1" dirty="0">
                <a:solidFill>
                  <a:schemeClr val="dk1"/>
                </a:solidFill>
                <a:latin typeface="Times New Roman" panose="02020603050405020304" pitchFamily="18" charset="0"/>
                <a:cs typeface="Times New Roman" panose="02020603050405020304" pitchFamily="18" charset="0"/>
              </a:rPr>
              <a:t>5. RESULTADOS ENCUESTA DE PERCEPCIÓN DE BIENESTAR LABORAL</a:t>
            </a:r>
            <a:endParaRPr sz="2000" b="1"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Times New Roman" panose="02020603050405020304" pitchFamily="18" charset="0"/>
                <a:ea typeface="Arial Narrow"/>
                <a:cs typeface="Times New Roman" panose="02020603050405020304" pitchFamily="18" charset="0"/>
                <a:sym typeface="Arial Narrow"/>
              </a:rPr>
              <a:t>TRABAJO EN EQUIPO</a:t>
            </a:r>
            <a:endParaRPr sz="1800" b="0" i="0" u="none" strike="noStrike" cap="none" dirty="0">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grpSp>
        <p:nvGrpSpPr>
          <p:cNvPr id="292" name="Google Shape;292;p14"/>
          <p:cNvGrpSpPr/>
          <p:nvPr/>
        </p:nvGrpSpPr>
        <p:grpSpPr>
          <a:xfrm>
            <a:off x="8318417" y="1772363"/>
            <a:ext cx="3700063" cy="4212932"/>
            <a:chOff x="8307947" y="1260088"/>
            <a:chExt cx="3700063" cy="4212932"/>
          </a:xfrm>
        </p:grpSpPr>
        <p:sp>
          <p:nvSpPr>
            <p:cNvPr id="293" name="Google Shape;293;p14"/>
            <p:cNvSpPr txBox="1"/>
            <p:nvPr/>
          </p:nvSpPr>
          <p:spPr>
            <a:xfrm>
              <a:off x="8307947" y="1260088"/>
              <a:ext cx="3700063" cy="1138733"/>
            </a:xfrm>
            <a:prstGeom prst="rect">
              <a:avLst/>
            </a:prstGeom>
            <a:solidFill>
              <a:srgbClr val="EAF1D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700" b="1" dirty="0">
                  <a:latin typeface="Times New Roman" panose="02020603050405020304" pitchFamily="18" charset="0"/>
                  <a:ea typeface="Times New Roman"/>
                  <a:cs typeface="Times New Roman" panose="02020603050405020304" pitchFamily="18" charset="0"/>
                  <a:sym typeface="Times New Roman"/>
                </a:rPr>
                <a:t>Considero que las personas de los grupos en que he participado aportan lo que se espera de ellas para la realización de las tareas</a:t>
              </a:r>
              <a:endParaRPr sz="1700"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94" name="Google Shape;294;p14"/>
            <p:cNvSpPr txBox="1"/>
            <p:nvPr/>
          </p:nvSpPr>
          <p:spPr>
            <a:xfrm>
              <a:off x="8307951" y="5165243"/>
              <a:ext cx="9450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cxnSp>
        <p:nvCxnSpPr>
          <p:cNvPr id="295" name="Google Shape;295;p14"/>
          <p:cNvCxnSpPr/>
          <p:nvPr/>
        </p:nvCxnSpPr>
        <p:spPr>
          <a:xfrm>
            <a:off x="4111416" y="1772363"/>
            <a:ext cx="0" cy="4895400"/>
          </a:xfrm>
          <a:prstGeom prst="straightConnector1">
            <a:avLst/>
          </a:prstGeom>
          <a:noFill/>
          <a:ln w="38100" cap="flat" cmpd="sng">
            <a:solidFill>
              <a:srgbClr val="FFC000"/>
            </a:solidFill>
            <a:prstDash val="dot"/>
            <a:miter lim="800000"/>
            <a:headEnd type="none" w="sm" len="sm"/>
            <a:tailEnd type="none" w="sm" len="sm"/>
          </a:ln>
        </p:spPr>
      </p:cxnSp>
      <p:cxnSp>
        <p:nvCxnSpPr>
          <p:cNvPr id="296" name="Google Shape;296;p14"/>
          <p:cNvCxnSpPr/>
          <p:nvPr/>
        </p:nvCxnSpPr>
        <p:spPr>
          <a:xfrm>
            <a:off x="8144440" y="1782482"/>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297" name="Google Shape;297;p14"/>
          <p:cNvSpPr txBox="1"/>
          <p:nvPr/>
        </p:nvSpPr>
        <p:spPr>
          <a:xfrm>
            <a:off x="58018" y="718633"/>
            <a:ext cx="12075964" cy="105872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MX" sz="1600" b="0" i="0" dirty="0">
                <a:solidFill>
                  <a:srgbClr val="202124"/>
                </a:solidFill>
                <a:effectLst/>
                <a:latin typeface="Times New Roman" panose="02020603050405020304" pitchFamily="18" charset="0"/>
                <a:cs typeface="Times New Roman" panose="02020603050405020304" pitchFamily="18" charset="0"/>
              </a:rPr>
              <a:t>Es el realizado por un número determinado de personas que trabajan de manera interdependiente y aportando habilidades complementarias para el logro de un propósito común con el cual están comprometidas y del cual se sienten responsables. </a:t>
            </a:r>
            <a:endParaRPr sz="1600" dirty="0">
              <a:solidFill>
                <a:srgbClr val="202124"/>
              </a:solidFill>
              <a:highlight>
                <a:srgbClr val="FFE599"/>
              </a:highlight>
              <a:latin typeface="Times New Roman" panose="02020603050405020304" pitchFamily="18" charset="0"/>
              <a:ea typeface="Roboto"/>
              <a:cs typeface="Times New Roman" panose="02020603050405020304" pitchFamily="18" charset="0"/>
              <a:sym typeface="Roboto"/>
            </a:endParaRPr>
          </a:p>
        </p:txBody>
      </p:sp>
      <p:grpSp>
        <p:nvGrpSpPr>
          <p:cNvPr id="298" name="Google Shape;298;p14"/>
          <p:cNvGrpSpPr/>
          <p:nvPr/>
        </p:nvGrpSpPr>
        <p:grpSpPr>
          <a:xfrm>
            <a:off x="187799" y="1919132"/>
            <a:ext cx="3814211" cy="1491026"/>
            <a:chOff x="280392" y="1418008"/>
            <a:chExt cx="3814211" cy="1491026"/>
          </a:xfrm>
        </p:grpSpPr>
        <p:sp>
          <p:nvSpPr>
            <p:cNvPr id="299" name="Google Shape;299;p14"/>
            <p:cNvSpPr txBox="1"/>
            <p:nvPr/>
          </p:nvSpPr>
          <p:spPr>
            <a:xfrm>
              <a:off x="280392" y="1418008"/>
              <a:ext cx="3814211" cy="64629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En mi área de trabajo se fomenta el trabajo en equipo</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300" name="Google Shape;300;p14"/>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01" name="Google Shape;301;p14"/>
          <p:cNvSpPr/>
          <p:nvPr/>
        </p:nvSpPr>
        <p:spPr>
          <a:xfrm>
            <a:off x="509867" y="29595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40%</a:t>
            </a:r>
            <a:endParaRPr dirty="0">
              <a:solidFill>
                <a:schemeClr val="lt1"/>
              </a:solidFill>
              <a:latin typeface="Times New Roman" panose="02020603050405020304" pitchFamily="18" charset="0"/>
              <a:cs typeface="Times New Roman" panose="02020603050405020304" pitchFamily="18" charset="0"/>
            </a:endParaRPr>
          </a:p>
        </p:txBody>
      </p:sp>
      <p:sp>
        <p:nvSpPr>
          <p:cNvPr id="302" name="Google Shape;302;p14"/>
          <p:cNvSpPr/>
          <p:nvPr/>
        </p:nvSpPr>
        <p:spPr>
          <a:xfrm>
            <a:off x="509867" y="392121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45%</a:t>
            </a:r>
            <a:endParaRPr dirty="0">
              <a:solidFill>
                <a:schemeClr val="lt1"/>
              </a:solidFill>
              <a:latin typeface="Times New Roman" panose="02020603050405020304" pitchFamily="18" charset="0"/>
              <a:cs typeface="Times New Roman" panose="02020603050405020304" pitchFamily="18" charset="0"/>
            </a:endParaRPr>
          </a:p>
        </p:txBody>
      </p:sp>
      <p:sp>
        <p:nvSpPr>
          <p:cNvPr id="303" name="Google Shape;303;p14"/>
          <p:cNvSpPr/>
          <p:nvPr/>
        </p:nvSpPr>
        <p:spPr>
          <a:xfrm>
            <a:off x="509867" y="48828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12%</a:t>
            </a:r>
            <a:endParaRPr dirty="0">
              <a:solidFill>
                <a:schemeClr val="lt1"/>
              </a:solidFill>
              <a:latin typeface="Times New Roman" panose="02020603050405020304" pitchFamily="18" charset="0"/>
              <a:cs typeface="Times New Roman" panose="02020603050405020304" pitchFamily="18" charset="0"/>
            </a:endParaRPr>
          </a:p>
        </p:txBody>
      </p:sp>
      <p:sp>
        <p:nvSpPr>
          <p:cNvPr id="304" name="Google Shape;304;p14"/>
          <p:cNvSpPr/>
          <p:nvPr/>
        </p:nvSpPr>
        <p:spPr>
          <a:xfrm>
            <a:off x="509867" y="58856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a:t>
            </a:r>
            <a:endParaRPr dirty="0">
              <a:solidFill>
                <a:schemeClr val="lt1"/>
              </a:solidFill>
              <a:latin typeface="Times New Roman" panose="02020603050405020304" pitchFamily="18" charset="0"/>
              <a:cs typeface="Times New Roman" panose="02020603050405020304" pitchFamily="18" charset="0"/>
            </a:endParaRPr>
          </a:p>
        </p:txBody>
      </p:sp>
      <p:sp>
        <p:nvSpPr>
          <p:cNvPr id="305" name="Google Shape;305;p14"/>
          <p:cNvSpPr txBox="1"/>
          <p:nvPr/>
        </p:nvSpPr>
        <p:spPr>
          <a:xfrm>
            <a:off x="1672047" y="3102358"/>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(413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6" name="Google Shape;306;p14"/>
          <p:cNvSpPr txBox="1"/>
          <p:nvPr/>
        </p:nvSpPr>
        <p:spPr>
          <a:xfrm>
            <a:off x="1700163" y="503203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(129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7" name="Google Shape;307;p14"/>
          <p:cNvSpPr txBox="1"/>
          <p:nvPr/>
        </p:nvSpPr>
        <p:spPr>
          <a:xfrm>
            <a:off x="1686442" y="404122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(466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8" name="Google Shape;308;p14"/>
          <p:cNvSpPr txBox="1"/>
          <p:nvPr/>
        </p:nvSpPr>
        <p:spPr>
          <a:xfrm>
            <a:off x="1686442" y="5907725"/>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(29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grpSp>
        <p:nvGrpSpPr>
          <p:cNvPr id="309" name="Google Shape;309;p14"/>
          <p:cNvGrpSpPr/>
          <p:nvPr/>
        </p:nvGrpSpPr>
        <p:grpSpPr>
          <a:xfrm>
            <a:off x="4352956" y="5684031"/>
            <a:ext cx="3617508" cy="314314"/>
            <a:chOff x="4322886" y="5171756"/>
            <a:chExt cx="3617508" cy="314314"/>
          </a:xfrm>
        </p:grpSpPr>
        <p:sp>
          <p:nvSpPr>
            <p:cNvPr id="311" name="Google Shape;311;p14"/>
            <p:cNvSpPr txBox="1"/>
            <p:nvPr/>
          </p:nvSpPr>
          <p:spPr>
            <a:xfrm>
              <a:off x="4322886" y="5171757"/>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2" name="Google Shape;312;p14"/>
            <p:cNvSpPr txBox="1"/>
            <p:nvPr/>
          </p:nvSpPr>
          <p:spPr>
            <a:xfrm>
              <a:off x="5635443" y="5178270"/>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3" name="Google Shape;313;p14"/>
            <p:cNvSpPr txBox="1"/>
            <p:nvPr/>
          </p:nvSpPr>
          <p:spPr>
            <a:xfrm>
              <a:off x="6995394" y="5171756"/>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sp>
        <p:nvSpPr>
          <p:cNvPr id="314" name="Google Shape;314;p14"/>
          <p:cNvSpPr/>
          <p:nvPr/>
        </p:nvSpPr>
        <p:spPr>
          <a:xfrm>
            <a:off x="4436302" y="2993947"/>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32%</a:t>
            </a:r>
            <a:endParaRPr dirty="0">
              <a:solidFill>
                <a:schemeClr val="lt1"/>
              </a:solidFill>
              <a:latin typeface="Times New Roman" panose="02020603050405020304" pitchFamily="18" charset="0"/>
              <a:cs typeface="Times New Roman" panose="02020603050405020304" pitchFamily="18" charset="0"/>
            </a:endParaRPr>
          </a:p>
        </p:txBody>
      </p:sp>
      <p:sp>
        <p:nvSpPr>
          <p:cNvPr id="315" name="Google Shape;315;p14"/>
          <p:cNvSpPr/>
          <p:nvPr/>
        </p:nvSpPr>
        <p:spPr>
          <a:xfrm>
            <a:off x="4436302" y="392121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51%</a:t>
            </a:r>
            <a:endParaRPr dirty="0">
              <a:solidFill>
                <a:schemeClr val="lt1"/>
              </a:solidFill>
              <a:latin typeface="Times New Roman" panose="02020603050405020304" pitchFamily="18" charset="0"/>
              <a:cs typeface="Times New Roman" panose="02020603050405020304" pitchFamily="18" charset="0"/>
            </a:endParaRPr>
          </a:p>
        </p:txBody>
      </p:sp>
      <p:sp>
        <p:nvSpPr>
          <p:cNvPr id="316" name="Google Shape;316;p14"/>
          <p:cNvSpPr/>
          <p:nvPr/>
        </p:nvSpPr>
        <p:spPr>
          <a:xfrm>
            <a:off x="4436302" y="48828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16%</a:t>
            </a:r>
            <a:endParaRPr dirty="0">
              <a:solidFill>
                <a:schemeClr val="lt1"/>
              </a:solidFill>
              <a:latin typeface="Times New Roman" panose="02020603050405020304" pitchFamily="18" charset="0"/>
              <a:cs typeface="Times New Roman" panose="02020603050405020304" pitchFamily="18" charset="0"/>
            </a:endParaRPr>
          </a:p>
        </p:txBody>
      </p:sp>
      <p:sp>
        <p:nvSpPr>
          <p:cNvPr id="317" name="Google Shape;317;p14"/>
          <p:cNvSpPr/>
          <p:nvPr/>
        </p:nvSpPr>
        <p:spPr>
          <a:xfrm>
            <a:off x="4436302" y="58856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a:t>
            </a:r>
            <a:endParaRPr dirty="0">
              <a:solidFill>
                <a:schemeClr val="lt1"/>
              </a:solidFill>
              <a:latin typeface="Times New Roman" panose="02020603050405020304" pitchFamily="18" charset="0"/>
              <a:cs typeface="Times New Roman" panose="02020603050405020304" pitchFamily="18" charset="0"/>
            </a:endParaRPr>
          </a:p>
        </p:txBody>
      </p:sp>
      <p:sp>
        <p:nvSpPr>
          <p:cNvPr id="318" name="Google Shape;318;p14"/>
          <p:cNvSpPr txBox="1"/>
          <p:nvPr/>
        </p:nvSpPr>
        <p:spPr>
          <a:xfrm>
            <a:off x="5571265" y="3185513"/>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(330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19" name="Google Shape;319;p14"/>
          <p:cNvSpPr txBox="1"/>
          <p:nvPr/>
        </p:nvSpPr>
        <p:spPr>
          <a:xfrm>
            <a:off x="5650928" y="4041220"/>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(528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0" name="Google Shape;320;p14"/>
          <p:cNvSpPr txBox="1"/>
          <p:nvPr/>
        </p:nvSpPr>
        <p:spPr>
          <a:xfrm>
            <a:off x="5692402" y="50127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(163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1" name="Google Shape;321;p14"/>
          <p:cNvSpPr txBox="1"/>
          <p:nvPr/>
        </p:nvSpPr>
        <p:spPr>
          <a:xfrm>
            <a:off x="5692390" y="5974425"/>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(16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2" name="Google Shape;322;p14"/>
          <p:cNvSpPr/>
          <p:nvPr/>
        </p:nvSpPr>
        <p:spPr>
          <a:xfrm>
            <a:off x="8366403" y="294000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28%</a:t>
            </a:r>
            <a:endParaRPr dirty="0">
              <a:solidFill>
                <a:schemeClr val="lt1"/>
              </a:solidFill>
              <a:latin typeface="Times New Roman" panose="02020603050405020304" pitchFamily="18" charset="0"/>
              <a:cs typeface="Times New Roman" panose="02020603050405020304" pitchFamily="18" charset="0"/>
            </a:endParaRPr>
          </a:p>
        </p:txBody>
      </p:sp>
      <p:sp>
        <p:nvSpPr>
          <p:cNvPr id="323" name="Google Shape;323;p14"/>
          <p:cNvSpPr/>
          <p:nvPr/>
        </p:nvSpPr>
        <p:spPr>
          <a:xfrm>
            <a:off x="8385415" y="384430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54%</a:t>
            </a:r>
            <a:endParaRPr dirty="0">
              <a:solidFill>
                <a:schemeClr val="lt1"/>
              </a:solidFill>
              <a:latin typeface="Times New Roman" panose="02020603050405020304" pitchFamily="18" charset="0"/>
              <a:cs typeface="Times New Roman" panose="02020603050405020304" pitchFamily="18" charset="0"/>
            </a:endParaRPr>
          </a:p>
        </p:txBody>
      </p:sp>
      <p:sp>
        <p:nvSpPr>
          <p:cNvPr id="324" name="Google Shape;324;p14"/>
          <p:cNvSpPr/>
          <p:nvPr/>
        </p:nvSpPr>
        <p:spPr>
          <a:xfrm>
            <a:off x="8429002" y="479661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16%</a:t>
            </a:r>
            <a:endParaRPr dirty="0">
              <a:solidFill>
                <a:schemeClr val="lt1"/>
              </a:solidFill>
              <a:latin typeface="Times New Roman" panose="02020603050405020304" pitchFamily="18" charset="0"/>
              <a:cs typeface="Times New Roman" panose="02020603050405020304" pitchFamily="18" charset="0"/>
            </a:endParaRPr>
          </a:p>
        </p:txBody>
      </p:sp>
      <p:sp>
        <p:nvSpPr>
          <p:cNvPr id="325" name="Google Shape;325;p14"/>
          <p:cNvSpPr/>
          <p:nvPr/>
        </p:nvSpPr>
        <p:spPr>
          <a:xfrm>
            <a:off x="8401491" y="57582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a:t>
            </a:r>
            <a:endParaRPr dirty="0">
              <a:solidFill>
                <a:schemeClr val="lt1"/>
              </a:solidFill>
              <a:latin typeface="Times New Roman" panose="02020603050405020304" pitchFamily="18" charset="0"/>
              <a:cs typeface="Times New Roman" panose="02020603050405020304" pitchFamily="18" charset="0"/>
            </a:endParaRPr>
          </a:p>
        </p:txBody>
      </p:sp>
      <p:sp>
        <p:nvSpPr>
          <p:cNvPr id="326" name="Google Shape;326;p14"/>
          <p:cNvSpPr txBox="1"/>
          <p:nvPr/>
        </p:nvSpPr>
        <p:spPr>
          <a:xfrm>
            <a:off x="9600041" y="3089475"/>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(291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7" name="Google Shape;327;p14"/>
          <p:cNvSpPr txBox="1"/>
          <p:nvPr/>
        </p:nvSpPr>
        <p:spPr>
          <a:xfrm>
            <a:off x="9600041" y="3974208"/>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(563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8" name="Google Shape;328;p14"/>
          <p:cNvSpPr txBox="1"/>
          <p:nvPr/>
        </p:nvSpPr>
        <p:spPr>
          <a:xfrm>
            <a:off x="9600041" y="492701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(165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9" name="Google Shape;329;p14"/>
          <p:cNvSpPr txBox="1"/>
          <p:nvPr/>
        </p:nvSpPr>
        <p:spPr>
          <a:xfrm>
            <a:off x="9600041" y="5838361"/>
            <a:ext cx="23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 name="Google Shape;299;p14">
            <a:extLst>
              <a:ext uri="{FF2B5EF4-FFF2-40B4-BE49-F238E27FC236}">
                <a16:creationId xmlns:a16="http://schemas.microsoft.com/office/drawing/2014/main" id="{22646A80-9547-8551-4B4B-7AC10D371C28}"/>
              </a:ext>
            </a:extLst>
          </p:cNvPr>
          <p:cNvSpPr txBox="1"/>
          <p:nvPr/>
        </p:nvSpPr>
        <p:spPr>
          <a:xfrm>
            <a:off x="4274845" y="1791650"/>
            <a:ext cx="3634716"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Los objetivos de los grupos en los que yo he participado son compartidos por todos sus integrantes</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828250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352" name="Google Shape;352;p15"/>
          <p:cNvCxnSpPr/>
          <p:nvPr/>
        </p:nvCxnSpPr>
        <p:spPr>
          <a:xfrm>
            <a:off x="3846204" y="1360202"/>
            <a:ext cx="0" cy="4895385"/>
          </a:xfrm>
          <a:prstGeom prst="straightConnector1">
            <a:avLst/>
          </a:prstGeom>
          <a:noFill/>
          <a:ln w="38100" cap="flat" cmpd="sng">
            <a:solidFill>
              <a:srgbClr val="FFC000"/>
            </a:solidFill>
            <a:prstDash val="dot"/>
            <a:round/>
            <a:headEnd type="none" w="sm" len="sm"/>
            <a:tailEnd type="none" w="sm" len="sm"/>
          </a:ln>
        </p:spPr>
      </p:cxnSp>
      <p:grpSp>
        <p:nvGrpSpPr>
          <p:cNvPr id="13" name="Google Shape;298;p14">
            <a:extLst>
              <a:ext uri="{FF2B5EF4-FFF2-40B4-BE49-F238E27FC236}">
                <a16:creationId xmlns:a16="http://schemas.microsoft.com/office/drawing/2014/main" id="{CE63C40D-29C5-C1BA-52A9-8DAE456C23E4}"/>
              </a:ext>
            </a:extLst>
          </p:cNvPr>
          <p:cNvGrpSpPr/>
          <p:nvPr/>
        </p:nvGrpSpPr>
        <p:grpSpPr>
          <a:xfrm>
            <a:off x="97007" y="898558"/>
            <a:ext cx="3379435" cy="1793372"/>
            <a:chOff x="446048" y="1115662"/>
            <a:chExt cx="4465504" cy="1793372"/>
          </a:xfrm>
        </p:grpSpPr>
        <p:sp>
          <p:nvSpPr>
            <p:cNvPr id="14" name="Google Shape;299;p14">
              <a:extLst>
                <a:ext uri="{FF2B5EF4-FFF2-40B4-BE49-F238E27FC236}">
                  <a16:creationId xmlns:a16="http://schemas.microsoft.com/office/drawing/2014/main" id="{197ED22A-72EE-2D9F-A0C0-5712CD12DD0A}"/>
                </a:ext>
              </a:extLst>
            </p:cNvPr>
            <p:cNvSpPr txBox="1"/>
            <p:nvPr/>
          </p:nvSpPr>
          <p:spPr>
            <a:xfrm>
              <a:off x="761355" y="1115662"/>
              <a:ext cx="4150197"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Mi grupo trabaja con autonomía respecto de otro grupos</a:t>
              </a:r>
              <a:endParaRPr sz="2100" b="1" i="0" u="none" strike="noStrike" cap="none" dirty="0">
                <a:solidFill>
                  <a:srgbClr val="205867"/>
                </a:solidFill>
                <a:latin typeface="Times New Roman"/>
                <a:ea typeface="Times New Roman"/>
                <a:cs typeface="Times New Roman"/>
                <a:sym typeface="Times New Roman"/>
              </a:endParaRPr>
            </a:p>
          </p:txBody>
        </p:sp>
        <p:sp>
          <p:nvSpPr>
            <p:cNvPr id="15" name="Google Shape;300;p14">
              <a:extLst>
                <a:ext uri="{FF2B5EF4-FFF2-40B4-BE49-F238E27FC236}">
                  <a16:creationId xmlns:a16="http://schemas.microsoft.com/office/drawing/2014/main" id="{E055301B-BCDE-CD8F-5123-A5FA749FF8F1}"/>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6" name="Google Shape;301;p14">
            <a:extLst>
              <a:ext uri="{FF2B5EF4-FFF2-40B4-BE49-F238E27FC236}">
                <a16:creationId xmlns:a16="http://schemas.microsoft.com/office/drawing/2014/main" id="{671E54F7-4329-95E6-EFE8-751EDCAF4F93}"/>
              </a:ext>
            </a:extLst>
          </p:cNvPr>
          <p:cNvSpPr/>
          <p:nvPr/>
        </p:nvSpPr>
        <p:spPr>
          <a:xfrm>
            <a:off x="355665" y="210830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35%</a:t>
            </a:r>
            <a:endParaRPr dirty="0">
              <a:solidFill>
                <a:schemeClr val="lt1"/>
              </a:solidFill>
            </a:endParaRPr>
          </a:p>
        </p:txBody>
      </p:sp>
      <p:sp>
        <p:nvSpPr>
          <p:cNvPr id="17" name="Google Shape;302;p14">
            <a:extLst>
              <a:ext uri="{FF2B5EF4-FFF2-40B4-BE49-F238E27FC236}">
                <a16:creationId xmlns:a16="http://schemas.microsoft.com/office/drawing/2014/main" id="{F2C9B26C-F62F-081B-24A1-C294321057B5}"/>
              </a:ext>
            </a:extLst>
          </p:cNvPr>
          <p:cNvSpPr/>
          <p:nvPr/>
        </p:nvSpPr>
        <p:spPr>
          <a:xfrm>
            <a:off x="348101" y="318434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52%</a:t>
            </a:r>
            <a:endParaRPr dirty="0">
              <a:solidFill>
                <a:schemeClr val="lt1"/>
              </a:solidFill>
            </a:endParaRPr>
          </a:p>
        </p:txBody>
      </p:sp>
      <p:sp>
        <p:nvSpPr>
          <p:cNvPr id="18" name="Google Shape;303;p14">
            <a:extLst>
              <a:ext uri="{FF2B5EF4-FFF2-40B4-BE49-F238E27FC236}">
                <a16:creationId xmlns:a16="http://schemas.microsoft.com/office/drawing/2014/main" id="{3BDDAEA0-32D9-6CEE-4E27-39FE644D50B1}"/>
              </a:ext>
            </a:extLst>
          </p:cNvPr>
          <p:cNvSpPr/>
          <p:nvPr/>
        </p:nvSpPr>
        <p:spPr>
          <a:xfrm>
            <a:off x="372106" y="426039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10%</a:t>
            </a:r>
            <a:endParaRPr dirty="0">
              <a:solidFill>
                <a:schemeClr val="lt1"/>
              </a:solidFill>
            </a:endParaRPr>
          </a:p>
        </p:txBody>
      </p:sp>
      <p:sp>
        <p:nvSpPr>
          <p:cNvPr id="19" name="Google Shape;304;p14">
            <a:extLst>
              <a:ext uri="{FF2B5EF4-FFF2-40B4-BE49-F238E27FC236}">
                <a16:creationId xmlns:a16="http://schemas.microsoft.com/office/drawing/2014/main" id="{1CFB1C7B-4C9F-AE5D-7C24-D513FDC192C4}"/>
              </a:ext>
            </a:extLst>
          </p:cNvPr>
          <p:cNvSpPr/>
          <p:nvPr/>
        </p:nvSpPr>
        <p:spPr>
          <a:xfrm>
            <a:off x="396355" y="533643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a:t>
            </a:r>
            <a:endParaRPr dirty="0">
              <a:solidFill>
                <a:schemeClr val="lt1"/>
              </a:solidFill>
            </a:endParaRPr>
          </a:p>
        </p:txBody>
      </p:sp>
      <p:sp>
        <p:nvSpPr>
          <p:cNvPr id="20" name="Google Shape;305;p14">
            <a:extLst>
              <a:ext uri="{FF2B5EF4-FFF2-40B4-BE49-F238E27FC236}">
                <a16:creationId xmlns:a16="http://schemas.microsoft.com/office/drawing/2014/main" id="{B4130625-A781-C076-28D0-755BB424E447}"/>
              </a:ext>
            </a:extLst>
          </p:cNvPr>
          <p:cNvSpPr txBox="1"/>
          <p:nvPr/>
        </p:nvSpPr>
        <p:spPr>
          <a:xfrm>
            <a:off x="1224447" y="226521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(363 RESPUESTAS)</a:t>
            </a:r>
            <a:endParaRPr dirty="0">
              <a:latin typeface="Times New Roman"/>
              <a:ea typeface="Times New Roman"/>
              <a:cs typeface="Times New Roman"/>
              <a:sym typeface="Times New Roman"/>
            </a:endParaRPr>
          </a:p>
        </p:txBody>
      </p:sp>
      <p:sp>
        <p:nvSpPr>
          <p:cNvPr id="21" name="Google Shape;306;p14">
            <a:extLst>
              <a:ext uri="{FF2B5EF4-FFF2-40B4-BE49-F238E27FC236}">
                <a16:creationId xmlns:a16="http://schemas.microsoft.com/office/drawing/2014/main" id="{91A80DA4-F74B-FF1F-6E44-1DD644266CA8}"/>
              </a:ext>
            </a:extLst>
          </p:cNvPr>
          <p:cNvSpPr txBox="1"/>
          <p:nvPr/>
        </p:nvSpPr>
        <p:spPr>
          <a:xfrm>
            <a:off x="1290469" y="4377007"/>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(108 RESPUESTAS)</a:t>
            </a:r>
            <a:endParaRPr dirty="0">
              <a:latin typeface="Times New Roman"/>
              <a:ea typeface="Times New Roman"/>
              <a:cs typeface="Times New Roman"/>
              <a:sym typeface="Times New Roman"/>
            </a:endParaRPr>
          </a:p>
        </p:txBody>
      </p:sp>
      <p:sp>
        <p:nvSpPr>
          <p:cNvPr id="22" name="Google Shape;307;p14">
            <a:extLst>
              <a:ext uri="{FF2B5EF4-FFF2-40B4-BE49-F238E27FC236}">
                <a16:creationId xmlns:a16="http://schemas.microsoft.com/office/drawing/2014/main" id="{A3BDE2EA-5249-DCA4-565D-38A8CD94E03A}"/>
              </a:ext>
            </a:extLst>
          </p:cNvPr>
          <p:cNvSpPr txBox="1"/>
          <p:nvPr/>
        </p:nvSpPr>
        <p:spPr>
          <a:xfrm>
            <a:off x="1292199" y="33522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(541 RESPUESTAS)</a:t>
            </a:r>
            <a:endParaRPr dirty="0">
              <a:latin typeface="Times New Roman"/>
              <a:ea typeface="Times New Roman"/>
              <a:cs typeface="Times New Roman"/>
              <a:sym typeface="Times New Roman"/>
            </a:endParaRPr>
          </a:p>
        </p:txBody>
      </p:sp>
      <p:sp>
        <p:nvSpPr>
          <p:cNvPr id="23" name="Google Shape;308;p14">
            <a:extLst>
              <a:ext uri="{FF2B5EF4-FFF2-40B4-BE49-F238E27FC236}">
                <a16:creationId xmlns:a16="http://schemas.microsoft.com/office/drawing/2014/main" id="{59A5F71A-B788-9C63-412D-0B9E9E101902}"/>
              </a:ext>
            </a:extLst>
          </p:cNvPr>
          <p:cNvSpPr txBox="1"/>
          <p:nvPr/>
        </p:nvSpPr>
        <p:spPr>
          <a:xfrm>
            <a:off x="1310676" y="5350008"/>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(25 RESPUESTAS)</a:t>
            </a:r>
            <a:endParaRPr dirty="0">
              <a:latin typeface="Times New Roman"/>
              <a:ea typeface="Times New Roman"/>
              <a:cs typeface="Times New Roman"/>
              <a:sym typeface="Times New Roman"/>
            </a:endParaRPr>
          </a:p>
        </p:txBody>
      </p:sp>
      <p:cxnSp>
        <p:nvCxnSpPr>
          <p:cNvPr id="26" name="Google Shape;352;p15">
            <a:extLst>
              <a:ext uri="{FF2B5EF4-FFF2-40B4-BE49-F238E27FC236}">
                <a16:creationId xmlns:a16="http://schemas.microsoft.com/office/drawing/2014/main" id="{E52C6D28-41B3-3DE0-226B-B0748E4364DA}"/>
              </a:ext>
            </a:extLst>
          </p:cNvPr>
          <p:cNvCxnSpPr/>
          <p:nvPr/>
        </p:nvCxnSpPr>
        <p:spPr>
          <a:xfrm>
            <a:off x="8150486" y="1360202"/>
            <a:ext cx="0" cy="4895385"/>
          </a:xfrm>
          <a:prstGeom prst="straightConnector1">
            <a:avLst/>
          </a:prstGeom>
          <a:noFill/>
          <a:ln w="38100" cap="flat" cmpd="sng">
            <a:solidFill>
              <a:srgbClr val="FFC000"/>
            </a:solidFill>
            <a:prstDash val="dot"/>
            <a:round/>
            <a:headEnd type="none" w="sm" len="sm"/>
            <a:tailEnd type="none" w="sm" len="sm"/>
          </a:ln>
        </p:spPr>
      </p:cxnSp>
      <p:grpSp>
        <p:nvGrpSpPr>
          <p:cNvPr id="27" name="Google Shape;298;p14">
            <a:extLst>
              <a:ext uri="{FF2B5EF4-FFF2-40B4-BE49-F238E27FC236}">
                <a16:creationId xmlns:a16="http://schemas.microsoft.com/office/drawing/2014/main" id="{207E7E56-0A50-C532-C9CB-D19415E5F1EA}"/>
              </a:ext>
            </a:extLst>
          </p:cNvPr>
          <p:cNvGrpSpPr/>
          <p:nvPr/>
        </p:nvGrpSpPr>
        <p:grpSpPr>
          <a:xfrm>
            <a:off x="4176127" y="898558"/>
            <a:ext cx="3662489" cy="1919143"/>
            <a:chOff x="-879423" y="989891"/>
            <a:chExt cx="4839524" cy="1919143"/>
          </a:xfrm>
        </p:grpSpPr>
        <p:sp>
          <p:nvSpPr>
            <p:cNvPr id="28" name="Google Shape;299;p14">
              <a:extLst>
                <a:ext uri="{FF2B5EF4-FFF2-40B4-BE49-F238E27FC236}">
                  <a16:creationId xmlns:a16="http://schemas.microsoft.com/office/drawing/2014/main" id="{BC23603E-D6E6-340F-9ACF-74FCEDD8A4E9}"/>
                </a:ext>
              </a:extLst>
            </p:cNvPr>
            <p:cNvSpPr txBox="1"/>
            <p:nvPr/>
          </p:nvSpPr>
          <p:spPr>
            <a:xfrm>
              <a:off x="-879423" y="989891"/>
              <a:ext cx="4839524"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Las decisiones que toman los grupos de trabajo de mi área son apoyadas por el líder</a:t>
              </a:r>
              <a:endParaRPr sz="2100" b="1" i="0" u="none" strike="noStrike" cap="none" dirty="0">
                <a:solidFill>
                  <a:srgbClr val="205867"/>
                </a:solidFill>
                <a:latin typeface="Times New Roman"/>
                <a:ea typeface="Times New Roman"/>
                <a:cs typeface="Times New Roman"/>
                <a:sym typeface="Times New Roman"/>
              </a:endParaRPr>
            </a:p>
          </p:txBody>
        </p:sp>
        <p:sp>
          <p:nvSpPr>
            <p:cNvPr id="29" name="Google Shape;300;p14">
              <a:extLst>
                <a:ext uri="{FF2B5EF4-FFF2-40B4-BE49-F238E27FC236}">
                  <a16:creationId xmlns:a16="http://schemas.microsoft.com/office/drawing/2014/main" id="{3B3B55B4-4D24-E58B-6802-01AF729473B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30" name="Google Shape;301;p14">
            <a:extLst>
              <a:ext uri="{FF2B5EF4-FFF2-40B4-BE49-F238E27FC236}">
                <a16:creationId xmlns:a16="http://schemas.microsoft.com/office/drawing/2014/main" id="{9C38E2F0-5B2F-F9BF-C8DE-8D433EFC8FC5}"/>
              </a:ext>
            </a:extLst>
          </p:cNvPr>
          <p:cNvSpPr/>
          <p:nvPr/>
        </p:nvSpPr>
        <p:spPr>
          <a:xfrm>
            <a:off x="4515484" y="214442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38%</a:t>
            </a:r>
            <a:endParaRPr dirty="0">
              <a:solidFill>
                <a:schemeClr val="lt1"/>
              </a:solidFill>
            </a:endParaRPr>
          </a:p>
        </p:txBody>
      </p:sp>
      <p:sp>
        <p:nvSpPr>
          <p:cNvPr id="31" name="Google Shape;302;p14">
            <a:extLst>
              <a:ext uri="{FF2B5EF4-FFF2-40B4-BE49-F238E27FC236}">
                <a16:creationId xmlns:a16="http://schemas.microsoft.com/office/drawing/2014/main" id="{6D03F2F4-3421-5914-3378-D17BE8CE1135}"/>
              </a:ext>
            </a:extLst>
          </p:cNvPr>
          <p:cNvSpPr/>
          <p:nvPr/>
        </p:nvSpPr>
        <p:spPr>
          <a:xfrm>
            <a:off x="4552323" y="318434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49%</a:t>
            </a:r>
            <a:endParaRPr dirty="0">
              <a:solidFill>
                <a:schemeClr val="lt1"/>
              </a:solidFill>
            </a:endParaRPr>
          </a:p>
        </p:txBody>
      </p:sp>
      <p:sp>
        <p:nvSpPr>
          <p:cNvPr id="32" name="Google Shape;303;p14">
            <a:extLst>
              <a:ext uri="{FF2B5EF4-FFF2-40B4-BE49-F238E27FC236}">
                <a16:creationId xmlns:a16="http://schemas.microsoft.com/office/drawing/2014/main" id="{117E1BDD-16FE-8112-BC32-A1AD88D4E85D}"/>
              </a:ext>
            </a:extLst>
          </p:cNvPr>
          <p:cNvSpPr/>
          <p:nvPr/>
        </p:nvSpPr>
        <p:spPr>
          <a:xfrm>
            <a:off x="4552323" y="429651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9%</a:t>
            </a:r>
            <a:endParaRPr dirty="0">
              <a:solidFill>
                <a:schemeClr val="lt1"/>
              </a:solidFill>
            </a:endParaRPr>
          </a:p>
        </p:txBody>
      </p:sp>
      <p:sp>
        <p:nvSpPr>
          <p:cNvPr id="33" name="Google Shape;304;p14">
            <a:extLst>
              <a:ext uri="{FF2B5EF4-FFF2-40B4-BE49-F238E27FC236}">
                <a16:creationId xmlns:a16="http://schemas.microsoft.com/office/drawing/2014/main" id="{413B338B-7340-0CBE-CB22-145908C31FA8}"/>
              </a:ext>
            </a:extLst>
          </p:cNvPr>
          <p:cNvSpPr/>
          <p:nvPr/>
        </p:nvSpPr>
        <p:spPr>
          <a:xfrm>
            <a:off x="4513983" y="537256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a:t>
            </a:r>
            <a:endParaRPr dirty="0">
              <a:solidFill>
                <a:schemeClr val="lt1"/>
              </a:solidFill>
            </a:endParaRPr>
          </a:p>
        </p:txBody>
      </p:sp>
      <p:sp>
        <p:nvSpPr>
          <p:cNvPr id="34" name="Google Shape;305;p14">
            <a:extLst>
              <a:ext uri="{FF2B5EF4-FFF2-40B4-BE49-F238E27FC236}">
                <a16:creationId xmlns:a16="http://schemas.microsoft.com/office/drawing/2014/main" id="{DCE51EAD-A354-65CC-30BE-585A2A8B5AFA}"/>
              </a:ext>
            </a:extLst>
          </p:cNvPr>
          <p:cNvSpPr txBox="1"/>
          <p:nvPr/>
        </p:nvSpPr>
        <p:spPr>
          <a:xfrm>
            <a:off x="5461718" y="223888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(398 RESPUESTAS)</a:t>
            </a:r>
            <a:endParaRPr dirty="0">
              <a:latin typeface="Times New Roman"/>
              <a:ea typeface="Times New Roman"/>
              <a:cs typeface="Times New Roman"/>
              <a:sym typeface="Times New Roman"/>
            </a:endParaRPr>
          </a:p>
        </p:txBody>
      </p:sp>
      <p:sp>
        <p:nvSpPr>
          <p:cNvPr id="35" name="Google Shape;306;p14">
            <a:extLst>
              <a:ext uri="{FF2B5EF4-FFF2-40B4-BE49-F238E27FC236}">
                <a16:creationId xmlns:a16="http://schemas.microsoft.com/office/drawing/2014/main" id="{48CCCDD0-3D46-526E-BDF2-B0EC4BDFE99D}"/>
              </a:ext>
            </a:extLst>
          </p:cNvPr>
          <p:cNvSpPr txBox="1"/>
          <p:nvPr/>
        </p:nvSpPr>
        <p:spPr>
          <a:xfrm>
            <a:off x="5524089" y="450263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(99 RESPUESTAS)</a:t>
            </a:r>
            <a:endParaRPr dirty="0">
              <a:latin typeface="Times New Roman"/>
              <a:ea typeface="Times New Roman"/>
              <a:cs typeface="Times New Roman"/>
              <a:sym typeface="Times New Roman"/>
            </a:endParaRPr>
          </a:p>
        </p:txBody>
      </p:sp>
      <p:sp>
        <p:nvSpPr>
          <p:cNvPr id="36" name="Google Shape;307;p14">
            <a:extLst>
              <a:ext uri="{FF2B5EF4-FFF2-40B4-BE49-F238E27FC236}">
                <a16:creationId xmlns:a16="http://schemas.microsoft.com/office/drawing/2014/main" id="{528B90DF-7FC2-F442-A8FC-9EC120DEEC1C}"/>
              </a:ext>
            </a:extLst>
          </p:cNvPr>
          <p:cNvSpPr txBox="1"/>
          <p:nvPr/>
        </p:nvSpPr>
        <p:spPr>
          <a:xfrm>
            <a:off x="5476968" y="328348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(509 RESPUESTAS)</a:t>
            </a:r>
            <a:endParaRPr dirty="0">
              <a:latin typeface="Times New Roman"/>
              <a:ea typeface="Times New Roman"/>
              <a:cs typeface="Times New Roman"/>
              <a:sym typeface="Times New Roman"/>
            </a:endParaRPr>
          </a:p>
        </p:txBody>
      </p:sp>
      <p:sp>
        <p:nvSpPr>
          <p:cNvPr id="37" name="Google Shape;308;p14">
            <a:extLst>
              <a:ext uri="{FF2B5EF4-FFF2-40B4-BE49-F238E27FC236}">
                <a16:creationId xmlns:a16="http://schemas.microsoft.com/office/drawing/2014/main" id="{21439B0C-2C72-5084-3286-3614A022FE9F}"/>
              </a:ext>
            </a:extLst>
          </p:cNvPr>
          <p:cNvSpPr txBox="1"/>
          <p:nvPr/>
        </p:nvSpPr>
        <p:spPr>
          <a:xfrm>
            <a:off x="5619552" y="5434526"/>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(31 RESPUESTAS)</a:t>
            </a:r>
            <a:endParaRPr dirty="0">
              <a:latin typeface="Times New Roman"/>
              <a:ea typeface="Times New Roman"/>
              <a:cs typeface="Times New Roman"/>
              <a:sym typeface="Times New Roman"/>
            </a:endParaRPr>
          </a:p>
        </p:txBody>
      </p:sp>
      <p:grpSp>
        <p:nvGrpSpPr>
          <p:cNvPr id="39" name="Google Shape;298;p14">
            <a:extLst>
              <a:ext uri="{FF2B5EF4-FFF2-40B4-BE49-F238E27FC236}">
                <a16:creationId xmlns:a16="http://schemas.microsoft.com/office/drawing/2014/main" id="{6A02788D-DA3E-DC8B-B275-E974A78831E0}"/>
              </a:ext>
            </a:extLst>
          </p:cNvPr>
          <p:cNvGrpSpPr/>
          <p:nvPr/>
        </p:nvGrpSpPr>
        <p:grpSpPr>
          <a:xfrm>
            <a:off x="8176448" y="875039"/>
            <a:ext cx="3709722" cy="2005772"/>
            <a:chOff x="446048" y="903262"/>
            <a:chExt cx="4901936" cy="2005772"/>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709797" y="903262"/>
              <a:ext cx="4638187"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Me identifico con las labores que desarrollo en mi equipo de trabajo</a:t>
              </a:r>
              <a:endParaRPr sz="2100" b="1" i="0" u="none" strike="noStrike" cap="none" dirty="0">
                <a:solidFill>
                  <a:srgbClr val="205867"/>
                </a:solidFill>
                <a:latin typeface="Times New Roman"/>
                <a:ea typeface="Times New Roman"/>
                <a:cs typeface="Times New Roman"/>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42" name="Google Shape;301;p14">
            <a:extLst>
              <a:ext uri="{FF2B5EF4-FFF2-40B4-BE49-F238E27FC236}">
                <a16:creationId xmlns:a16="http://schemas.microsoft.com/office/drawing/2014/main" id="{6C7EB8BE-F7D5-9773-90AD-8248DA77D025}"/>
              </a:ext>
            </a:extLst>
          </p:cNvPr>
          <p:cNvSpPr/>
          <p:nvPr/>
        </p:nvSpPr>
        <p:spPr>
          <a:xfrm>
            <a:off x="8532790" y="221161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44%</a:t>
            </a:r>
            <a:endParaRPr dirty="0">
              <a:solidFill>
                <a:schemeClr val="lt1"/>
              </a:solidFill>
            </a:endParaRPr>
          </a:p>
        </p:txBody>
      </p:sp>
      <p:sp>
        <p:nvSpPr>
          <p:cNvPr id="43" name="Google Shape;302;p14">
            <a:extLst>
              <a:ext uri="{FF2B5EF4-FFF2-40B4-BE49-F238E27FC236}">
                <a16:creationId xmlns:a16="http://schemas.microsoft.com/office/drawing/2014/main" id="{B05960EA-DF4E-B9F3-2B30-0BB35854B603}"/>
              </a:ext>
            </a:extLst>
          </p:cNvPr>
          <p:cNvSpPr/>
          <p:nvPr/>
        </p:nvSpPr>
        <p:spPr>
          <a:xfrm>
            <a:off x="8479344" y="328453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49%</a:t>
            </a:r>
            <a:endParaRPr dirty="0">
              <a:solidFill>
                <a:schemeClr val="lt1"/>
              </a:solidFill>
            </a:endParaRPr>
          </a:p>
        </p:txBody>
      </p:sp>
      <p:sp>
        <p:nvSpPr>
          <p:cNvPr id="44" name="Google Shape;303;p14">
            <a:extLst>
              <a:ext uri="{FF2B5EF4-FFF2-40B4-BE49-F238E27FC236}">
                <a16:creationId xmlns:a16="http://schemas.microsoft.com/office/drawing/2014/main" id="{B809F009-671D-C7A9-A919-E27FF53F86B4}"/>
              </a:ext>
            </a:extLst>
          </p:cNvPr>
          <p:cNvSpPr/>
          <p:nvPr/>
        </p:nvSpPr>
        <p:spPr>
          <a:xfrm>
            <a:off x="8503349" y="436058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a:t>
            </a:r>
            <a:endParaRPr dirty="0">
              <a:solidFill>
                <a:schemeClr val="lt1"/>
              </a:solidFill>
            </a:endParaRPr>
          </a:p>
        </p:txBody>
      </p:sp>
      <p:sp>
        <p:nvSpPr>
          <p:cNvPr id="45" name="Google Shape;304;p14">
            <a:extLst>
              <a:ext uri="{FF2B5EF4-FFF2-40B4-BE49-F238E27FC236}">
                <a16:creationId xmlns:a16="http://schemas.microsoft.com/office/drawing/2014/main" id="{4291B6AE-9536-2B48-1CF7-1680ABB6995D}"/>
              </a:ext>
            </a:extLst>
          </p:cNvPr>
          <p:cNvSpPr/>
          <p:nvPr/>
        </p:nvSpPr>
        <p:spPr>
          <a:xfrm>
            <a:off x="8527598" y="543662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a:t>
            </a:r>
            <a:endParaRPr dirty="0">
              <a:solidFill>
                <a:schemeClr val="lt1"/>
              </a:solidFill>
            </a:endParaRPr>
          </a:p>
        </p:txBody>
      </p:sp>
      <p:sp>
        <p:nvSpPr>
          <p:cNvPr id="46" name="Google Shape;305;p14">
            <a:extLst>
              <a:ext uri="{FF2B5EF4-FFF2-40B4-BE49-F238E27FC236}">
                <a16:creationId xmlns:a16="http://schemas.microsoft.com/office/drawing/2014/main" id="{9FFDF906-DA0C-F4FA-9A33-0806FEC63C14}"/>
              </a:ext>
            </a:extLst>
          </p:cNvPr>
          <p:cNvSpPr txBox="1"/>
          <p:nvPr/>
        </p:nvSpPr>
        <p:spPr>
          <a:xfrm>
            <a:off x="9497117" y="237580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(456 RESPUESTAS)</a:t>
            </a:r>
            <a:endParaRPr dirty="0">
              <a:latin typeface="Times New Roman"/>
              <a:ea typeface="Times New Roman"/>
              <a:cs typeface="Times New Roman"/>
              <a:sym typeface="Times New Roman"/>
            </a:endParaRPr>
          </a:p>
        </p:txBody>
      </p:sp>
      <p:sp>
        <p:nvSpPr>
          <p:cNvPr id="47" name="Google Shape;306;p14">
            <a:extLst>
              <a:ext uri="{FF2B5EF4-FFF2-40B4-BE49-F238E27FC236}">
                <a16:creationId xmlns:a16="http://schemas.microsoft.com/office/drawing/2014/main" id="{6EA3F9AB-F8FA-0459-A728-04CD746C8AAE}"/>
              </a:ext>
            </a:extLst>
          </p:cNvPr>
          <p:cNvSpPr txBox="1"/>
          <p:nvPr/>
        </p:nvSpPr>
        <p:spPr>
          <a:xfrm>
            <a:off x="9581183" y="449048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(58 RESPUESTAS)</a:t>
            </a:r>
            <a:endParaRPr dirty="0">
              <a:latin typeface="Times New Roman"/>
              <a:ea typeface="Times New Roman"/>
              <a:cs typeface="Times New Roman"/>
              <a:sym typeface="Times New Roman"/>
            </a:endParaRPr>
          </a:p>
        </p:txBody>
      </p:sp>
      <p:sp>
        <p:nvSpPr>
          <p:cNvPr id="48" name="Google Shape;307;p14">
            <a:extLst>
              <a:ext uri="{FF2B5EF4-FFF2-40B4-BE49-F238E27FC236}">
                <a16:creationId xmlns:a16="http://schemas.microsoft.com/office/drawing/2014/main" id="{135D5994-AA5F-E2D7-C14C-CFB4021C5770}"/>
              </a:ext>
            </a:extLst>
          </p:cNvPr>
          <p:cNvSpPr txBox="1"/>
          <p:nvPr/>
        </p:nvSpPr>
        <p:spPr>
          <a:xfrm>
            <a:off x="9546573" y="3412459"/>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(506 RESPUESTAS)</a:t>
            </a:r>
            <a:endParaRPr dirty="0">
              <a:latin typeface="Times New Roman"/>
              <a:ea typeface="Times New Roman"/>
              <a:cs typeface="Times New Roman"/>
              <a:sym typeface="Times New Roman"/>
            </a:endParaRPr>
          </a:p>
        </p:txBody>
      </p:sp>
      <p:sp>
        <p:nvSpPr>
          <p:cNvPr id="49" name="Google Shape;308;p14">
            <a:extLst>
              <a:ext uri="{FF2B5EF4-FFF2-40B4-BE49-F238E27FC236}">
                <a16:creationId xmlns:a16="http://schemas.microsoft.com/office/drawing/2014/main" id="{6AD5E3B1-8497-3E53-B75D-FEBCBB6A4AA2}"/>
              </a:ext>
            </a:extLst>
          </p:cNvPr>
          <p:cNvSpPr txBox="1"/>
          <p:nvPr/>
        </p:nvSpPr>
        <p:spPr>
          <a:xfrm>
            <a:off x="9546573" y="5498587"/>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(17 RESPUESTAS)</a:t>
            </a: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467198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Times New Roman" panose="02020603050405020304" pitchFamily="18" charset="0"/>
                <a:ea typeface="Arial Narrow"/>
                <a:cs typeface="Times New Roman" panose="02020603050405020304" pitchFamily="18" charset="0"/>
                <a:sym typeface="Arial Narrow"/>
              </a:rPr>
              <a:t>CAPACIDAD PROFESIONAL</a:t>
            </a:r>
            <a:endParaRPr sz="1800" b="0" i="0" u="none" strike="noStrike" cap="none" dirty="0">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grpSp>
        <p:nvGrpSpPr>
          <p:cNvPr id="292" name="Google Shape;292;p14"/>
          <p:cNvGrpSpPr/>
          <p:nvPr/>
        </p:nvGrpSpPr>
        <p:grpSpPr>
          <a:xfrm>
            <a:off x="6244191" y="1833500"/>
            <a:ext cx="2711443" cy="4397865"/>
            <a:chOff x="6541573" y="1075155"/>
            <a:chExt cx="2711443" cy="4397865"/>
          </a:xfrm>
        </p:grpSpPr>
        <p:sp>
          <p:nvSpPr>
            <p:cNvPr id="293" name="Google Shape;293;p14"/>
            <p:cNvSpPr txBox="1"/>
            <p:nvPr/>
          </p:nvSpPr>
          <p:spPr>
            <a:xfrm>
              <a:off x="6541573" y="1075155"/>
              <a:ext cx="2498031" cy="877123"/>
            </a:xfrm>
            <a:prstGeom prst="rect">
              <a:avLst/>
            </a:prstGeom>
            <a:solidFill>
              <a:srgbClr val="EAF1D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700" b="1" dirty="0">
                  <a:latin typeface="Times New Roman" panose="02020603050405020304" pitchFamily="18" charset="0"/>
                  <a:ea typeface="Times New Roman"/>
                  <a:cs typeface="Times New Roman" panose="02020603050405020304" pitchFamily="18" charset="0"/>
                  <a:sym typeface="Times New Roman"/>
                </a:rPr>
                <a:t>Supero las expectativas que mi jefe tiene sobre mi desempeño</a:t>
              </a:r>
              <a:endParaRPr sz="1700"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94" name="Google Shape;294;p14"/>
            <p:cNvSpPr txBox="1"/>
            <p:nvPr/>
          </p:nvSpPr>
          <p:spPr>
            <a:xfrm>
              <a:off x="8307951" y="5165243"/>
              <a:ext cx="9450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cxnSp>
        <p:nvCxnSpPr>
          <p:cNvPr id="295" name="Google Shape;295;p14"/>
          <p:cNvCxnSpPr/>
          <p:nvPr/>
        </p:nvCxnSpPr>
        <p:spPr>
          <a:xfrm>
            <a:off x="3066585" y="1888402"/>
            <a:ext cx="0" cy="4895400"/>
          </a:xfrm>
          <a:prstGeom prst="straightConnector1">
            <a:avLst/>
          </a:prstGeom>
          <a:noFill/>
          <a:ln w="38100" cap="flat" cmpd="sng">
            <a:solidFill>
              <a:srgbClr val="FFC000"/>
            </a:solidFill>
            <a:prstDash val="dot"/>
            <a:miter lim="800000"/>
            <a:headEnd type="none" w="sm" len="sm"/>
            <a:tailEnd type="none" w="sm" len="sm"/>
          </a:ln>
        </p:spPr>
      </p:cxnSp>
      <p:cxnSp>
        <p:nvCxnSpPr>
          <p:cNvPr id="296" name="Google Shape;296;p14"/>
          <p:cNvCxnSpPr/>
          <p:nvPr/>
        </p:nvCxnSpPr>
        <p:spPr>
          <a:xfrm>
            <a:off x="5913120" y="1790268"/>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297" name="Google Shape;297;p14"/>
          <p:cNvSpPr txBox="1"/>
          <p:nvPr/>
        </p:nvSpPr>
        <p:spPr>
          <a:xfrm>
            <a:off x="54310" y="760946"/>
            <a:ext cx="11837041" cy="81096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MX" sz="1800" b="0" i="0" dirty="0">
                <a:solidFill>
                  <a:srgbClr val="202124"/>
                </a:solidFill>
                <a:effectLst/>
                <a:latin typeface="Times New Roman" panose="02020603050405020304" pitchFamily="18" charset="0"/>
                <a:cs typeface="Times New Roman" panose="02020603050405020304" pitchFamily="18" charset="0"/>
              </a:rPr>
              <a:t>Se refiere al conjunto de conocimientos, habilidades, motivaciones y comportamientos personales de los funcionarios.</a:t>
            </a:r>
            <a:endParaRPr sz="1800" dirty="0">
              <a:solidFill>
                <a:srgbClr val="202124"/>
              </a:solidFill>
              <a:highlight>
                <a:srgbClr val="FFE599"/>
              </a:highlight>
              <a:latin typeface="Times New Roman" panose="02020603050405020304" pitchFamily="18" charset="0"/>
              <a:ea typeface="Roboto"/>
              <a:cs typeface="Times New Roman" panose="02020603050405020304" pitchFamily="18" charset="0"/>
              <a:sym typeface="Roboto"/>
            </a:endParaRPr>
          </a:p>
        </p:txBody>
      </p:sp>
      <p:grpSp>
        <p:nvGrpSpPr>
          <p:cNvPr id="298" name="Google Shape;298;p14"/>
          <p:cNvGrpSpPr/>
          <p:nvPr/>
        </p:nvGrpSpPr>
        <p:grpSpPr>
          <a:xfrm>
            <a:off x="205760" y="1761094"/>
            <a:ext cx="2704394" cy="1712354"/>
            <a:chOff x="244745" y="1259970"/>
            <a:chExt cx="3691503" cy="1636922"/>
          </a:xfrm>
        </p:grpSpPr>
        <p:sp>
          <p:nvSpPr>
            <p:cNvPr id="299" name="Google Shape;299;p14"/>
            <p:cNvSpPr txBox="1"/>
            <p:nvPr/>
          </p:nvSpPr>
          <p:spPr>
            <a:xfrm>
              <a:off x="244745" y="1259970"/>
              <a:ext cx="3597805" cy="882616"/>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i="0" u="none" strike="noStrike" cap="none" dirty="0">
                  <a:solidFill>
                    <a:srgbClr val="202124"/>
                  </a:solidFill>
                  <a:latin typeface="Times New Roman" panose="02020603050405020304" pitchFamily="18" charset="0"/>
                  <a:ea typeface="Times New Roman"/>
                  <a:cs typeface="Times New Roman" panose="02020603050405020304" pitchFamily="18" charset="0"/>
                  <a:sym typeface="Times New Roman"/>
                </a:rPr>
                <a:t>Tengo las habilidades requeridas para realizar mi trabajo</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300" name="Google Shape;300;p14"/>
            <p:cNvSpPr txBox="1"/>
            <p:nvPr/>
          </p:nvSpPr>
          <p:spPr>
            <a:xfrm>
              <a:off x="446049" y="2632134"/>
              <a:ext cx="3490199" cy="264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01" name="Google Shape;301;p14"/>
          <p:cNvSpPr/>
          <p:nvPr/>
        </p:nvSpPr>
        <p:spPr>
          <a:xfrm>
            <a:off x="256075" y="283400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70%</a:t>
            </a:r>
            <a:endParaRPr dirty="0">
              <a:solidFill>
                <a:schemeClr val="lt1"/>
              </a:solidFill>
              <a:latin typeface="Times New Roman" panose="02020603050405020304" pitchFamily="18" charset="0"/>
              <a:cs typeface="Times New Roman" panose="02020603050405020304" pitchFamily="18" charset="0"/>
            </a:endParaRPr>
          </a:p>
        </p:txBody>
      </p:sp>
      <p:sp>
        <p:nvSpPr>
          <p:cNvPr id="302" name="Google Shape;302;p14"/>
          <p:cNvSpPr/>
          <p:nvPr/>
        </p:nvSpPr>
        <p:spPr>
          <a:xfrm>
            <a:off x="256075" y="376664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28%</a:t>
            </a:r>
            <a:endParaRPr dirty="0">
              <a:solidFill>
                <a:schemeClr val="lt1"/>
              </a:solidFill>
              <a:latin typeface="Times New Roman" panose="02020603050405020304" pitchFamily="18" charset="0"/>
              <a:cs typeface="Times New Roman" panose="02020603050405020304" pitchFamily="18" charset="0"/>
            </a:endParaRPr>
          </a:p>
        </p:txBody>
      </p:sp>
      <p:sp>
        <p:nvSpPr>
          <p:cNvPr id="303" name="Google Shape;303;p14"/>
          <p:cNvSpPr/>
          <p:nvPr/>
        </p:nvSpPr>
        <p:spPr>
          <a:xfrm>
            <a:off x="256075" y="473291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a:t>
            </a:r>
            <a:endParaRPr dirty="0">
              <a:solidFill>
                <a:schemeClr val="lt1"/>
              </a:solidFill>
              <a:latin typeface="Times New Roman" panose="02020603050405020304" pitchFamily="18" charset="0"/>
              <a:cs typeface="Times New Roman" panose="02020603050405020304" pitchFamily="18" charset="0"/>
            </a:endParaRPr>
          </a:p>
        </p:txBody>
      </p:sp>
      <p:sp>
        <p:nvSpPr>
          <p:cNvPr id="304" name="Google Shape;304;p14"/>
          <p:cNvSpPr/>
          <p:nvPr/>
        </p:nvSpPr>
        <p:spPr>
          <a:xfrm>
            <a:off x="256075" y="572742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0,1%</a:t>
            </a:r>
            <a:endParaRPr dirty="0">
              <a:solidFill>
                <a:schemeClr val="lt1"/>
              </a:solidFill>
              <a:latin typeface="Times New Roman" panose="02020603050405020304" pitchFamily="18" charset="0"/>
              <a:cs typeface="Times New Roman" panose="02020603050405020304" pitchFamily="18" charset="0"/>
            </a:endParaRPr>
          </a:p>
        </p:txBody>
      </p:sp>
      <p:sp>
        <p:nvSpPr>
          <p:cNvPr id="305" name="Google Shape;305;p14"/>
          <p:cNvSpPr txBox="1"/>
          <p:nvPr/>
        </p:nvSpPr>
        <p:spPr>
          <a:xfrm>
            <a:off x="1201748" y="30275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(729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6" name="Google Shape;306;p14"/>
          <p:cNvSpPr txBox="1"/>
          <p:nvPr/>
        </p:nvSpPr>
        <p:spPr>
          <a:xfrm>
            <a:off x="1223840" y="485223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7" name="Google Shape;307;p14"/>
          <p:cNvSpPr txBox="1"/>
          <p:nvPr/>
        </p:nvSpPr>
        <p:spPr>
          <a:xfrm>
            <a:off x="1171541" y="3896542"/>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(292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8" name="Google Shape;308;p14"/>
          <p:cNvSpPr txBox="1"/>
          <p:nvPr/>
        </p:nvSpPr>
        <p:spPr>
          <a:xfrm>
            <a:off x="1156567" y="5825194"/>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grpSp>
        <p:nvGrpSpPr>
          <p:cNvPr id="309" name="Google Shape;309;p14"/>
          <p:cNvGrpSpPr/>
          <p:nvPr/>
        </p:nvGrpSpPr>
        <p:grpSpPr>
          <a:xfrm>
            <a:off x="4199430" y="5754800"/>
            <a:ext cx="3617508" cy="314314"/>
            <a:chOff x="4322886" y="5171756"/>
            <a:chExt cx="3617508" cy="314314"/>
          </a:xfrm>
        </p:grpSpPr>
        <p:sp>
          <p:nvSpPr>
            <p:cNvPr id="311" name="Google Shape;311;p14"/>
            <p:cNvSpPr txBox="1"/>
            <p:nvPr/>
          </p:nvSpPr>
          <p:spPr>
            <a:xfrm>
              <a:off x="4322886" y="5171757"/>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2" name="Google Shape;312;p14"/>
            <p:cNvSpPr txBox="1"/>
            <p:nvPr/>
          </p:nvSpPr>
          <p:spPr>
            <a:xfrm>
              <a:off x="5635443" y="5178270"/>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3" name="Google Shape;313;p14"/>
            <p:cNvSpPr txBox="1"/>
            <p:nvPr/>
          </p:nvSpPr>
          <p:spPr>
            <a:xfrm>
              <a:off x="6995394" y="5171756"/>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sp>
        <p:nvSpPr>
          <p:cNvPr id="314" name="Google Shape;314;p14"/>
          <p:cNvSpPr/>
          <p:nvPr/>
        </p:nvSpPr>
        <p:spPr>
          <a:xfrm>
            <a:off x="3220072" y="288604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52%</a:t>
            </a:r>
            <a:endParaRPr dirty="0">
              <a:solidFill>
                <a:schemeClr val="lt1"/>
              </a:solidFill>
              <a:latin typeface="Times New Roman" panose="02020603050405020304" pitchFamily="18" charset="0"/>
              <a:cs typeface="Times New Roman" panose="02020603050405020304" pitchFamily="18" charset="0"/>
            </a:endParaRPr>
          </a:p>
        </p:txBody>
      </p:sp>
      <p:sp>
        <p:nvSpPr>
          <p:cNvPr id="315" name="Google Shape;315;p14"/>
          <p:cNvSpPr/>
          <p:nvPr/>
        </p:nvSpPr>
        <p:spPr>
          <a:xfrm>
            <a:off x="3217340" y="382083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37%</a:t>
            </a:r>
            <a:endParaRPr dirty="0">
              <a:solidFill>
                <a:schemeClr val="lt1"/>
              </a:solidFill>
              <a:latin typeface="Times New Roman" panose="02020603050405020304" pitchFamily="18" charset="0"/>
              <a:cs typeface="Times New Roman" panose="02020603050405020304" pitchFamily="18" charset="0"/>
            </a:endParaRPr>
          </a:p>
        </p:txBody>
      </p:sp>
      <p:sp>
        <p:nvSpPr>
          <p:cNvPr id="316" name="Google Shape;316;p14"/>
          <p:cNvSpPr/>
          <p:nvPr/>
        </p:nvSpPr>
        <p:spPr>
          <a:xfrm>
            <a:off x="3251281" y="482613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9%</a:t>
            </a:r>
            <a:endParaRPr dirty="0">
              <a:solidFill>
                <a:schemeClr val="lt1"/>
              </a:solidFill>
              <a:latin typeface="Times New Roman" panose="02020603050405020304" pitchFamily="18" charset="0"/>
              <a:cs typeface="Times New Roman" panose="02020603050405020304" pitchFamily="18" charset="0"/>
            </a:endParaRPr>
          </a:p>
        </p:txBody>
      </p:sp>
      <p:sp>
        <p:nvSpPr>
          <p:cNvPr id="317" name="Google Shape;317;p14"/>
          <p:cNvSpPr/>
          <p:nvPr/>
        </p:nvSpPr>
        <p:spPr>
          <a:xfrm>
            <a:off x="3295714" y="5786679"/>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a:t>
            </a:r>
            <a:endParaRPr dirty="0">
              <a:solidFill>
                <a:schemeClr val="lt1"/>
              </a:solidFill>
              <a:latin typeface="Times New Roman" panose="02020603050405020304" pitchFamily="18" charset="0"/>
              <a:cs typeface="Times New Roman" panose="02020603050405020304" pitchFamily="18" charset="0"/>
            </a:endParaRPr>
          </a:p>
        </p:txBody>
      </p:sp>
      <p:sp>
        <p:nvSpPr>
          <p:cNvPr id="318" name="Google Shape;318;p14"/>
          <p:cNvSpPr txBox="1"/>
          <p:nvPr/>
        </p:nvSpPr>
        <p:spPr>
          <a:xfrm>
            <a:off x="4118614" y="2985347"/>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(540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19" name="Google Shape;319;p14"/>
          <p:cNvSpPr txBox="1"/>
          <p:nvPr/>
        </p:nvSpPr>
        <p:spPr>
          <a:xfrm>
            <a:off x="4172145" y="3892166"/>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(389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0" name="Google Shape;320;p14"/>
          <p:cNvSpPr txBox="1"/>
          <p:nvPr/>
        </p:nvSpPr>
        <p:spPr>
          <a:xfrm>
            <a:off x="4182034" y="4907687"/>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(93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1" name="Google Shape;321;p14"/>
          <p:cNvSpPr txBox="1"/>
          <p:nvPr/>
        </p:nvSpPr>
        <p:spPr>
          <a:xfrm>
            <a:off x="4192918" y="5808729"/>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2" name="Google Shape;322;p14"/>
          <p:cNvSpPr/>
          <p:nvPr/>
        </p:nvSpPr>
        <p:spPr>
          <a:xfrm>
            <a:off x="6041782" y="294515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49%</a:t>
            </a:r>
            <a:endParaRPr dirty="0">
              <a:solidFill>
                <a:schemeClr val="lt1"/>
              </a:solidFill>
              <a:latin typeface="Times New Roman" panose="02020603050405020304" pitchFamily="18" charset="0"/>
              <a:cs typeface="Times New Roman" panose="02020603050405020304" pitchFamily="18" charset="0"/>
            </a:endParaRPr>
          </a:p>
        </p:txBody>
      </p:sp>
      <p:sp>
        <p:nvSpPr>
          <p:cNvPr id="323" name="Google Shape;323;p14"/>
          <p:cNvSpPr/>
          <p:nvPr/>
        </p:nvSpPr>
        <p:spPr>
          <a:xfrm>
            <a:off x="6040883" y="389840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45%</a:t>
            </a:r>
            <a:endParaRPr dirty="0">
              <a:solidFill>
                <a:schemeClr val="lt1"/>
              </a:solidFill>
              <a:latin typeface="Times New Roman" panose="02020603050405020304" pitchFamily="18" charset="0"/>
              <a:cs typeface="Times New Roman" panose="02020603050405020304" pitchFamily="18" charset="0"/>
            </a:endParaRPr>
          </a:p>
        </p:txBody>
      </p:sp>
      <p:sp>
        <p:nvSpPr>
          <p:cNvPr id="324" name="Google Shape;324;p14"/>
          <p:cNvSpPr/>
          <p:nvPr/>
        </p:nvSpPr>
        <p:spPr>
          <a:xfrm>
            <a:off x="6041732" y="488591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5%</a:t>
            </a:r>
            <a:endParaRPr dirty="0">
              <a:solidFill>
                <a:schemeClr val="lt1"/>
              </a:solidFill>
              <a:latin typeface="Times New Roman" panose="02020603050405020304" pitchFamily="18" charset="0"/>
              <a:cs typeface="Times New Roman" panose="02020603050405020304" pitchFamily="18" charset="0"/>
            </a:endParaRPr>
          </a:p>
        </p:txBody>
      </p:sp>
      <p:sp>
        <p:nvSpPr>
          <p:cNvPr id="325" name="Google Shape;325;p14"/>
          <p:cNvSpPr/>
          <p:nvPr/>
        </p:nvSpPr>
        <p:spPr>
          <a:xfrm>
            <a:off x="6066075" y="5873426"/>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0,1%</a:t>
            </a:r>
            <a:endParaRPr dirty="0">
              <a:solidFill>
                <a:schemeClr val="lt1"/>
              </a:solidFill>
              <a:latin typeface="Times New Roman" panose="02020603050405020304" pitchFamily="18" charset="0"/>
              <a:cs typeface="Times New Roman" panose="02020603050405020304" pitchFamily="18" charset="0"/>
            </a:endParaRPr>
          </a:p>
        </p:txBody>
      </p:sp>
      <p:sp>
        <p:nvSpPr>
          <p:cNvPr id="326" name="Google Shape;326;p14"/>
          <p:cNvSpPr txBox="1"/>
          <p:nvPr/>
        </p:nvSpPr>
        <p:spPr>
          <a:xfrm>
            <a:off x="6927234" y="3094241"/>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(514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7" name="Google Shape;327;p14"/>
          <p:cNvSpPr txBox="1"/>
          <p:nvPr/>
        </p:nvSpPr>
        <p:spPr>
          <a:xfrm>
            <a:off x="6884657" y="4004640"/>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(473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8" name="Google Shape;328;p14"/>
          <p:cNvSpPr txBox="1"/>
          <p:nvPr/>
        </p:nvSpPr>
        <p:spPr>
          <a:xfrm>
            <a:off x="6954949" y="499271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9" name="Google Shape;329;p14"/>
          <p:cNvSpPr txBox="1"/>
          <p:nvPr/>
        </p:nvSpPr>
        <p:spPr>
          <a:xfrm>
            <a:off x="6963279" y="5940168"/>
            <a:ext cx="23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 name="Google Shape;299;p14">
            <a:extLst>
              <a:ext uri="{FF2B5EF4-FFF2-40B4-BE49-F238E27FC236}">
                <a16:creationId xmlns:a16="http://schemas.microsoft.com/office/drawing/2014/main" id="{22646A80-9547-8551-4B4B-7AC10D371C28}"/>
              </a:ext>
            </a:extLst>
          </p:cNvPr>
          <p:cNvSpPr txBox="1"/>
          <p:nvPr/>
        </p:nvSpPr>
        <p:spPr>
          <a:xfrm>
            <a:off x="3467719" y="1833500"/>
            <a:ext cx="2141700"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Puedo manejar adecuadamente mi carga de trabajo</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cxnSp>
        <p:nvCxnSpPr>
          <p:cNvPr id="3" name="Google Shape;296;p14">
            <a:extLst>
              <a:ext uri="{FF2B5EF4-FFF2-40B4-BE49-F238E27FC236}">
                <a16:creationId xmlns:a16="http://schemas.microsoft.com/office/drawing/2014/main" id="{7897964D-1DF5-35DF-6D6B-8AA4AE870DAB}"/>
              </a:ext>
            </a:extLst>
          </p:cNvPr>
          <p:cNvCxnSpPr/>
          <p:nvPr/>
        </p:nvCxnSpPr>
        <p:spPr>
          <a:xfrm>
            <a:off x="8955634" y="1833500"/>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4" name="Google Shape;314;p14">
            <a:extLst>
              <a:ext uri="{FF2B5EF4-FFF2-40B4-BE49-F238E27FC236}">
                <a16:creationId xmlns:a16="http://schemas.microsoft.com/office/drawing/2014/main" id="{57750A7E-5327-F097-9650-957F17EB9F3D}"/>
              </a:ext>
            </a:extLst>
          </p:cNvPr>
          <p:cNvSpPr/>
          <p:nvPr/>
        </p:nvSpPr>
        <p:spPr>
          <a:xfrm>
            <a:off x="9153843" y="294981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65%</a:t>
            </a:r>
            <a:endParaRPr dirty="0">
              <a:solidFill>
                <a:schemeClr val="lt1"/>
              </a:solidFill>
              <a:latin typeface="Times New Roman" panose="02020603050405020304" pitchFamily="18" charset="0"/>
              <a:cs typeface="Times New Roman" panose="02020603050405020304" pitchFamily="18" charset="0"/>
            </a:endParaRPr>
          </a:p>
        </p:txBody>
      </p:sp>
      <p:sp>
        <p:nvSpPr>
          <p:cNvPr id="5" name="Google Shape;315;p14">
            <a:extLst>
              <a:ext uri="{FF2B5EF4-FFF2-40B4-BE49-F238E27FC236}">
                <a16:creationId xmlns:a16="http://schemas.microsoft.com/office/drawing/2014/main" id="{AD075544-BE5C-E24D-9C74-AA92AE8EA0A6}"/>
              </a:ext>
            </a:extLst>
          </p:cNvPr>
          <p:cNvSpPr/>
          <p:nvPr/>
        </p:nvSpPr>
        <p:spPr>
          <a:xfrm>
            <a:off x="9153843" y="395511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32%</a:t>
            </a:r>
            <a:endParaRPr dirty="0">
              <a:solidFill>
                <a:schemeClr val="lt1"/>
              </a:solidFill>
              <a:latin typeface="Times New Roman" panose="02020603050405020304" pitchFamily="18" charset="0"/>
              <a:cs typeface="Times New Roman" panose="02020603050405020304" pitchFamily="18" charset="0"/>
            </a:endParaRPr>
          </a:p>
        </p:txBody>
      </p:sp>
      <p:sp>
        <p:nvSpPr>
          <p:cNvPr id="6" name="Google Shape;316;p14">
            <a:extLst>
              <a:ext uri="{FF2B5EF4-FFF2-40B4-BE49-F238E27FC236}">
                <a16:creationId xmlns:a16="http://schemas.microsoft.com/office/drawing/2014/main" id="{7888FC81-2DD0-CD5C-A7F7-923D10A45791}"/>
              </a:ext>
            </a:extLst>
          </p:cNvPr>
          <p:cNvSpPr/>
          <p:nvPr/>
        </p:nvSpPr>
        <p:spPr>
          <a:xfrm>
            <a:off x="9140361" y="495988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a:t>
            </a:r>
            <a:endParaRPr dirty="0">
              <a:solidFill>
                <a:schemeClr val="lt1"/>
              </a:solidFill>
              <a:latin typeface="Times New Roman" panose="02020603050405020304" pitchFamily="18" charset="0"/>
              <a:cs typeface="Times New Roman" panose="02020603050405020304" pitchFamily="18" charset="0"/>
            </a:endParaRPr>
          </a:p>
        </p:txBody>
      </p:sp>
      <p:sp>
        <p:nvSpPr>
          <p:cNvPr id="7" name="Google Shape;317;p14">
            <a:extLst>
              <a:ext uri="{FF2B5EF4-FFF2-40B4-BE49-F238E27FC236}">
                <a16:creationId xmlns:a16="http://schemas.microsoft.com/office/drawing/2014/main" id="{2692EE1F-96C8-9C2A-ABA4-02A5D2DE929E}"/>
              </a:ext>
            </a:extLst>
          </p:cNvPr>
          <p:cNvSpPr/>
          <p:nvPr/>
        </p:nvSpPr>
        <p:spPr>
          <a:xfrm>
            <a:off x="9134014" y="5891121"/>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0,4%</a:t>
            </a:r>
            <a:endParaRPr dirty="0">
              <a:solidFill>
                <a:schemeClr val="lt1"/>
              </a:solidFill>
              <a:latin typeface="Times New Roman" panose="02020603050405020304" pitchFamily="18" charset="0"/>
              <a:cs typeface="Times New Roman" panose="02020603050405020304" pitchFamily="18" charset="0"/>
            </a:endParaRPr>
          </a:p>
        </p:txBody>
      </p:sp>
      <p:sp>
        <p:nvSpPr>
          <p:cNvPr id="8" name="Google Shape;318;p14">
            <a:extLst>
              <a:ext uri="{FF2B5EF4-FFF2-40B4-BE49-F238E27FC236}">
                <a16:creationId xmlns:a16="http://schemas.microsoft.com/office/drawing/2014/main" id="{967FE925-8200-3D13-CEE2-08801B2586E4}"/>
              </a:ext>
            </a:extLst>
          </p:cNvPr>
          <p:cNvSpPr txBox="1"/>
          <p:nvPr/>
        </p:nvSpPr>
        <p:spPr>
          <a:xfrm>
            <a:off x="10002924" y="3067565"/>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(674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9" name="Google Shape;320;p14">
            <a:extLst>
              <a:ext uri="{FF2B5EF4-FFF2-40B4-BE49-F238E27FC236}">
                <a16:creationId xmlns:a16="http://schemas.microsoft.com/office/drawing/2014/main" id="{B7FB388E-A378-54E4-99A2-FAF5CA1B7A3C}"/>
              </a:ext>
            </a:extLst>
          </p:cNvPr>
          <p:cNvSpPr txBox="1"/>
          <p:nvPr/>
        </p:nvSpPr>
        <p:spPr>
          <a:xfrm>
            <a:off x="10055136" y="505535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21;p14">
            <a:extLst>
              <a:ext uri="{FF2B5EF4-FFF2-40B4-BE49-F238E27FC236}">
                <a16:creationId xmlns:a16="http://schemas.microsoft.com/office/drawing/2014/main" id="{2543D91B-ACA8-36B9-E0C2-F8CF2E64753E}"/>
              </a:ext>
            </a:extLst>
          </p:cNvPr>
          <p:cNvSpPr txBox="1"/>
          <p:nvPr/>
        </p:nvSpPr>
        <p:spPr>
          <a:xfrm>
            <a:off x="9943973" y="5894939"/>
            <a:ext cx="235452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1" name="Google Shape;299;p14">
            <a:extLst>
              <a:ext uri="{FF2B5EF4-FFF2-40B4-BE49-F238E27FC236}">
                <a16:creationId xmlns:a16="http://schemas.microsoft.com/office/drawing/2014/main" id="{44FE9896-2364-C088-4611-570B482061C0}"/>
              </a:ext>
            </a:extLst>
          </p:cNvPr>
          <p:cNvSpPr txBox="1"/>
          <p:nvPr/>
        </p:nvSpPr>
        <p:spPr>
          <a:xfrm>
            <a:off x="9164586" y="1647884"/>
            <a:ext cx="2706599"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Estoy dispuesto a hacer un esfuerzo extra cuando sea necesario por el bien de la institución</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0" name="Google Shape;319;p14">
            <a:extLst>
              <a:ext uri="{FF2B5EF4-FFF2-40B4-BE49-F238E27FC236}">
                <a16:creationId xmlns:a16="http://schemas.microsoft.com/office/drawing/2014/main" id="{B3DE5660-41CD-1EF1-D446-941F0CB7ED45}"/>
              </a:ext>
            </a:extLst>
          </p:cNvPr>
          <p:cNvSpPr txBox="1"/>
          <p:nvPr/>
        </p:nvSpPr>
        <p:spPr>
          <a:xfrm>
            <a:off x="10062965" y="4085015"/>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(333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389438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352" name="Google Shape;352;p15"/>
          <p:cNvCxnSpPr/>
          <p:nvPr/>
        </p:nvCxnSpPr>
        <p:spPr>
          <a:xfrm>
            <a:off x="3846204" y="1360202"/>
            <a:ext cx="0" cy="4895385"/>
          </a:xfrm>
          <a:prstGeom prst="straightConnector1">
            <a:avLst/>
          </a:prstGeom>
          <a:noFill/>
          <a:ln w="38100" cap="flat" cmpd="sng">
            <a:solidFill>
              <a:srgbClr val="FFC000"/>
            </a:solidFill>
            <a:prstDash val="dot"/>
            <a:round/>
            <a:headEnd type="none" w="sm" len="sm"/>
            <a:tailEnd type="none" w="sm" len="sm"/>
          </a:ln>
        </p:spPr>
      </p:cxnSp>
      <p:grpSp>
        <p:nvGrpSpPr>
          <p:cNvPr id="13" name="Google Shape;298;p14">
            <a:extLst>
              <a:ext uri="{FF2B5EF4-FFF2-40B4-BE49-F238E27FC236}">
                <a16:creationId xmlns:a16="http://schemas.microsoft.com/office/drawing/2014/main" id="{CE63C40D-29C5-C1BA-52A9-8DAE456C23E4}"/>
              </a:ext>
            </a:extLst>
          </p:cNvPr>
          <p:cNvGrpSpPr/>
          <p:nvPr/>
        </p:nvGrpSpPr>
        <p:grpSpPr>
          <a:xfrm>
            <a:off x="97007" y="898558"/>
            <a:ext cx="3379435" cy="1793372"/>
            <a:chOff x="446048" y="1115662"/>
            <a:chExt cx="4465504" cy="1793372"/>
          </a:xfrm>
        </p:grpSpPr>
        <p:sp>
          <p:nvSpPr>
            <p:cNvPr id="14" name="Google Shape;299;p14">
              <a:extLst>
                <a:ext uri="{FF2B5EF4-FFF2-40B4-BE49-F238E27FC236}">
                  <a16:creationId xmlns:a16="http://schemas.microsoft.com/office/drawing/2014/main" id="{197ED22A-72EE-2D9F-A0C0-5712CD12DD0A}"/>
                </a:ext>
              </a:extLst>
            </p:cNvPr>
            <p:cNvSpPr txBox="1"/>
            <p:nvPr/>
          </p:nvSpPr>
          <p:spPr>
            <a:xfrm>
              <a:off x="761355" y="1115662"/>
              <a:ext cx="4150197"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Me siento motivado para trabajar por el mejoramiento de los procesos laborales</a:t>
              </a:r>
              <a:endParaRPr sz="2100" b="1" i="0" u="none" strike="noStrike" cap="none" dirty="0">
                <a:solidFill>
                  <a:srgbClr val="205867"/>
                </a:solidFill>
                <a:latin typeface="Times New Roman"/>
                <a:ea typeface="Times New Roman"/>
                <a:cs typeface="Times New Roman"/>
                <a:sym typeface="Times New Roman"/>
              </a:endParaRPr>
            </a:p>
          </p:txBody>
        </p:sp>
        <p:sp>
          <p:nvSpPr>
            <p:cNvPr id="15" name="Google Shape;300;p14">
              <a:extLst>
                <a:ext uri="{FF2B5EF4-FFF2-40B4-BE49-F238E27FC236}">
                  <a16:creationId xmlns:a16="http://schemas.microsoft.com/office/drawing/2014/main" id="{E055301B-BCDE-CD8F-5123-A5FA749FF8F1}"/>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6" name="Google Shape;301;p14">
            <a:extLst>
              <a:ext uri="{FF2B5EF4-FFF2-40B4-BE49-F238E27FC236}">
                <a16:creationId xmlns:a16="http://schemas.microsoft.com/office/drawing/2014/main" id="{671E54F7-4329-95E6-EFE8-751EDCAF4F93}"/>
              </a:ext>
            </a:extLst>
          </p:cNvPr>
          <p:cNvSpPr/>
          <p:nvPr/>
        </p:nvSpPr>
        <p:spPr>
          <a:xfrm>
            <a:off x="355665" y="2108300"/>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46%</a:t>
            </a:r>
            <a:endParaRPr dirty="0">
              <a:solidFill>
                <a:schemeClr val="lt1"/>
              </a:solidFill>
            </a:endParaRPr>
          </a:p>
        </p:txBody>
      </p:sp>
      <p:sp>
        <p:nvSpPr>
          <p:cNvPr id="17" name="Google Shape;302;p14">
            <a:extLst>
              <a:ext uri="{FF2B5EF4-FFF2-40B4-BE49-F238E27FC236}">
                <a16:creationId xmlns:a16="http://schemas.microsoft.com/office/drawing/2014/main" id="{F2C9B26C-F62F-081B-24A1-C294321057B5}"/>
              </a:ext>
            </a:extLst>
          </p:cNvPr>
          <p:cNvSpPr/>
          <p:nvPr/>
        </p:nvSpPr>
        <p:spPr>
          <a:xfrm>
            <a:off x="348101" y="318434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40%</a:t>
            </a:r>
            <a:endParaRPr dirty="0">
              <a:solidFill>
                <a:schemeClr val="lt1"/>
              </a:solidFill>
            </a:endParaRPr>
          </a:p>
        </p:txBody>
      </p:sp>
      <p:sp>
        <p:nvSpPr>
          <p:cNvPr id="18" name="Google Shape;303;p14">
            <a:extLst>
              <a:ext uri="{FF2B5EF4-FFF2-40B4-BE49-F238E27FC236}">
                <a16:creationId xmlns:a16="http://schemas.microsoft.com/office/drawing/2014/main" id="{3BDDAEA0-32D9-6CEE-4E27-39FE644D50B1}"/>
              </a:ext>
            </a:extLst>
          </p:cNvPr>
          <p:cNvSpPr/>
          <p:nvPr/>
        </p:nvSpPr>
        <p:spPr>
          <a:xfrm>
            <a:off x="372106" y="426039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11%</a:t>
            </a:r>
            <a:endParaRPr dirty="0">
              <a:solidFill>
                <a:schemeClr val="lt1"/>
              </a:solidFill>
            </a:endParaRPr>
          </a:p>
        </p:txBody>
      </p:sp>
      <p:sp>
        <p:nvSpPr>
          <p:cNvPr id="19" name="Google Shape;304;p14">
            <a:extLst>
              <a:ext uri="{FF2B5EF4-FFF2-40B4-BE49-F238E27FC236}">
                <a16:creationId xmlns:a16="http://schemas.microsoft.com/office/drawing/2014/main" id="{1CFB1C7B-4C9F-AE5D-7C24-D513FDC192C4}"/>
              </a:ext>
            </a:extLst>
          </p:cNvPr>
          <p:cNvSpPr/>
          <p:nvPr/>
        </p:nvSpPr>
        <p:spPr>
          <a:xfrm>
            <a:off x="396355" y="533643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a:t>
            </a:r>
            <a:endParaRPr dirty="0">
              <a:solidFill>
                <a:schemeClr val="lt1"/>
              </a:solidFill>
            </a:endParaRPr>
          </a:p>
        </p:txBody>
      </p:sp>
      <p:sp>
        <p:nvSpPr>
          <p:cNvPr id="20" name="Google Shape;305;p14">
            <a:extLst>
              <a:ext uri="{FF2B5EF4-FFF2-40B4-BE49-F238E27FC236}">
                <a16:creationId xmlns:a16="http://schemas.microsoft.com/office/drawing/2014/main" id="{B4130625-A781-C076-28D0-755BB424E447}"/>
              </a:ext>
            </a:extLst>
          </p:cNvPr>
          <p:cNvSpPr txBox="1"/>
          <p:nvPr/>
        </p:nvSpPr>
        <p:spPr>
          <a:xfrm>
            <a:off x="1224447" y="226521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(473 RESPUESTAS)</a:t>
            </a:r>
            <a:endParaRPr dirty="0">
              <a:latin typeface="Times New Roman"/>
              <a:ea typeface="Times New Roman"/>
              <a:cs typeface="Times New Roman"/>
              <a:sym typeface="Times New Roman"/>
            </a:endParaRPr>
          </a:p>
        </p:txBody>
      </p:sp>
      <p:sp>
        <p:nvSpPr>
          <p:cNvPr id="21" name="Google Shape;306;p14">
            <a:extLst>
              <a:ext uri="{FF2B5EF4-FFF2-40B4-BE49-F238E27FC236}">
                <a16:creationId xmlns:a16="http://schemas.microsoft.com/office/drawing/2014/main" id="{91A80DA4-F74B-FF1F-6E44-1DD644266CA8}"/>
              </a:ext>
            </a:extLst>
          </p:cNvPr>
          <p:cNvSpPr txBox="1"/>
          <p:nvPr/>
        </p:nvSpPr>
        <p:spPr>
          <a:xfrm>
            <a:off x="1290469" y="4377007"/>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(112 RESPUESTAS)</a:t>
            </a:r>
            <a:endParaRPr dirty="0">
              <a:latin typeface="Times New Roman"/>
              <a:ea typeface="Times New Roman"/>
              <a:cs typeface="Times New Roman"/>
              <a:sym typeface="Times New Roman"/>
            </a:endParaRPr>
          </a:p>
        </p:txBody>
      </p:sp>
      <p:sp>
        <p:nvSpPr>
          <p:cNvPr id="22" name="Google Shape;307;p14">
            <a:extLst>
              <a:ext uri="{FF2B5EF4-FFF2-40B4-BE49-F238E27FC236}">
                <a16:creationId xmlns:a16="http://schemas.microsoft.com/office/drawing/2014/main" id="{A3BDE2EA-5249-DCA4-565D-38A8CD94E03A}"/>
              </a:ext>
            </a:extLst>
          </p:cNvPr>
          <p:cNvSpPr txBox="1"/>
          <p:nvPr/>
        </p:nvSpPr>
        <p:spPr>
          <a:xfrm>
            <a:off x="1292199" y="33522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(413 RESPUESTAS)</a:t>
            </a:r>
            <a:endParaRPr dirty="0">
              <a:latin typeface="Times New Roman"/>
              <a:ea typeface="Times New Roman"/>
              <a:cs typeface="Times New Roman"/>
              <a:sym typeface="Times New Roman"/>
            </a:endParaRPr>
          </a:p>
        </p:txBody>
      </p:sp>
      <p:sp>
        <p:nvSpPr>
          <p:cNvPr id="23" name="Google Shape;308;p14">
            <a:extLst>
              <a:ext uri="{FF2B5EF4-FFF2-40B4-BE49-F238E27FC236}">
                <a16:creationId xmlns:a16="http://schemas.microsoft.com/office/drawing/2014/main" id="{59A5F71A-B788-9C63-412D-0B9E9E101902}"/>
              </a:ext>
            </a:extLst>
          </p:cNvPr>
          <p:cNvSpPr txBox="1"/>
          <p:nvPr/>
        </p:nvSpPr>
        <p:spPr>
          <a:xfrm>
            <a:off x="1310676" y="5350008"/>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(39 RESPUESTAS)</a:t>
            </a:r>
            <a:endParaRPr dirty="0">
              <a:latin typeface="Times New Roman"/>
              <a:ea typeface="Times New Roman"/>
              <a:cs typeface="Times New Roman"/>
              <a:sym typeface="Times New Roman"/>
            </a:endParaRPr>
          </a:p>
        </p:txBody>
      </p:sp>
      <p:cxnSp>
        <p:nvCxnSpPr>
          <p:cNvPr id="26" name="Google Shape;352;p15">
            <a:extLst>
              <a:ext uri="{FF2B5EF4-FFF2-40B4-BE49-F238E27FC236}">
                <a16:creationId xmlns:a16="http://schemas.microsoft.com/office/drawing/2014/main" id="{E52C6D28-41B3-3DE0-226B-B0748E4364DA}"/>
              </a:ext>
            </a:extLst>
          </p:cNvPr>
          <p:cNvCxnSpPr/>
          <p:nvPr/>
        </p:nvCxnSpPr>
        <p:spPr>
          <a:xfrm>
            <a:off x="8150486" y="1360202"/>
            <a:ext cx="0" cy="4895385"/>
          </a:xfrm>
          <a:prstGeom prst="straightConnector1">
            <a:avLst/>
          </a:prstGeom>
          <a:noFill/>
          <a:ln w="38100" cap="flat" cmpd="sng">
            <a:solidFill>
              <a:srgbClr val="FFC000"/>
            </a:solidFill>
            <a:prstDash val="dot"/>
            <a:round/>
            <a:headEnd type="none" w="sm" len="sm"/>
            <a:tailEnd type="none" w="sm" len="sm"/>
          </a:ln>
        </p:spPr>
      </p:cxnSp>
      <p:sp>
        <p:nvSpPr>
          <p:cNvPr id="28" name="Google Shape;299;p14">
            <a:extLst>
              <a:ext uri="{FF2B5EF4-FFF2-40B4-BE49-F238E27FC236}">
                <a16:creationId xmlns:a16="http://schemas.microsoft.com/office/drawing/2014/main" id="{BC23603E-D6E6-340F-9ACF-74FCEDD8A4E9}"/>
              </a:ext>
            </a:extLst>
          </p:cNvPr>
          <p:cNvSpPr txBox="1"/>
          <p:nvPr/>
        </p:nvSpPr>
        <p:spPr>
          <a:xfrm>
            <a:off x="4176127" y="898558"/>
            <a:ext cx="3662489" cy="64629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Me encuentro satisfecho con el trabajo que realizo</a:t>
            </a:r>
            <a:endParaRPr sz="2100" b="1" i="0" u="none" strike="noStrike" cap="none" dirty="0">
              <a:solidFill>
                <a:srgbClr val="205867"/>
              </a:solidFill>
              <a:latin typeface="Times New Roman"/>
              <a:ea typeface="Times New Roman"/>
              <a:cs typeface="Times New Roman"/>
              <a:sym typeface="Times New Roman"/>
            </a:endParaRPr>
          </a:p>
        </p:txBody>
      </p:sp>
      <p:sp>
        <p:nvSpPr>
          <p:cNvPr id="30" name="Google Shape;301;p14">
            <a:extLst>
              <a:ext uri="{FF2B5EF4-FFF2-40B4-BE49-F238E27FC236}">
                <a16:creationId xmlns:a16="http://schemas.microsoft.com/office/drawing/2014/main" id="{9C38E2F0-5B2F-F9BF-C8DE-8D433EFC8FC5}"/>
              </a:ext>
            </a:extLst>
          </p:cNvPr>
          <p:cNvSpPr/>
          <p:nvPr/>
        </p:nvSpPr>
        <p:spPr>
          <a:xfrm>
            <a:off x="4381384" y="214560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57%</a:t>
            </a:r>
            <a:endParaRPr dirty="0">
              <a:solidFill>
                <a:schemeClr val="lt1"/>
              </a:solidFill>
            </a:endParaRPr>
          </a:p>
        </p:txBody>
      </p:sp>
      <p:sp>
        <p:nvSpPr>
          <p:cNvPr id="31" name="Google Shape;302;p14">
            <a:extLst>
              <a:ext uri="{FF2B5EF4-FFF2-40B4-BE49-F238E27FC236}">
                <a16:creationId xmlns:a16="http://schemas.microsoft.com/office/drawing/2014/main" id="{6D03F2F4-3421-5914-3378-D17BE8CE1135}"/>
              </a:ext>
            </a:extLst>
          </p:cNvPr>
          <p:cNvSpPr/>
          <p:nvPr/>
        </p:nvSpPr>
        <p:spPr>
          <a:xfrm>
            <a:off x="4361667" y="318434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37%</a:t>
            </a:r>
            <a:endParaRPr dirty="0">
              <a:solidFill>
                <a:schemeClr val="lt1"/>
              </a:solidFill>
            </a:endParaRPr>
          </a:p>
        </p:txBody>
      </p:sp>
      <p:sp>
        <p:nvSpPr>
          <p:cNvPr id="32" name="Google Shape;303;p14">
            <a:extLst>
              <a:ext uri="{FF2B5EF4-FFF2-40B4-BE49-F238E27FC236}">
                <a16:creationId xmlns:a16="http://schemas.microsoft.com/office/drawing/2014/main" id="{117E1BDD-16FE-8112-BC32-A1AD88D4E85D}"/>
              </a:ext>
            </a:extLst>
          </p:cNvPr>
          <p:cNvSpPr/>
          <p:nvPr/>
        </p:nvSpPr>
        <p:spPr>
          <a:xfrm>
            <a:off x="4355272" y="420265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a:t>
            </a:r>
            <a:endParaRPr dirty="0">
              <a:solidFill>
                <a:schemeClr val="lt1"/>
              </a:solidFill>
            </a:endParaRPr>
          </a:p>
        </p:txBody>
      </p:sp>
      <p:sp>
        <p:nvSpPr>
          <p:cNvPr id="33" name="Google Shape;304;p14">
            <a:extLst>
              <a:ext uri="{FF2B5EF4-FFF2-40B4-BE49-F238E27FC236}">
                <a16:creationId xmlns:a16="http://schemas.microsoft.com/office/drawing/2014/main" id="{413B338B-7340-0CBE-CB22-145908C31FA8}"/>
              </a:ext>
            </a:extLst>
          </p:cNvPr>
          <p:cNvSpPr/>
          <p:nvPr/>
        </p:nvSpPr>
        <p:spPr>
          <a:xfrm>
            <a:off x="4381384" y="537256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a:t>
            </a:r>
            <a:endParaRPr dirty="0">
              <a:solidFill>
                <a:schemeClr val="lt1"/>
              </a:solidFill>
            </a:endParaRPr>
          </a:p>
        </p:txBody>
      </p:sp>
      <p:sp>
        <p:nvSpPr>
          <p:cNvPr id="34" name="Google Shape;305;p14">
            <a:extLst>
              <a:ext uri="{FF2B5EF4-FFF2-40B4-BE49-F238E27FC236}">
                <a16:creationId xmlns:a16="http://schemas.microsoft.com/office/drawing/2014/main" id="{DCE51EAD-A354-65CC-30BE-585A2A8B5AFA}"/>
              </a:ext>
            </a:extLst>
          </p:cNvPr>
          <p:cNvSpPr txBox="1"/>
          <p:nvPr/>
        </p:nvSpPr>
        <p:spPr>
          <a:xfrm>
            <a:off x="5461718" y="223888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(590 RESPUESTAS)</a:t>
            </a:r>
            <a:endParaRPr dirty="0">
              <a:latin typeface="Times New Roman"/>
              <a:ea typeface="Times New Roman"/>
              <a:cs typeface="Times New Roman"/>
              <a:sym typeface="Times New Roman"/>
            </a:endParaRPr>
          </a:p>
        </p:txBody>
      </p:sp>
      <p:sp>
        <p:nvSpPr>
          <p:cNvPr id="35" name="Google Shape;306;p14">
            <a:extLst>
              <a:ext uri="{FF2B5EF4-FFF2-40B4-BE49-F238E27FC236}">
                <a16:creationId xmlns:a16="http://schemas.microsoft.com/office/drawing/2014/main" id="{48CCCDD0-3D46-526E-BDF2-B0EC4BDFE99D}"/>
              </a:ext>
            </a:extLst>
          </p:cNvPr>
          <p:cNvSpPr txBox="1"/>
          <p:nvPr/>
        </p:nvSpPr>
        <p:spPr>
          <a:xfrm>
            <a:off x="5524089" y="450263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(49 RESPUESTAS)</a:t>
            </a:r>
            <a:endParaRPr dirty="0">
              <a:latin typeface="Times New Roman"/>
              <a:ea typeface="Times New Roman"/>
              <a:cs typeface="Times New Roman"/>
              <a:sym typeface="Times New Roman"/>
            </a:endParaRPr>
          </a:p>
        </p:txBody>
      </p:sp>
      <p:sp>
        <p:nvSpPr>
          <p:cNvPr id="36" name="Google Shape;307;p14">
            <a:extLst>
              <a:ext uri="{FF2B5EF4-FFF2-40B4-BE49-F238E27FC236}">
                <a16:creationId xmlns:a16="http://schemas.microsoft.com/office/drawing/2014/main" id="{528B90DF-7FC2-F442-A8FC-9EC120DEEC1C}"/>
              </a:ext>
            </a:extLst>
          </p:cNvPr>
          <p:cNvSpPr txBox="1"/>
          <p:nvPr/>
        </p:nvSpPr>
        <p:spPr>
          <a:xfrm>
            <a:off x="5476968" y="328348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(385 RESPUESTAS)</a:t>
            </a:r>
            <a:endParaRPr dirty="0">
              <a:latin typeface="Times New Roman"/>
              <a:ea typeface="Times New Roman"/>
              <a:cs typeface="Times New Roman"/>
              <a:sym typeface="Times New Roman"/>
            </a:endParaRPr>
          </a:p>
        </p:txBody>
      </p:sp>
      <p:sp>
        <p:nvSpPr>
          <p:cNvPr id="37" name="Google Shape;308;p14">
            <a:extLst>
              <a:ext uri="{FF2B5EF4-FFF2-40B4-BE49-F238E27FC236}">
                <a16:creationId xmlns:a16="http://schemas.microsoft.com/office/drawing/2014/main" id="{21439B0C-2C72-5084-3286-3614A022FE9F}"/>
              </a:ext>
            </a:extLst>
          </p:cNvPr>
          <p:cNvSpPr txBox="1"/>
          <p:nvPr/>
        </p:nvSpPr>
        <p:spPr>
          <a:xfrm>
            <a:off x="5524089" y="5394614"/>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(13 RESPUESTAS)</a:t>
            </a:r>
            <a:endParaRPr dirty="0">
              <a:latin typeface="Times New Roman"/>
              <a:ea typeface="Times New Roman"/>
              <a:cs typeface="Times New Roman"/>
              <a:sym typeface="Times New Roman"/>
            </a:endParaRPr>
          </a:p>
        </p:txBody>
      </p:sp>
      <p:grpSp>
        <p:nvGrpSpPr>
          <p:cNvPr id="39" name="Google Shape;298;p14">
            <a:extLst>
              <a:ext uri="{FF2B5EF4-FFF2-40B4-BE49-F238E27FC236}">
                <a16:creationId xmlns:a16="http://schemas.microsoft.com/office/drawing/2014/main" id="{6A02788D-DA3E-DC8B-B275-E974A78831E0}"/>
              </a:ext>
            </a:extLst>
          </p:cNvPr>
          <p:cNvGrpSpPr/>
          <p:nvPr/>
        </p:nvGrpSpPr>
        <p:grpSpPr>
          <a:xfrm>
            <a:off x="8176448" y="875039"/>
            <a:ext cx="3709722" cy="2005772"/>
            <a:chOff x="446048" y="903262"/>
            <a:chExt cx="4901936" cy="2005772"/>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709797" y="903262"/>
              <a:ext cx="4638187"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Recibo capacitación para el mejoramiento de mis competencias funcionales</a:t>
              </a:r>
              <a:endParaRPr sz="2100" b="1" i="0" u="none" strike="noStrike" cap="none" dirty="0">
                <a:solidFill>
                  <a:srgbClr val="205867"/>
                </a:solidFill>
                <a:latin typeface="Times New Roman"/>
                <a:ea typeface="Times New Roman"/>
                <a:cs typeface="Times New Roman"/>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42" name="Google Shape;301;p14">
            <a:extLst>
              <a:ext uri="{FF2B5EF4-FFF2-40B4-BE49-F238E27FC236}">
                <a16:creationId xmlns:a16="http://schemas.microsoft.com/office/drawing/2014/main" id="{6C7EB8BE-F7D5-9773-90AD-8248DA77D025}"/>
              </a:ext>
            </a:extLst>
          </p:cNvPr>
          <p:cNvSpPr/>
          <p:nvPr/>
        </p:nvSpPr>
        <p:spPr>
          <a:xfrm>
            <a:off x="8532790" y="221161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28%</a:t>
            </a:r>
            <a:endParaRPr dirty="0">
              <a:solidFill>
                <a:schemeClr val="lt1"/>
              </a:solidFill>
            </a:endParaRPr>
          </a:p>
        </p:txBody>
      </p:sp>
      <p:sp>
        <p:nvSpPr>
          <p:cNvPr id="43" name="Google Shape;302;p14">
            <a:extLst>
              <a:ext uri="{FF2B5EF4-FFF2-40B4-BE49-F238E27FC236}">
                <a16:creationId xmlns:a16="http://schemas.microsoft.com/office/drawing/2014/main" id="{B05960EA-DF4E-B9F3-2B30-0BB35854B603}"/>
              </a:ext>
            </a:extLst>
          </p:cNvPr>
          <p:cNvSpPr/>
          <p:nvPr/>
        </p:nvSpPr>
        <p:spPr>
          <a:xfrm>
            <a:off x="8479344" y="328453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41%</a:t>
            </a:r>
            <a:endParaRPr dirty="0">
              <a:solidFill>
                <a:schemeClr val="lt1"/>
              </a:solidFill>
            </a:endParaRPr>
          </a:p>
        </p:txBody>
      </p:sp>
      <p:sp>
        <p:nvSpPr>
          <p:cNvPr id="44" name="Google Shape;303;p14">
            <a:extLst>
              <a:ext uri="{FF2B5EF4-FFF2-40B4-BE49-F238E27FC236}">
                <a16:creationId xmlns:a16="http://schemas.microsoft.com/office/drawing/2014/main" id="{B809F009-671D-C7A9-A919-E27FF53F86B4}"/>
              </a:ext>
            </a:extLst>
          </p:cNvPr>
          <p:cNvSpPr/>
          <p:nvPr/>
        </p:nvSpPr>
        <p:spPr>
          <a:xfrm>
            <a:off x="8503349" y="436058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24%</a:t>
            </a:r>
            <a:endParaRPr dirty="0">
              <a:solidFill>
                <a:schemeClr val="lt1"/>
              </a:solidFill>
            </a:endParaRPr>
          </a:p>
        </p:txBody>
      </p:sp>
      <p:sp>
        <p:nvSpPr>
          <p:cNvPr id="45" name="Google Shape;304;p14">
            <a:extLst>
              <a:ext uri="{FF2B5EF4-FFF2-40B4-BE49-F238E27FC236}">
                <a16:creationId xmlns:a16="http://schemas.microsoft.com/office/drawing/2014/main" id="{4291B6AE-9536-2B48-1CF7-1680ABB6995D}"/>
              </a:ext>
            </a:extLst>
          </p:cNvPr>
          <p:cNvSpPr/>
          <p:nvPr/>
        </p:nvSpPr>
        <p:spPr>
          <a:xfrm>
            <a:off x="8527598" y="543662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a:t>
            </a:r>
            <a:endParaRPr dirty="0">
              <a:solidFill>
                <a:schemeClr val="lt1"/>
              </a:solidFill>
            </a:endParaRPr>
          </a:p>
        </p:txBody>
      </p:sp>
      <p:sp>
        <p:nvSpPr>
          <p:cNvPr id="46" name="Google Shape;305;p14">
            <a:extLst>
              <a:ext uri="{FF2B5EF4-FFF2-40B4-BE49-F238E27FC236}">
                <a16:creationId xmlns:a16="http://schemas.microsoft.com/office/drawing/2014/main" id="{9FFDF906-DA0C-F4FA-9A33-0806FEC63C14}"/>
              </a:ext>
            </a:extLst>
          </p:cNvPr>
          <p:cNvSpPr txBox="1"/>
          <p:nvPr/>
        </p:nvSpPr>
        <p:spPr>
          <a:xfrm>
            <a:off x="9497117" y="237580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(289 RESPUESTAS)</a:t>
            </a:r>
            <a:endParaRPr dirty="0">
              <a:latin typeface="Times New Roman"/>
              <a:ea typeface="Times New Roman"/>
              <a:cs typeface="Times New Roman"/>
              <a:sym typeface="Times New Roman"/>
            </a:endParaRPr>
          </a:p>
        </p:txBody>
      </p:sp>
      <p:sp>
        <p:nvSpPr>
          <p:cNvPr id="47" name="Google Shape;306;p14">
            <a:extLst>
              <a:ext uri="{FF2B5EF4-FFF2-40B4-BE49-F238E27FC236}">
                <a16:creationId xmlns:a16="http://schemas.microsoft.com/office/drawing/2014/main" id="{6EA3F9AB-F8FA-0459-A728-04CD746C8AAE}"/>
              </a:ext>
            </a:extLst>
          </p:cNvPr>
          <p:cNvSpPr txBox="1"/>
          <p:nvPr/>
        </p:nvSpPr>
        <p:spPr>
          <a:xfrm>
            <a:off x="9581183" y="449048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(247 RESPUESTAS)</a:t>
            </a:r>
            <a:endParaRPr dirty="0">
              <a:latin typeface="Times New Roman"/>
              <a:ea typeface="Times New Roman"/>
              <a:cs typeface="Times New Roman"/>
              <a:sym typeface="Times New Roman"/>
            </a:endParaRPr>
          </a:p>
        </p:txBody>
      </p:sp>
      <p:sp>
        <p:nvSpPr>
          <p:cNvPr id="48" name="Google Shape;307;p14">
            <a:extLst>
              <a:ext uri="{FF2B5EF4-FFF2-40B4-BE49-F238E27FC236}">
                <a16:creationId xmlns:a16="http://schemas.microsoft.com/office/drawing/2014/main" id="{135D5994-AA5F-E2D7-C14C-CFB4021C5770}"/>
              </a:ext>
            </a:extLst>
          </p:cNvPr>
          <p:cNvSpPr txBox="1"/>
          <p:nvPr/>
        </p:nvSpPr>
        <p:spPr>
          <a:xfrm>
            <a:off x="9546573" y="3412459"/>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(424 RESPUESTAS)</a:t>
            </a:r>
            <a:endParaRPr dirty="0">
              <a:latin typeface="Times New Roman"/>
              <a:ea typeface="Times New Roman"/>
              <a:cs typeface="Times New Roman"/>
              <a:sym typeface="Times New Roman"/>
            </a:endParaRPr>
          </a:p>
        </p:txBody>
      </p:sp>
      <p:sp>
        <p:nvSpPr>
          <p:cNvPr id="49" name="Google Shape;308;p14">
            <a:extLst>
              <a:ext uri="{FF2B5EF4-FFF2-40B4-BE49-F238E27FC236}">
                <a16:creationId xmlns:a16="http://schemas.microsoft.com/office/drawing/2014/main" id="{6AD5E3B1-8497-3E53-B75D-FEBCBB6A4AA2}"/>
              </a:ext>
            </a:extLst>
          </p:cNvPr>
          <p:cNvSpPr txBox="1"/>
          <p:nvPr/>
        </p:nvSpPr>
        <p:spPr>
          <a:xfrm>
            <a:off x="9546573" y="5498587"/>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(77 RESPUESTAS)</a:t>
            </a: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460875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Times New Roman" panose="02020603050405020304" pitchFamily="18" charset="0"/>
                <a:ea typeface="Arial Narrow"/>
                <a:cs typeface="Times New Roman" panose="02020603050405020304" pitchFamily="18" charset="0"/>
                <a:sym typeface="Arial Narrow"/>
              </a:rPr>
              <a:t>MEDIO AMBIENTE FÍSICO</a:t>
            </a:r>
            <a:endParaRPr sz="1800" b="0" i="0" u="none" strike="noStrike" cap="none" dirty="0">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grpSp>
        <p:nvGrpSpPr>
          <p:cNvPr id="292" name="Google Shape;292;p14"/>
          <p:cNvGrpSpPr/>
          <p:nvPr/>
        </p:nvGrpSpPr>
        <p:grpSpPr>
          <a:xfrm>
            <a:off x="5972901" y="1605463"/>
            <a:ext cx="2982733" cy="4625902"/>
            <a:chOff x="6270283" y="847118"/>
            <a:chExt cx="2982733" cy="4625902"/>
          </a:xfrm>
        </p:grpSpPr>
        <p:sp>
          <p:nvSpPr>
            <p:cNvPr id="293" name="Google Shape;293;p14"/>
            <p:cNvSpPr txBox="1"/>
            <p:nvPr/>
          </p:nvSpPr>
          <p:spPr>
            <a:xfrm>
              <a:off x="6270283" y="847118"/>
              <a:ext cx="2869434" cy="1400343"/>
            </a:xfrm>
            <a:prstGeom prst="rect">
              <a:avLst/>
            </a:prstGeom>
            <a:solidFill>
              <a:srgbClr val="EAF1D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700" b="1" dirty="0">
                  <a:latin typeface="Times New Roman" panose="02020603050405020304" pitchFamily="18" charset="0"/>
                  <a:ea typeface="Times New Roman"/>
                  <a:cs typeface="Times New Roman" panose="02020603050405020304" pitchFamily="18" charset="0"/>
                  <a:sym typeface="Times New Roman"/>
                </a:rPr>
                <a:t>En mi área de trabajo se efectúan oportunamente las actividades de mantenimiento que sean necesarias</a:t>
              </a:r>
              <a:endParaRPr sz="1700"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94" name="Google Shape;294;p14"/>
            <p:cNvSpPr txBox="1"/>
            <p:nvPr/>
          </p:nvSpPr>
          <p:spPr>
            <a:xfrm>
              <a:off x="8307951" y="5165243"/>
              <a:ext cx="9450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cxnSp>
        <p:nvCxnSpPr>
          <p:cNvPr id="295" name="Google Shape;295;p14"/>
          <p:cNvCxnSpPr/>
          <p:nvPr/>
        </p:nvCxnSpPr>
        <p:spPr>
          <a:xfrm>
            <a:off x="3066585" y="1888402"/>
            <a:ext cx="0" cy="4895400"/>
          </a:xfrm>
          <a:prstGeom prst="straightConnector1">
            <a:avLst/>
          </a:prstGeom>
          <a:noFill/>
          <a:ln w="38100" cap="flat" cmpd="sng">
            <a:solidFill>
              <a:srgbClr val="FFC000"/>
            </a:solidFill>
            <a:prstDash val="dot"/>
            <a:miter lim="800000"/>
            <a:headEnd type="none" w="sm" len="sm"/>
            <a:tailEnd type="none" w="sm" len="sm"/>
          </a:ln>
        </p:spPr>
      </p:cxnSp>
      <p:cxnSp>
        <p:nvCxnSpPr>
          <p:cNvPr id="296" name="Google Shape;296;p14"/>
          <p:cNvCxnSpPr/>
          <p:nvPr/>
        </p:nvCxnSpPr>
        <p:spPr>
          <a:xfrm>
            <a:off x="5913120" y="1790268"/>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297" name="Google Shape;297;p14"/>
          <p:cNvSpPr txBox="1"/>
          <p:nvPr/>
        </p:nvSpPr>
        <p:spPr>
          <a:xfrm>
            <a:off x="54310" y="760946"/>
            <a:ext cx="12090314" cy="105872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MX" sz="1600" b="0" i="0" dirty="0">
                <a:solidFill>
                  <a:srgbClr val="202124"/>
                </a:solidFill>
                <a:effectLst/>
                <a:latin typeface="Times New Roman" panose="02020603050405020304" pitchFamily="18" charset="0"/>
                <a:cs typeface="Times New Roman" panose="02020603050405020304" pitchFamily="18" charset="0"/>
              </a:rPr>
              <a:t>Condiciones físicas que rodean el trabajo (iluminación, ventilación, estímulos visuales y auditivos, aseo, orden, seguridad, mantenimiento locativo) y que, en conjunto, inciden positiva o negativamente en el desempeño laboral de los servidores públicos.</a:t>
            </a:r>
            <a:endParaRPr sz="1600" dirty="0">
              <a:solidFill>
                <a:srgbClr val="202124"/>
              </a:solidFill>
              <a:highlight>
                <a:srgbClr val="FFE599"/>
              </a:highlight>
              <a:latin typeface="Times New Roman" panose="02020603050405020304" pitchFamily="18" charset="0"/>
              <a:ea typeface="Roboto"/>
              <a:cs typeface="Times New Roman" panose="02020603050405020304" pitchFamily="18" charset="0"/>
              <a:sym typeface="Roboto"/>
            </a:endParaRPr>
          </a:p>
        </p:txBody>
      </p:sp>
      <p:grpSp>
        <p:nvGrpSpPr>
          <p:cNvPr id="298" name="Google Shape;298;p14"/>
          <p:cNvGrpSpPr/>
          <p:nvPr/>
        </p:nvGrpSpPr>
        <p:grpSpPr>
          <a:xfrm>
            <a:off x="205760" y="1761094"/>
            <a:ext cx="2704394" cy="1712354"/>
            <a:chOff x="244745" y="1259970"/>
            <a:chExt cx="3691503" cy="1636922"/>
          </a:xfrm>
        </p:grpSpPr>
        <p:sp>
          <p:nvSpPr>
            <p:cNvPr id="299" name="Google Shape;299;p14"/>
            <p:cNvSpPr txBox="1"/>
            <p:nvPr/>
          </p:nvSpPr>
          <p:spPr>
            <a:xfrm>
              <a:off x="244745" y="1259970"/>
              <a:ext cx="3597805" cy="882616"/>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i="0" u="none" strike="noStrike" cap="none" dirty="0">
                  <a:solidFill>
                    <a:srgbClr val="202124"/>
                  </a:solidFill>
                  <a:latin typeface="Times New Roman" panose="02020603050405020304" pitchFamily="18" charset="0"/>
                  <a:ea typeface="Times New Roman"/>
                  <a:cs typeface="Times New Roman" panose="02020603050405020304" pitchFamily="18" charset="0"/>
                  <a:sym typeface="Times New Roman"/>
                </a:rPr>
                <a:t>Mi área de trabajo tiene un ambiente físico seguro (ergonomía)</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300" name="Google Shape;300;p14"/>
            <p:cNvSpPr txBox="1"/>
            <p:nvPr/>
          </p:nvSpPr>
          <p:spPr>
            <a:xfrm>
              <a:off x="446049" y="2632134"/>
              <a:ext cx="3490199" cy="264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01" name="Google Shape;301;p14"/>
          <p:cNvSpPr/>
          <p:nvPr/>
        </p:nvSpPr>
        <p:spPr>
          <a:xfrm>
            <a:off x="256075" y="283400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17%</a:t>
            </a:r>
            <a:endParaRPr dirty="0">
              <a:solidFill>
                <a:schemeClr val="lt1"/>
              </a:solidFill>
              <a:latin typeface="Times New Roman" panose="02020603050405020304" pitchFamily="18" charset="0"/>
              <a:cs typeface="Times New Roman" panose="02020603050405020304" pitchFamily="18" charset="0"/>
            </a:endParaRPr>
          </a:p>
        </p:txBody>
      </p:sp>
      <p:sp>
        <p:nvSpPr>
          <p:cNvPr id="302" name="Google Shape;302;p14"/>
          <p:cNvSpPr/>
          <p:nvPr/>
        </p:nvSpPr>
        <p:spPr>
          <a:xfrm>
            <a:off x="256075" y="3766642"/>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39%</a:t>
            </a:r>
            <a:endParaRPr dirty="0">
              <a:solidFill>
                <a:schemeClr val="lt1"/>
              </a:solidFill>
              <a:latin typeface="Times New Roman" panose="02020603050405020304" pitchFamily="18" charset="0"/>
              <a:cs typeface="Times New Roman" panose="02020603050405020304" pitchFamily="18" charset="0"/>
            </a:endParaRPr>
          </a:p>
        </p:txBody>
      </p:sp>
      <p:sp>
        <p:nvSpPr>
          <p:cNvPr id="303" name="Google Shape;303;p14"/>
          <p:cNvSpPr/>
          <p:nvPr/>
        </p:nvSpPr>
        <p:spPr>
          <a:xfrm>
            <a:off x="256075" y="473291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29%</a:t>
            </a:r>
            <a:endParaRPr dirty="0">
              <a:solidFill>
                <a:schemeClr val="lt1"/>
              </a:solidFill>
              <a:latin typeface="Times New Roman" panose="02020603050405020304" pitchFamily="18" charset="0"/>
              <a:cs typeface="Times New Roman" panose="02020603050405020304" pitchFamily="18" charset="0"/>
            </a:endParaRPr>
          </a:p>
        </p:txBody>
      </p:sp>
      <p:sp>
        <p:nvSpPr>
          <p:cNvPr id="304" name="Google Shape;304;p14"/>
          <p:cNvSpPr/>
          <p:nvPr/>
        </p:nvSpPr>
        <p:spPr>
          <a:xfrm>
            <a:off x="256075" y="572742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14%</a:t>
            </a:r>
            <a:endParaRPr dirty="0">
              <a:solidFill>
                <a:schemeClr val="lt1"/>
              </a:solidFill>
              <a:latin typeface="Times New Roman" panose="02020603050405020304" pitchFamily="18" charset="0"/>
              <a:cs typeface="Times New Roman" panose="02020603050405020304" pitchFamily="18" charset="0"/>
            </a:endParaRPr>
          </a:p>
        </p:txBody>
      </p:sp>
      <p:sp>
        <p:nvSpPr>
          <p:cNvPr id="305" name="Google Shape;305;p14"/>
          <p:cNvSpPr txBox="1"/>
          <p:nvPr/>
        </p:nvSpPr>
        <p:spPr>
          <a:xfrm>
            <a:off x="1201748" y="30275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(177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6" name="Google Shape;306;p14"/>
          <p:cNvSpPr txBox="1"/>
          <p:nvPr/>
        </p:nvSpPr>
        <p:spPr>
          <a:xfrm>
            <a:off x="1223840" y="485223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(304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7" name="Google Shape;307;p14"/>
          <p:cNvSpPr txBox="1"/>
          <p:nvPr/>
        </p:nvSpPr>
        <p:spPr>
          <a:xfrm>
            <a:off x="1171541" y="3896542"/>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(404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8" name="Google Shape;308;p14"/>
          <p:cNvSpPr txBox="1"/>
          <p:nvPr/>
        </p:nvSpPr>
        <p:spPr>
          <a:xfrm>
            <a:off x="1156567" y="5825194"/>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(152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grpSp>
        <p:nvGrpSpPr>
          <p:cNvPr id="309" name="Google Shape;309;p14"/>
          <p:cNvGrpSpPr/>
          <p:nvPr/>
        </p:nvGrpSpPr>
        <p:grpSpPr>
          <a:xfrm>
            <a:off x="4199430" y="5754800"/>
            <a:ext cx="3617508" cy="314314"/>
            <a:chOff x="4322886" y="5171756"/>
            <a:chExt cx="3617508" cy="314314"/>
          </a:xfrm>
        </p:grpSpPr>
        <p:sp>
          <p:nvSpPr>
            <p:cNvPr id="311" name="Google Shape;311;p14"/>
            <p:cNvSpPr txBox="1"/>
            <p:nvPr/>
          </p:nvSpPr>
          <p:spPr>
            <a:xfrm>
              <a:off x="4322886" y="5171757"/>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2" name="Google Shape;312;p14"/>
            <p:cNvSpPr txBox="1"/>
            <p:nvPr/>
          </p:nvSpPr>
          <p:spPr>
            <a:xfrm>
              <a:off x="5635443" y="5178270"/>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3" name="Google Shape;313;p14"/>
            <p:cNvSpPr txBox="1"/>
            <p:nvPr/>
          </p:nvSpPr>
          <p:spPr>
            <a:xfrm>
              <a:off x="6995394" y="5171756"/>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sp>
        <p:nvSpPr>
          <p:cNvPr id="314" name="Google Shape;314;p14"/>
          <p:cNvSpPr/>
          <p:nvPr/>
        </p:nvSpPr>
        <p:spPr>
          <a:xfrm>
            <a:off x="3220072" y="288604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42%</a:t>
            </a:r>
            <a:endParaRPr dirty="0">
              <a:solidFill>
                <a:schemeClr val="lt1"/>
              </a:solidFill>
              <a:latin typeface="Times New Roman" panose="02020603050405020304" pitchFamily="18" charset="0"/>
              <a:cs typeface="Times New Roman" panose="02020603050405020304" pitchFamily="18" charset="0"/>
            </a:endParaRPr>
          </a:p>
        </p:txBody>
      </p:sp>
      <p:sp>
        <p:nvSpPr>
          <p:cNvPr id="315" name="Google Shape;315;p14"/>
          <p:cNvSpPr/>
          <p:nvPr/>
        </p:nvSpPr>
        <p:spPr>
          <a:xfrm>
            <a:off x="3217340" y="382083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50%</a:t>
            </a:r>
            <a:endParaRPr dirty="0">
              <a:solidFill>
                <a:schemeClr val="lt1"/>
              </a:solidFill>
              <a:latin typeface="Times New Roman" panose="02020603050405020304" pitchFamily="18" charset="0"/>
              <a:cs typeface="Times New Roman" panose="02020603050405020304" pitchFamily="18" charset="0"/>
            </a:endParaRPr>
          </a:p>
        </p:txBody>
      </p:sp>
      <p:sp>
        <p:nvSpPr>
          <p:cNvPr id="316" name="Google Shape;316;p14"/>
          <p:cNvSpPr/>
          <p:nvPr/>
        </p:nvSpPr>
        <p:spPr>
          <a:xfrm>
            <a:off x="3251281" y="482613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6%</a:t>
            </a:r>
            <a:endParaRPr dirty="0">
              <a:solidFill>
                <a:schemeClr val="lt1"/>
              </a:solidFill>
              <a:latin typeface="Times New Roman" panose="02020603050405020304" pitchFamily="18" charset="0"/>
              <a:cs typeface="Times New Roman" panose="02020603050405020304" pitchFamily="18" charset="0"/>
            </a:endParaRPr>
          </a:p>
        </p:txBody>
      </p:sp>
      <p:sp>
        <p:nvSpPr>
          <p:cNvPr id="317" name="Google Shape;317;p14"/>
          <p:cNvSpPr/>
          <p:nvPr/>
        </p:nvSpPr>
        <p:spPr>
          <a:xfrm>
            <a:off x="3295714" y="5786679"/>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a:t>
            </a:r>
            <a:endParaRPr dirty="0">
              <a:solidFill>
                <a:schemeClr val="lt1"/>
              </a:solidFill>
              <a:latin typeface="Times New Roman" panose="02020603050405020304" pitchFamily="18" charset="0"/>
              <a:cs typeface="Times New Roman" panose="02020603050405020304" pitchFamily="18" charset="0"/>
            </a:endParaRPr>
          </a:p>
        </p:txBody>
      </p:sp>
      <p:sp>
        <p:nvSpPr>
          <p:cNvPr id="318" name="Google Shape;318;p14"/>
          <p:cNvSpPr txBox="1"/>
          <p:nvPr/>
        </p:nvSpPr>
        <p:spPr>
          <a:xfrm>
            <a:off x="4118614" y="2985347"/>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(437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19" name="Google Shape;319;p14"/>
          <p:cNvSpPr txBox="1"/>
          <p:nvPr/>
        </p:nvSpPr>
        <p:spPr>
          <a:xfrm>
            <a:off x="4172145" y="3892166"/>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(517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0" name="Google Shape;320;p14"/>
          <p:cNvSpPr txBox="1"/>
          <p:nvPr/>
        </p:nvSpPr>
        <p:spPr>
          <a:xfrm>
            <a:off x="4182034" y="4907687"/>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(61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1" name="Google Shape;321;p14"/>
          <p:cNvSpPr txBox="1"/>
          <p:nvPr/>
        </p:nvSpPr>
        <p:spPr>
          <a:xfrm>
            <a:off x="4192918" y="5808729"/>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2" name="Google Shape;322;p14"/>
          <p:cNvSpPr/>
          <p:nvPr/>
        </p:nvSpPr>
        <p:spPr>
          <a:xfrm>
            <a:off x="6041782" y="294515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20%</a:t>
            </a:r>
            <a:endParaRPr dirty="0">
              <a:solidFill>
                <a:schemeClr val="lt1"/>
              </a:solidFill>
              <a:latin typeface="Times New Roman" panose="02020603050405020304" pitchFamily="18" charset="0"/>
              <a:cs typeface="Times New Roman" panose="02020603050405020304" pitchFamily="18" charset="0"/>
            </a:endParaRPr>
          </a:p>
        </p:txBody>
      </p:sp>
      <p:sp>
        <p:nvSpPr>
          <p:cNvPr id="323" name="Google Shape;323;p14"/>
          <p:cNvSpPr/>
          <p:nvPr/>
        </p:nvSpPr>
        <p:spPr>
          <a:xfrm>
            <a:off x="6040883" y="3898402"/>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34%</a:t>
            </a:r>
            <a:endParaRPr dirty="0">
              <a:solidFill>
                <a:schemeClr val="lt1"/>
              </a:solidFill>
              <a:latin typeface="Times New Roman" panose="02020603050405020304" pitchFamily="18" charset="0"/>
              <a:cs typeface="Times New Roman" panose="02020603050405020304" pitchFamily="18" charset="0"/>
            </a:endParaRPr>
          </a:p>
        </p:txBody>
      </p:sp>
      <p:sp>
        <p:nvSpPr>
          <p:cNvPr id="324" name="Google Shape;324;p14"/>
          <p:cNvSpPr/>
          <p:nvPr/>
        </p:nvSpPr>
        <p:spPr>
          <a:xfrm>
            <a:off x="6041732" y="488591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33%</a:t>
            </a:r>
            <a:endParaRPr dirty="0">
              <a:solidFill>
                <a:schemeClr val="lt1"/>
              </a:solidFill>
              <a:latin typeface="Times New Roman" panose="02020603050405020304" pitchFamily="18" charset="0"/>
              <a:cs typeface="Times New Roman" panose="02020603050405020304" pitchFamily="18" charset="0"/>
            </a:endParaRPr>
          </a:p>
        </p:txBody>
      </p:sp>
      <p:sp>
        <p:nvSpPr>
          <p:cNvPr id="325" name="Google Shape;325;p14"/>
          <p:cNvSpPr/>
          <p:nvPr/>
        </p:nvSpPr>
        <p:spPr>
          <a:xfrm>
            <a:off x="6066075" y="5873426"/>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14%</a:t>
            </a:r>
            <a:endParaRPr dirty="0">
              <a:solidFill>
                <a:schemeClr val="lt1"/>
              </a:solidFill>
              <a:latin typeface="Times New Roman" panose="02020603050405020304" pitchFamily="18" charset="0"/>
              <a:cs typeface="Times New Roman" panose="02020603050405020304" pitchFamily="18" charset="0"/>
            </a:endParaRPr>
          </a:p>
        </p:txBody>
      </p:sp>
      <p:sp>
        <p:nvSpPr>
          <p:cNvPr id="326" name="Google Shape;326;p14"/>
          <p:cNvSpPr txBox="1"/>
          <p:nvPr/>
        </p:nvSpPr>
        <p:spPr>
          <a:xfrm>
            <a:off x="6927234" y="3094241"/>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(197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7" name="Google Shape;327;p14"/>
          <p:cNvSpPr txBox="1"/>
          <p:nvPr/>
        </p:nvSpPr>
        <p:spPr>
          <a:xfrm>
            <a:off x="6884657" y="4004640"/>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(352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8" name="Google Shape;328;p14"/>
          <p:cNvSpPr txBox="1"/>
          <p:nvPr/>
        </p:nvSpPr>
        <p:spPr>
          <a:xfrm>
            <a:off x="6954949" y="499271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(340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9" name="Google Shape;329;p14"/>
          <p:cNvSpPr txBox="1"/>
          <p:nvPr/>
        </p:nvSpPr>
        <p:spPr>
          <a:xfrm>
            <a:off x="6963279" y="5940168"/>
            <a:ext cx="23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(148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 name="Google Shape;299;p14">
            <a:extLst>
              <a:ext uri="{FF2B5EF4-FFF2-40B4-BE49-F238E27FC236}">
                <a16:creationId xmlns:a16="http://schemas.microsoft.com/office/drawing/2014/main" id="{22646A80-9547-8551-4B4B-7AC10D371C28}"/>
              </a:ext>
            </a:extLst>
          </p:cNvPr>
          <p:cNvSpPr txBox="1"/>
          <p:nvPr/>
        </p:nvSpPr>
        <p:spPr>
          <a:xfrm>
            <a:off x="3412468" y="1757635"/>
            <a:ext cx="2247193"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Mi área de trabajo permanece ordenada y limpia</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cxnSp>
        <p:nvCxnSpPr>
          <p:cNvPr id="3" name="Google Shape;296;p14">
            <a:extLst>
              <a:ext uri="{FF2B5EF4-FFF2-40B4-BE49-F238E27FC236}">
                <a16:creationId xmlns:a16="http://schemas.microsoft.com/office/drawing/2014/main" id="{7897964D-1DF5-35DF-6D6B-8AA4AE870DAB}"/>
              </a:ext>
            </a:extLst>
          </p:cNvPr>
          <p:cNvCxnSpPr/>
          <p:nvPr/>
        </p:nvCxnSpPr>
        <p:spPr>
          <a:xfrm>
            <a:off x="8955634" y="1833500"/>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4" name="Google Shape;314;p14">
            <a:extLst>
              <a:ext uri="{FF2B5EF4-FFF2-40B4-BE49-F238E27FC236}">
                <a16:creationId xmlns:a16="http://schemas.microsoft.com/office/drawing/2014/main" id="{57750A7E-5327-F097-9650-957F17EB9F3D}"/>
              </a:ext>
            </a:extLst>
          </p:cNvPr>
          <p:cNvSpPr/>
          <p:nvPr/>
        </p:nvSpPr>
        <p:spPr>
          <a:xfrm>
            <a:off x="9153843" y="294981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27%</a:t>
            </a:r>
            <a:endParaRPr dirty="0">
              <a:solidFill>
                <a:schemeClr val="lt1"/>
              </a:solidFill>
              <a:latin typeface="Times New Roman" panose="02020603050405020304" pitchFamily="18" charset="0"/>
              <a:cs typeface="Times New Roman" panose="02020603050405020304" pitchFamily="18" charset="0"/>
            </a:endParaRPr>
          </a:p>
        </p:txBody>
      </p:sp>
      <p:sp>
        <p:nvSpPr>
          <p:cNvPr id="5" name="Google Shape;315;p14">
            <a:extLst>
              <a:ext uri="{FF2B5EF4-FFF2-40B4-BE49-F238E27FC236}">
                <a16:creationId xmlns:a16="http://schemas.microsoft.com/office/drawing/2014/main" id="{AD075544-BE5C-E24D-9C74-AA92AE8EA0A6}"/>
              </a:ext>
            </a:extLst>
          </p:cNvPr>
          <p:cNvSpPr/>
          <p:nvPr/>
        </p:nvSpPr>
        <p:spPr>
          <a:xfrm>
            <a:off x="9153843" y="395511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38%</a:t>
            </a:r>
            <a:endParaRPr dirty="0">
              <a:solidFill>
                <a:schemeClr val="lt1"/>
              </a:solidFill>
              <a:latin typeface="Times New Roman" panose="02020603050405020304" pitchFamily="18" charset="0"/>
              <a:cs typeface="Times New Roman" panose="02020603050405020304" pitchFamily="18" charset="0"/>
            </a:endParaRPr>
          </a:p>
        </p:txBody>
      </p:sp>
      <p:sp>
        <p:nvSpPr>
          <p:cNvPr id="6" name="Google Shape;316;p14">
            <a:extLst>
              <a:ext uri="{FF2B5EF4-FFF2-40B4-BE49-F238E27FC236}">
                <a16:creationId xmlns:a16="http://schemas.microsoft.com/office/drawing/2014/main" id="{7888FC81-2DD0-CD5C-A7F7-923D10A45791}"/>
              </a:ext>
            </a:extLst>
          </p:cNvPr>
          <p:cNvSpPr/>
          <p:nvPr/>
        </p:nvSpPr>
        <p:spPr>
          <a:xfrm>
            <a:off x="9140361" y="495988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23%</a:t>
            </a:r>
            <a:endParaRPr dirty="0">
              <a:solidFill>
                <a:schemeClr val="lt1"/>
              </a:solidFill>
              <a:latin typeface="Times New Roman" panose="02020603050405020304" pitchFamily="18" charset="0"/>
              <a:cs typeface="Times New Roman" panose="02020603050405020304" pitchFamily="18" charset="0"/>
            </a:endParaRPr>
          </a:p>
        </p:txBody>
      </p:sp>
      <p:sp>
        <p:nvSpPr>
          <p:cNvPr id="7" name="Google Shape;317;p14">
            <a:extLst>
              <a:ext uri="{FF2B5EF4-FFF2-40B4-BE49-F238E27FC236}">
                <a16:creationId xmlns:a16="http://schemas.microsoft.com/office/drawing/2014/main" id="{2692EE1F-96C8-9C2A-ABA4-02A5D2DE929E}"/>
              </a:ext>
            </a:extLst>
          </p:cNvPr>
          <p:cNvSpPr/>
          <p:nvPr/>
        </p:nvSpPr>
        <p:spPr>
          <a:xfrm>
            <a:off x="9134014" y="5891121"/>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17%</a:t>
            </a:r>
            <a:endParaRPr dirty="0">
              <a:solidFill>
                <a:schemeClr val="lt1"/>
              </a:solidFill>
              <a:latin typeface="Times New Roman" panose="02020603050405020304" pitchFamily="18" charset="0"/>
              <a:cs typeface="Times New Roman" panose="02020603050405020304" pitchFamily="18" charset="0"/>
            </a:endParaRPr>
          </a:p>
        </p:txBody>
      </p:sp>
      <p:sp>
        <p:nvSpPr>
          <p:cNvPr id="8" name="Google Shape;318;p14">
            <a:extLst>
              <a:ext uri="{FF2B5EF4-FFF2-40B4-BE49-F238E27FC236}">
                <a16:creationId xmlns:a16="http://schemas.microsoft.com/office/drawing/2014/main" id="{967FE925-8200-3D13-CEE2-08801B2586E4}"/>
              </a:ext>
            </a:extLst>
          </p:cNvPr>
          <p:cNvSpPr txBox="1"/>
          <p:nvPr/>
        </p:nvSpPr>
        <p:spPr>
          <a:xfrm>
            <a:off x="10002924" y="3067565"/>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(227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9" name="Google Shape;320;p14">
            <a:extLst>
              <a:ext uri="{FF2B5EF4-FFF2-40B4-BE49-F238E27FC236}">
                <a16:creationId xmlns:a16="http://schemas.microsoft.com/office/drawing/2014/main" id="{B7FB388E-A378-54E4-99A2-FAF5CA1B7A3C}"/>
              </a:ext>
            </a:extLst>
          </p:cNvPr>
          <p:cNvSpPr txBox="1"/>
          <p:nvPr/>
        </p:nvSpPr>
        <p:spPr>
          <a:xfrm>
            <a:off x="10055136" y="505535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(236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21;p14">
            <a:extLst>
              <a:ext uri="{FF2B5EF4-FFF2-40B4-BE49-F238E27FC236}">
                <a16:creationId xmlns:a16="http://schemas.microsoft.com/office/drawing/2014/main" id="{2543D91B-ACA8-36B9-E0C2-F8CF2E64753E}"/>
              </a:ext>
            </a:extLst>
          </p:cNvPr>
          <p:cNvSpPr txBox="1"/>
          <p:nvPr/>
        </p:nvSpPr>
        <p:spPr>
          <a:xfrm>
            <a:off x="9943973" y="5894939"/>
            <a:ext cx="235452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(177 RESPUESTAS)</a:t>
            </a:r>
            <a:endParaRPr dirty="0">
              <a:latin typeface="Times New Roman"/>
              <a:ea typeface="Times New Roman"/>
              <a:cs typeface="Times New Roman"/>
              <a:sym typeface="Times New Roman"/>
            </a:endParaRPr>
          </a:p>
        </p:txBody>
      </p:sp>
      <p:sp>
        <p:nvSpPr>
          <p:cNvPr id="11" name="Google Shape;299;p14">
            <a:extLst>
              <a:ext uri="{FF2B5EF4-FFF2-40B4-BE49-F238E27FC236}">
                <a16:creationId xmlns:a16="http://schemas.microsoft.com/office/drawing/2014/main" id="{44FE9896-2364-C088-4611-570B482061C0}"/>
              </a:ext>
            </a:extLst>
          </p:cNvPr>
          <p:cNvSpPr txBox="1"/>
          <p:nvPr/>
        </p:nvSpPr>
        <p:spPr>
          <a:xfrm>
            <a:off x="9164586" y="1647884"/>
            <a:ext cx="2706599"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En mi área de trabajo no se encuentra contaminación auditiva</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0" name="Google Shape;319;p14">
            <a:extLst>
              <a:ext uri="{FF2B5EF4-FFF2-40B4-BE49-F238E27FC236}">
                <a16:creationId xmlns:a16="http://schemas.microsoft.com/office/drawing/2014/main" id="{B3DE5660-41CD-1EF1-D446-941F0CB7ED45}"/>
              </a:ext>
            </a:extLst>
          </p:cNvPr>
          <p:cNvSpPr txBox="1"/>
          <p:nvPr/>
        </p:nvSpPr>
        <p:spPr>
          <a:xfrm>
            <a:off x="10062965" y="4085015"/>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a:ea typeface="Times New Roman"/>
                <a:cs typeface="Times New Roman"/>
                <a:sym typeface="Times New Roman"/>
              </a:rPr>
              <a:t>De acuerdo</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s-MX" dirty="0">
                <a:solidFill>
                  <a:schemeClr val="dk1"/>
                </a:solidFill>
                <a:latin typeface="Times New Roman"/>
                <a:ea typeface="Times New Roman"/>
                <a:cs typeface="Times New Roman"/>
                <a:sym typeface="Times New Roman"/>
              </a:rPr>
              <a:t>(397 RESPUESTAS)</a:t>
            </a:r>
            <a:endParaRPr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54377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Times New Roman" panose="02020603050405020304" pitchFamily="18" charset="0"/>
                <a:ea typeface="Arial Narrow"/>
                <a:cs typeface="Times New Roman" panose="02020603050405020304" pitchFamily="18" charset="0"/>
                <a:sym typeface="Arial Narrow"/>
              </a:rPr>
              <a:t>INCENTIVOS</a:t>
            </a:r>
            <a:endParaRPr sz="1800" b="0" i="0" u="none" strike="noStrike" cap="none" dirty="0">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grpSp>
        <p:nvGrpSpPr>
          <p:cNvPr id="292" name="Google Shape;292;p14"/>
          <p:cNvGrpSpPr/>
          <p:nvPr/>
        </p:nvGrpSpPr>
        <p:grpSpPr>
          <a:xfrm>
            <a:off x="8272949" y="1772363"/>
            <a:ext cx="3700063" cy="4212932"/>
            <a:chOff x="8262479" y="1260088"/>
            <a:chExt cx="3700063" cy="4212932"/>
          </a:xfrm>
        </p:grpSpPr>
        <p:sp>
          <p:nvSpPr>
            <p:cNvPr id="293" name="Google Shape;293;p14"/>
            <p:cNvSpPr txBox="1"/>
            <p:nvPr/>
          </p:nvSpPr>
          <p:spPr>
            <a:xfrm>
              <a:off x="8262479" y="1260088"/>
              <a:ext cx="3700063" cy="877123"/>
            </a:xfrm>
            <a:prstGeom prst="rect">
              <a:avLst/>
            </a:prstGeom>
            <a:solidFill>
              <a:srgbClr val="EAF1D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700" b="1" dirty="0">
                  <a:latin typeface="Times New Roman" panose="02020603050405020304" pitchFamily="18" charset="0"/>
                  <a:ea typeface="Times New Roman"/>
                  <a:cs typeface="Times New Roman" panose="02020603050405020304" pitchFamily="18" charset="0"/>
                  <a:sym typeface="Times New Roman"/>
                </a:rPr>
                <a:t>El reconocimiento verbal por parte de superiores se usa para destacar a los funcionarios sobresalientes</a:t>
              </a:r>
              <a:endParaRPr sz="1700"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94" name="Google Shape;294;p14"/>
            <p:cNvSpPr txBox="1"/>
            <p:nvPr/>
          </p:nvSpPr>
          <p:spPr>
            <a:xfrm>
              <a:off x="8307951" y="5165243"/>
              <a:ext cx="9450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cxnSp>
        <p:nvCxnSpPr>
          <p:cNvPr id="295" name="Google Shape;295;p14"/>
          <p:cNvCxnSpPr/>
          <p:nvPr/>
        </p:nvCxnSpPr>
        <p:spPr>
          <a:xfrm>
            <a:off x="4111416" y="1772363"/>
            <a:ext cx="0" cy="4895400"/>
          </a:xfrm>
          <a:prstGeom prst="straightConnector1">
            <a:avLst/>
          </a:prstGeom>
          <a:noFill/>
          <a:ln w="38100" cap="flat" cmpd="sng">
            <a:solidFill>
              <a:srgbClr val="FFC000"/>
            </a:solidFill>
            <a:prstDash val="dot"/>
            <a:miter lim="800000"/>
            <a:headEnd type="none" w="sm" len="sm"/>
            <a:tailEnd type="none" w="sm" len="sm"/>
          </a:ln>
        </p:spPr>
      </p:cxnSp>
      <p:cxnSp>
        <p:nvCxnSpPr>
          <p:cNvPr id="296" name="Google Shape;296;p14"/>
          <p:cNvCxnSpPr/>
          <p:nvPr/>
        </p:nvCxnSpPr>
        <p:spPr>
          <a:xfrm>
            <a:off x="8144440" y="1782482"/>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297" name="Google Shape;297;p14"/>
          <p:cNvSpPr txBox="1"/>
          <p:nvPr/>
        </p:nvSpPr>
        <p:spPr>
          <a:xfrm>
            <a:off x="-57484" y="891499"/>
            <a:ext cx="12075964" cy="81096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MX" sz="1800" b="0" i="0" dirty="0">
                <a:solidFill>
                  <a:srgbClr val="202124"/>
                </a:solidFill>
                <a:effectLst/>
                <a:latin typeface="Times New Roman" panose="02020603050405020304" pitchFamily="18" charset="0"/>
                <a:cs typeface="Times New Roman" panose="02020603050405020304" pitchFamily="18" charset="0"/>
              </a:rPr>
              <a:t>Se refiere a los incentivos que la entidad entrega o la percepción que los servidores públicos tienen sobre estos. </a:t>
            </a:r>
            <a:endParaRPr sz="1800" dirty="0">
              <a:solidFill>
                <a:srgbClr val="202124"/>
              </a:solidFill>
              <a:highlight>
                <a:srgbClr val="FFE599"/>
              </a:highlight>
              <a:latin typeface="Times New Roman" panose="02020603050405020304" pitchFamily="18" charset="0"/>
              <a:ea typeface="Roboto"/>
              <a:cs typeface="Times New Roman" panose="02020603050405020304" pitchFamily="18" charset="0"/>
              <a:sym typeface="Roboto"/>
            </a:endParaRPr>
          </a:p>
        </p:txBody>
      </p:sp>
      <p:grpSp>
        <p:nvGrpSpPr>
          <p:cNvPr id="298" name="Google Shape;298;p14"/>
          <p:cNvGrpSpPr/>
          <p:nvPr/>
        </p:nvGrpSpPr>
        <p:grpSpPr>
          <a:xfrm>
            <a:off x="218988" y="1634098"/>
            <a:ext cx="3814211" cy="1776060"/>
            <a:chOff x="311581" y="1132974"/>
            <a:chExt cx="3814211" cy="1776060"/>
          </a:xfrm>
        </p:grpSpPr>
        <p:sp>
          <p:nvSpPr>
            <p:cNvPr id="299" name="Google Shape;299;p14"/>
            <p:cNvSpPr txBox="1"/>
            <p:nvPr/>
          </p:nvSpPr>
          <p:spPr>
            <a:xfrm>
              <a:off x="311581" y="1132974"/>
              <a:ext cx="3814211"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En mi área se hace reconocimiento a los mejores equipos de trabajo por su alto nivel operativo o administrativo</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300" name="Google Shape;300;p14"/>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01" name="Google Shape;301;p14"/>
          <p:cNvSpPr/>
          <p:nvPr/>
        </p:nvSpPr>
        <p:spPr>
          <a:xfrm>
            <a:off x="509867" y="295957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40%</a:t>
            </a:r>
            <a:endParaRPr dirty="0">
              <a:solidFill>
                <a:schemeClr val="lt1"/>
              </a:solidFill>
              <a:latin typeface="Times New Roman" panose="02020603050405020304" pitchFamily="18" charset="0"/>
              <a:cs typeface="Times New Roman" panose="02020603050405020304" pitchFamily="18" charset="0"/>
            </a:endParaRPr>
          </a:p>
        </p:txBody>
      </p:sp>
      <p:sp>
        <p:nvSpPr>
          <p:cNvPr id="302" name="Google Shape;302;p14"/>
          <p:cNvSpPr/>
          <p:nvPr/>
        </p:nvSpPr>
        <p:spPr>
          <a:xfrm>
            <a:off x="509867" y="392121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36%</a:t>
            </a:r>
            <a:endParaRPr dirty="0">
              <a:solidFill>
                <a:schemeClr val="lt1"/>
              </a:solidFill>
              <a:latin typeface="Times New Roman" panose="02020603050405020304" pitchFamily="18" charset="0"/>
              <a:cs typeface="Times New Roman" panose="02020603050405020304" pitchFamily="18" charset="0"/>
            </a:endParaRPr>
          </a:p>
        </p:txBody>
      </p:sp>
      <p:sp>
        <p:nvSpPr>
          <p:cNvPr id="303" name="Google Shape;303;p14"/>
          <p:cNvSpPr/>
          <p:nvPr/>
        </p:nvSpPr>
        <p:spPr>
          <a:xfrm>
            <a:off x="509867" y="48828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37%</a:t>
            </a:r>
            <a:endParaRPr dirty="0">
              <a:solidFill>
                <a:schemeClr val="lt1"/>
              </a:solidFill>
              <a:latin typeface="Times New Roman" panose="02020603050405020304" pitchFamily="18" charset="0"/>
              <a:cs typeface="Times New Roman" panose="02020603050405020304" pitchFamily="18" charset="0"/>
            </a:endParaRPr>
          </a:p>
        </p:txBody>
      </p:sp>
      <p:sp>
        <p:nvSpPr>
          <p:cNvPr id="304" name="Google Shape;304;p14"/>
          <p:cNvSpPr/>
          <p:nvPr/>
        </p:nvSpPr>
        <p:spPr>
          <a:xfrm>
            <a:off x="509867" y="58856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12%</a:t>
            </a:r>
            <a:endParaRPr dirty="0">
              <a:solidFill>
                <a:schemeClr val="lt1"/>
              </a:solidFill>
              <a:latin typeface="Times New Roman" panose="02020603050405020304" pitchFamily="18" charset="0"/>
              <a:cs typeface="Times New Roman" panose="02020603050405020304" pitchFamily="18" charset="0"/>
            </a:endParaRPr>
          </a:p>
        </p:txBody>
      </p:sp>
      <p:sp>
        <p:nvSpPr>
          <p:cNvPr id="305" name="Google Shape;305;p14"/>
          <p:cNvSpPr txBox="1"/>
          <p:nvPr/>
        </p:nvSpPr>
        <p:spPr>
          <a:xfrm>
            <a:off x="1637783" y="318551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(413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6" name="Google Shape;306;p14"/>
          <p:cNvSpPr txBox="1"/>
          <p:nvPr/>
        </p:nvSpPr>
        <p:spPr>
          <a:xfrm>
            <a:off x="1700163" y="503203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(380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7" name="Google Shape;307;p14"/>
          <p:cNvSpPr txBox="1"/>
          <p:nvPr/>
        </p:nvSpPr>
        <p:spPr>
          <a:xfrm>
            <a:off x="1686442" y="404122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(373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8" name="Google Shape;308;p14"/>
          <p:cNvSpPr txBox="1"/>
          <p:nvPr/>
        </p:nvSpPr>
        <p:spPr>
          <a:xfrm>
            <a:off x="1686442" y="5907725"/>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(123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grpSp>
        <p:nvGrpSpPr>
          <p:cNvPr id="309" name="Google Shape;309;p14"/>
          <p:cNvGrpSpPr/>
          <p:nvPr/>
        </p:nvGrpSpPr>
        <p:grpSpPr>
          <a:xfrm>
            <a:off x="4352956" y="5684031"/>
            <a:ext cx="3617508" cy="314314"/>
            <a:chOff x="4322886" y="5171756"/>
            <a:chExt cx="3617508" cy="314314"/>
          </a:xfrm>
        </p:grpSpPr>
        <p:sp>
          <p:nvSpPr>
            <p:cNvPr id="311" name="Google Shape;311;p14"/>
            <p:cNvSpPr txBox="1"/>
            <p:nvPr/>
          </p:nvSpPr>
          <p:spPr>
            <a:xfrm>
              <a:off x="4322886" y="5171757"/>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2" name="Google Shape;312;p14"/>
            <p:cNvSpPr txBox="1"/>
            <p:nvPr/>
          </p:nvSpPr>
          <p:spPr>
            <a:xfrm>
              <a:off x="5635443" y="5178270"/>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3" name="Google Shape;313;p14"/>
            <p:cNvSpPr txBox="1"/>
            <p:nvPr/>
          </p:nvSpPr>
          <p:spPr>
            <a:xfrm>
              <a:off x="6995394" y="5171756"/>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sp>
        <p:nvSpPr>
          <p:cNvPr id="314" name="Google Shape;314;p14"/>
          <p:cNvSpPr/>
          <p:nvPr/>
        </p:nvSpPr>
        <p:spPr>
          <a:xfrm>
            <a:off x="4436302" y="2993947"/>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17%</a:t>
            </a:r>
            <a:endParaRPr dirty="0">
              <a:solidFill>
                <a:schemeClr val="lt1"/>
              </a:solidFill>
              <a:latin typeface="Times New Roman" panose="02020603050405020304" pitchFamily="18" charset="0"/>
              <a:cs typeface="Times New Roman" panose="02020603050405020304" pitchFamily="18" charset="0"/>
            </a:endParaRPr>
          </a:p>
        </p:txBody>
      </p:sp>
      <p:sp>
        <p:nvSpPr>
          <p:cNvPr id="315" name="Google Shape;315;p14"/>
          <p:cNvSpPr/>
          <p:nvPr/>
        </p:nvSpPr>
        <p:spPr>
          <a:xfrm>
            <a:off x="4436302" y="392121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43%</a:t>
            </a:r>
            <a:endParaRPr dirty="0">
              <a:solidFill>
                <a:schemeClr val="lt1"/>
              </a:solidFill>
              <a:latin typeface="Times New Roman" panose="02020603050405020304" pitchFamily="18" charset="0"/>
              <a:cs typeface="Times New Roman" panose="02020603050405020304" pitchFamily="18" charset="0"/>
            </a:endParaRPr>
          </a:p>
        </p:txBody>
      </p:sp>
      <p:sp>
        <p:nvSpPr>
          <p:cNvPr id="316" name="Google Shape;316;p14"/>
          <p:cNvSpPr/>
          <p:nvPr/>
        </p:nvSpPr>
        <p:spPr>
          <a:xfrm>
            <a:off x="4436302" y="48828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29%</a:t>
            </a:r>
            <a:endParaRPr dirty="0">
              <a:solidFill>
                <a:schemeClr val="lt1"/>
              </a:solidFill>
              <a:latin typeface="Times New Roman" panose="02020603050405020304" pitchFamily="18" charset="0"/>
              <a:cs typeface="Times New Roman" panose="02020603050405020304" pitchFamily="18" charset="0"/>
            </a:endParaRPr>
          </a:p>
        </p:txBody>
      </p:sp>
      <p:sp>
        <p:nvSpPr>
          <p:cNvPr id="317" name="Google Shape;317;p14"/>
          <p:cNvSpPr/>
          <p:nvPr/>
        </p:nvSpPr>
        <p:spPr>
          <a:xfrm>
            <a:off x="4436302" y="58856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10%</a:t>
            </a:r>
            <a:endParaRPr dirty="0">
              <a:solidFill>
                <a:schemeClr val="lt1"/>
              </a:solidFill>
              <a:latin typeface="Times New Roman" panose="02020603050405020304" pitchFamily="18" charset="0"/>
              <a:cs typeface="Times New Roman" panose="02020603050405020304" pitchFamily="18" charset="0"/>
            </a:endParaRPr>
          </a:p>
        </p:txBody>
      </p:sp>
      <p:sp>
        <p:nvSpPr>
          <p:cNvPr id="318" name="Google Shape;318;p14"/>
          <p:cNvSpPr txBox="1"/>
          <p:nvPr/>
        </p:nvSpPr>
        <p:spPr>
          <a:xfrm>
            <a:off x="5571265" y="3185513"/>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(182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19" name="Google Shape;319;p14"/>
          <p:cNvSpPr txBox="1"/>
          <p:nvPr/>
        </p:nvSpPr>
        <p:spPr>
          <a:xfrm>
            <a:off x="5576140" y="4041220"/>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(452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0" name="Google Shape;320;p14"/>
          <p:cNvSpPr txBox="1"/>
          <p:nvPr/>
        </p:nvSpPr>
        <p:spPr>
          <a:xfrm>
            <a:off x="5579097" y="50127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(305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1" name="Google Shape;321;p14"/>
          <p:cNvSpPr txBox="1"/>
          <p:nvPr/>
        </p:nvSpPr>
        <p:spPr>
          <a:xfrm>
            <a:off x="5595757" y="5907725"/>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(98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2" name="Google Shape;322;p14"/>
          <p:cNvSpPr/>
          <p:nvPr/>
        </p:nvSpPr>
        <p:spPr>
          <a:xfrm>
            <a:off x="8366403" y="294000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22%</a:t>
            </a:r>
            <a:endParaRPr dirty="0">
              <a:solidFill>
                <a:schemeClr val="lt1"/>
              </a:solidFill>
              <a:latin typeface="Times New Roman" panose="02020603050405020304" pitchFamily="18" charset="0"/>
              <a:cs typeface="Times New Roman" panose="02020603050405020304" pitchFamily="18" charset="0"/>
            </a:endParaRPr>
          </a:p>
        </p:txBody>
      </p:sp>
      <p:sp>
        <p:nvSpPr>
          <p:cNvPr id="323" name="Google Shape;323;p14"/>
          <p:cNvSpPr/>
          <p:nvPr/>
        </p:nvSpPr>
        <p:spPr>
          <a:xfrm>
            <a:off x="8385415" y="384430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44%</a:t>
            </a:r>
            <a:endParaRPr dirty="0">
              <a:solidFill>
                <a:schemeClr val="lt1"/>
              </a:solidFill>
              <a:latin typeface="Times New Roman" panose="02020603050405020304" pitchFamily="18" charset="0"/>
              <a:cs typeface="Times New Roman" panose="02020603050405020304" pitchFamily="18" charset="0"/>
            </a:endParaRPr>
          </a:p>
        </p:txBody>
      </p:sp>
      <p:sp>
        <p:nvSpPr>
          <p:cNvPr id="324" name="Google Shape;324;p14"/>
          <p:cNvSpPr/>
          <p:nvPr/>
        </p:nvSpPr>
        <p:spPr>
          <a:xfrm>
            <a:off x="8429002" y="479661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25%</a:t>
            </a:r>
            <a:endParaRPr dirty="0">
              <a:solidFill>
                <a:schemeClr val="lt1"/>
              </a:solidFill>
              <a:latin typeface="Times New Roman" panose="02020603050405020304" pitchFamily="18" charset="0"/>
              <a:cs typeface="Times New Roman" panose="02020603050405020304" pitchFamily="18" charset="0"/>
            </a:endParaRPr>
          </a:p>
        </p:txBody>
      </p:sp>
      <p:sp>
        <p:nvSpPr>
          <p:cNvPr id="325" name="Google Shape;325;p14"/>
          <p:cNvSpPr/>
          <p:nvPr/>
        </p:nvSpPr>
        <p:spPr>
          <a:xfrm>
            <a:off x="8401491" y="57582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9%</a:t>
            </a:r>
            <a:endParaRPr dirty="0">
              <a:solidFill>
                <a:schemeClr val="lt1"/>
              </a:solidFill>
              <a:latin typeface="Times New Roman" panose="02020603050405020304" pitchFamily="18" charset="0"/>
              <a:cs typeface="Times New Roman" panose="02020603050405020304" pitchFamily="18" charset="0"/>
            </a:endParaRPr>
          </a:p>
        </p:txBody>
      </p:sp>
      <p:sp>
        <p:nvSpPr>
          <p:cNvPr id="326" name="Google Shape;326;p14"/>
          <p:cNvSpPr txBox="1"/>
          <p:nvPr/>
        </p:nvSpPr>
        <p:spPr>
          <a:xfrm>
            <a:off x="9600041" y="3089475"/>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(230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7" name="Google Shape;327;p14"/>
          <p:cNvSpPr txBox="1"/>
          <p:nvPr/>
        </p:nvSpPr>
        <p:spPr>
          <a:xfrm>
            <a:off x="9600041" y="3974208"/>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(456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8" name="Google Shape;328;p14"/>
          <p:cNvSpPr txBox="1"/>
          <p:nvPr/>
        </p:nvSpPr>
        <p:spPr>
          <a:xfrm>
            <a:off x="9600041" y="492701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(256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9" name="Google Shape;329;p14"/>
          <p:cNvSpPr txBox="1"/>
          <p:nvPr/>
        </p:nvSpPr>
        <p:spPr>
          <a:xfrm>
            <a:off x="9600041" y="5838361"/>
            <a:ext cx="23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(95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 name="Google Shape;299;p14">
            <a:extLst>
              <a:ext uri="{FF2B5EF4-FFF2-40B4-BE49-F238E27FC236}">
                <a16:creationId xmlns:a16="http://schemas.microsoft.com/office/drawing/2014/main" id="{22646A80-9547-8551-4B4B-7AC10D371C28}"/>
              </a:ext>
            </a:extLst>
          </p:cNvPr>
          <p:cNvSpPr txBox="1"/>
          <p:nvPr/>
        </p:nvSpPr>
        <p:spPr>
          <a:xfrm>
            <a:off x="4274173" y="1923367"/>
            <a:ext cx="3634716" cy="64629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Siempre que se brindan incentivos se hace de forma pública</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715799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25" name="Google Shape;352;p15">
            <a:extLst>
              <a:ext uri="{FF2B5EF4-FFF2-40B4-BE49-F238E27FC236}">
                <a16:creationId xmlns:a16="http://schemas.microsoft.com/office/drawing/2014/main" id="{8BA772C3-2079-7296-4CA3-09F63229E730}"/>
              </a:ext>
            </a:extLst>
          </p:cNvPr>
          <p:cNvCxnSpPr/>
          <p:nvPr/>
        </p:nvCxnSpPr>
        <p:spPr>
          <a:xfrm>
            <a:off x="3356404" y="1311538"/>
            <a:ext cx="0" cy="4895385"/>
          </a:xfrm>
          <a:prstGeom prst="straightConnector1">
            <a:avLst/>
          </a:prstGeom>
          <a:noFill/>
          <a:ln w="38100" cap="flat" cmpd="sng">
            <a:solidFill>
              <a:srgbClr val="FFC000"/>
            </a:solidFill>
            <a:prstDash val="dot"/>
            <a:round/>
            <a:headEnd type="none" w="sm" len="sm"/>
            <a:tailEnd type="none" w="sm" len="sm"/>
          </a:ln>
        </p:spPr>
      </p:cxnSp>
      <p:grpSp>
        <p:nvGrpSpPr>
          <p:cNvPr id="39" name="Google Shape;298;p14">
            <a:extLst>
              <a:ext uri="{FF2B5EF4-FFF2-40B4-BE49-F238E27FC236}">
                <a16:creationId xmlns:a16="http://schemas.microsoft.com/office/drawing/2014/main" id="{6A02788D-DA3E-DC8B-B275-E974A78831E0}"/>
              </a:ext>
            </a:extLst>
          </p:cNvPr>
          <p:cNvGrpSpPr/>
          <p:nvPr/>
        </p:nvGrpSpPr>
        <p:grpSpPr>
          <a:xfrm>
            <a:off x="129003" y="851882"/>
            <a:ext cx="7257496" cy="1743138"/>
            <a:chOff x="-5653632" y="1165896"/>
            <a:chExt cx="9589880" cy="1743138"/>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5653632" y="1165896"/>
              <a:ext cx="4006082" cy="923289"/>
            </a:xfrm>
            <a:prstGeom prst="rect">
              <a:avLst/>
            </a:prstGeom>
            <a:solidFill>
              <a:schemeClr val="accent2">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Considero que los incentivos son entregador de forma oportuna</a:t>
              </a:r>
              <a:endParaRPr sz="2100" b="1" i="0" u="none" strike="noStrike" cap="none" dirty="0">
                <a:solidFill>
                  <a:srgbClr val="205867"/>
                </a:solidFill>
                <a:latin typeface="Times New Roman"/>
                <a:ea typeface="Times New Roman"/>
                <a:cs typeface="Times New Roman"/>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4" name="Google Shape;301;p14">
            <a:extLst>
              <a:ext uri="{FF2B5EF4-FFF2-40B4-BE49-F238E27FC236}">
                <a16:creationId xmlns:a16="http://schemas.microsoft.com/office/drawing/2014/main" id="{91EC83E6-20FC-3AD9-48AD-D082AB96C351}"/>
              </a:ext>
            </a:extLst>
          </p:cNvPr>
          <p:cNvSpPr/>
          <p:nvPr/>
        </p:nvSpPr>
        <p:spPr>
          <a:xfrm>
            <a:off x="214468" y="235024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14%</a:t>
            </a:r>
            <a:endParaRPr dirty="0">
              <a:solidFill>
                <a:schemeClr val="lt1"/>
              </a:solidFill>
            </a:endParaRPr>
          </a:p>
        </p:txBody>
      </p:sp>
      <p:sp>
        <p:nvSpPr>
          <p:cNvPr id="55" name="Google Shape;302;p14">
            <a:extLst>
              <a:ext uri="{FF2B5EF4-FFF2-40B4-BE49-F238E27FC236}">
                <a16:creationId xmlns:a16="http://schemas.microsoft.com/office/drawing/2014/main" id="{E9BC3BB1-6048-53F7-E88C-14153F161515}"/>
              </a:ext>
            </a:extLst>
          </p:cNvPr>
          <p:cNvSpPr/>
          <p:nvPr/>
        </p:nvSpPr>
        <p:spPr>
          <a:xfrm>
            <a:off x="214468" y="3416091"/>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39%</a:t>
            </a:r>
            <a:endParaRPr dirty="0">
              <a:solidFill>
                <a:schemeClr val="lt1"/>
              </a:solidFill>
            </a:endParaRPr>
          </a:p>
        </p:txBody>
      </p:sp>
      <p:sp>
        <p:nvSpPr>
          <p:cNvPr id="56" name="Google Shape;303;p14">
            <a:extLst>
              <a:ext uri="{FF2B5EF4-FFF2-40B4-BE49-F238E27FC236}">
                <a16:creationId xmlns:a16="http://schemas.microsoft.com/office/drawing/2014/main" id="{78F94688-5A3E-C9E8-5535-F405B827B458}"/>
              </a:ext>
            </a:extLst>
          </p:cNvPr>
          <p:cNvSpPr/>
          <p:nvPr/>
        </p:nvSpPr>
        <p:spPr>
          <a:xfrm>
            <a:off x="261881" y="450655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32%</a:t>
            </a:r>
            <a:endParaRPr dirty="0">
              <a:solidFill>
                <a:schemeClr val="lt1"/>
              </a:solidFill>
            </a:endParaRPr>
          </a:p>
        </p:txBody>
      </p:sp>
      <p:sp>
        <p:nvSpPr>
          <p:cNvPr id="57" name="Google Shape;304;p14">
            <a:extLst>
              <a:ext uri="{FF2B5EF4-FFF2-40B4-BE49-F238E27FC236}">
                <a16:creationId xmlns:a16="http://schemas.microsoft.com/office/drawing/2014/main" id="{8F611629-135A-4F52-6ED0-C9ED12C3910E}"/>
              </a:ext>
            </a:extLst>
          </p:cNvPr>
          <p:cNvSpPr/>
          <p:nvPr/>
        </p:nvSpPr>
        <p:spPr>
          <a:xfrm>
            <a:off x="261881" y="5536626"/>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14%</a:t>
            </a:r>
            <a:endParaRPr dirty="0">
              <a:solidFill>
                <a:schemeClr val="lt1"/>
              </a:solidFill>
            </a:endParaRPr>
          </a:p>
        </p:txBody>
      </p:sp>
      <p:sp>
        <p:nvSpPr>
          <p:cNvPr id="58" name="Google Shape;305;p14">
            <a:extLst>
              <a:ext uri="{FF2B5EF4-FFF2-40B4-BE49-F238E27FC236}">
                <a16:creationId xmlns:a16="http://schemas.microsoft.com/office/drawing/2014/main" id="{DB61DDD2-64B3-A224-B896-5ADEF477642F}"/>
              </a:ext>
            </a:extLst>
          </p:cNvPr>
          <p:cNvSpPr txBox="1"/>
          <p:nvPr/>
        </p:nvSpPr>
        <p:spPr>
          <a:xfrm>
            <a:off x="1167254" y="251640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(149 RESPUESTAS)</a:t>
            </a:r>
            <a:endParaRPr dirty="0">
              <a:latin typeface="Times New Roman"/>
              <a:ea typeface="Times New Roman"/>
              <a:cs typeface="Times New Roman"/>
              <a:sym typeface="Times New Roman"/>
            </a:endParaRPr>
          </a:p>
        </p:txBody>
      </p:sp>
      <p:sp>
        <p:nvSpPr>
          <p:cNvPr id="59" name="Google Shape;306;p14">
            <a:extLst>
              <a:ext uri="{FF2B5EF4-FFF2-40B4-BE49-F238E27FC236}">
                <a16:creationId xmlns:a16="http://schemas.microsoft.com/office/drawing/2014/main" id="{450AA9C8-3A30-FC22-985D-C7FD9E9CD6E3}"/>
              </a:ext>
            </a:extLst>
          </p:cNvPr>
          <p:cNvSpPr txBox="1"/>
          <p:nvPr/>
        </p:nvSpPr>
        <p:spPr>
          <a:xfrm>
            <a:off x="1190450" y="462203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(338 RESPUESTAS)</a:t>
            </a:r>
            <a:endParaRPr dirty="0">
              <a:latin typeface="Times New Roman"/>
              <a:ea typeface="Times New Roman"/>
              <a:cs typeface="Times New Roman"/>
              <a:sym typeface="Times New Roman"/>
            </a:endParaRPr>
          </a:p>
        </p:txBody>
      </p:sp>
      <p:sp>
        <p:nvSpPr>
          <p:cNvPr id="60" name="Google Shape;307;p14">
            <a:extLst>
              <a:ext uri="{FF2B5EF4-FFF2-40B4-BE49-F238E27FC236}">
                <a16:creationId xmlns:a16="http://schemas.microsoft.com/office/drawing/2014/main" id="{06843AD2-C867-1142-EB9C-59A079CBC443}"/>
              </a:ext>
            </a:extLst>
          </p:cNvPr>
          <p:cNvSpPr txBox="1"/>
          <p:nvPr/>
        </p:nvSpPr>
        <p:spPr>
          <a:xfrm>
            <a:off x="1190450" y="351443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(407 RESPUESTAS)</a:t>
            </a:r>
            <a:endParaRPr dirty="0">
              <a:latin typeface="Times New Roman"/>
              <a:ea typeface="Times New Roman"/>
              <a:cs typeface="Times New Roman"/>
              <a:sym typeface="Times New Roman"/>
            </a:endParaRPr>
          </a:p>
        </p:txBody>
      </p:sp>
      <p:sp>
        <p:nvSpPr>
          <p:cNvPr id="61" name="Google Shape;308;p14">
            <a:extLst>
              <a:ext uri="{FF2B5EF4-FFF2-40B4-BE49-F238E27FC236}">
                <a16:creationId xmlns:a16="http://schemas.microsoft.com/office/drawing/2014/main" id="{376ACED5-B9F9-B21E-F53C-7F2F548D0305}"/>
              </a:ext>
            </a:extLst>
          </p:cNvPr>
          <p:cNvSpPr txBox="1"/>
          <p:nvPr/>
        </p:nvSpPr>
        <p:spPr>
          <a:xfrm>
            <a:off x="1263175" y="5558676"/>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(143 RESPUESTAS)</a:t>
            </a:r>
            <a:endParaRPr dirty="0">
              <a:latin typeface="Times New Roman"/>
              <a:ea typeface="Times New Roman"/>
              <a:cs typeface="Times New Roman"/>
              <a:sym typeface="Times New Roman"/>
            </a:endParaRPr>
          </a:p>
        </p:txBody>
      </p:sp>
      <p:cxnSp>
        <p:nvCxnSpPr>
          <p:cNvPr id="2" name="Google Shape;352;p15">
            <a:extLst>
              <a:ext uri="{FF2B5EF4-FFF2-40B4-BE49-F238E27FC236}">
                <a16:creationId xmlns:a16="http://schemas.microsoft.com/office/drawing/2014/main" id="{5AC1C2EE-E2D4-49EB-01AE-4A8F46644DCA}"/>
              </a:ext>
            </a:extLst>
          </p:cNvPr>
          <p:cNvCxnSpPr/>
          <p:nvPr/>
        </p:nvCxnSpPr>
        <p:spPr>
          <a:xfrm>
            <a:off x="6936007" y="1287458"/>
            <a:ext cx="0" cy="4895385"/>
          </a:xfrm>
          <a:prstGeom prst="straightConnector1">
            <a:avLst/>
          </a:prstGeom>
          <a:noFill/>
          <a:ln w="38100" cap="flat" cmpd="sng">
            <a:solidFill>
              <a:srgbClr val="FFC000"/>
            </a:solidFill>
            <a:prstDash val="dot"/>
            <a:round/>
            <a:headEnd type="none" w="sm" len="sm"/>
            <a:tailEnd type="none" w="sm" len="sm"/>
          </a:ln>
        </p:spPr>
      </p:cxnSp>
      <p:sp>
        <p:nvSpPr>
          <p:cNvPr id="3" name="Google Shape;301;p14">
            <a:extLst>
              <a:ext uri="{FF2B5EF4-FFF2-40B4-BE49-F238E27FC236}">
                <a16:creationId xmlns:a16="http://schemas.microsoft.com/office/drawing/2014/main" id="{D19412C2-503C-5F89-BD22-05FEEB354DA5}"/>
              </a:ext>
            </a:extLst>
          </p:cNvPr>
          <p:cNvSpPr/>
          <p:nvPr/>
        </p:nvSpPr>
        <p:spPr>
          <a:xfrm>
            <a:off x="3528859" y="2355043"/>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15%</a:t>
            </a:r>
            <a:endParaRPr dirty="0">
              <a:solidFill>
                <a:schemeClr val="lt1"/>
              </a:solidFill>
            </a:endParaRPr>
          </a:p>
        </p:txBody>
      </p:sp>
      <p:sp>
        <p:nvSpPr>
          <p:cNvPr id="4" name="Google Shape;302;p14">
            <a:extLst>
              <a:ext uri="{FF2B5EF4-FFF2-40B4-BE49-F238E27FC236}">
                <a16:creationId xmlns:a16="http://schemas.microsoft.com/office/drawing/2014/main" id="{A2CAD64E-2098-1CDA-8FB2-DBEC2874B3B5}"/>
              </a:ext>
            </a:extLst>
          </p:cNvPr>
          <p:cNvSpPr/>
          <p:nvPr/>
        </p:nvSpPr>
        <p:spPr>
          <a:xfrm>
            <a:off x="3528859" y="338453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33%</a:t>
            </a:r>
            <a:endParaRPr dirty="0">
              <a:solidFill>
                <a:schemeClr val="lt1"/>
              </a:solidFill>
            </a:endParaRPr>
          </a:p>
        </p:txBody>
      </p:sp>
      <p:sp>
        <p:nvSpPr>
          <p:cNvPr id="5" name="Google Shape;303;p14">
            <a:extLst>
              <a:ext uri="{FF2B5EF4-FFF2-40B4-BE49-F238E27FC236}">
                <a16:creationId xmlns:a16="http://schemas.microsoft.com/office/drawing/2014/main" id="{C07FFBF2-9CF2-3AC2-4C4D-ACDBEB7F2C10}"/>
              </a:ext>
            </a:extLst>
          </p:cNvPr>
          <p:cNvSpPr/>
          <p:nvPr/>
        </p:nvSpPr>
        <p:spPr>
          <a:xfrm>
            <a:off x="3561400" y="450655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36%</a:t>
            </a:r>
            <a:endParaRPr dirty="0">
              <a:solidFill>
                <a:schemeClr val="lt1"/>
              </a:solidFill>
            </a:endParaRPr>
          </a:p>
        </p:txBody>
      </p:sp>
      <p:sp>
        <p:nvSpPr>
          <p:cNvPr id="6" name="Google Shape;304;p14">
            <a:extLst>
              <a:ext uri="{FF2B5EF4-FFF2-40B4-BE49-F238E27FC236}">
                <a16:creationId xmlns:a16="http://schemas.microsoft.com/office/drawing/2014/main" id="{2D229250-C2BE-80BF-32A2-30FAEF8F047A}"/>
              </a:ext>
            </a:extLst>
          </p:cNvPr>
          <p:cNvSpPr/>
          <p:nvPr/>
        </p:nvSpPr>
        <p:spPr>
          <a:xfrm>
            <a:off x="3594077" y="553662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16%</a:t>
            </a:r>
            <a:endParaRPr dirty="0">
              <a:solidFill>
                <a:schemeClr val="lt1"/>
              </a:solidFill>
            </a:endParaRPr>
          </a:p>
        </p:txBody>
      </p:sp>
      <p:sp>
        <p:nvSpPr>
          <p:cNvPr id="7" name="Google Shape;305;p14">
            <a:extLst>
              <a:ext uri="{FF2B5EF4-FFF2-40B4-BE49-F238E27FC236}">
                <a16:creationId xmlns:a16="http://schemas.microsoft.com/office/drawing/2014/main" id="{D19EDF1B-ACC1-882B-2C1F-49E69665CB55}"/>
              </a:ext>
            </a:extLst>
          </p:cNvPr>
          <p:cNvSpPr txBox="1"/>
          <p:nvPr/>
        </p:nvSpPr>
        <p:spPr>
          <a:xfrm>
            <a:off x="4497445" y="250232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(156 RESPUESTAS)</a:t>
            </a:r>
            <a:endParaRPr dirty="0">
              <a:latin typeface="Times New Roman"/>
              <a:ea typeface="Times New Roman"/>
              <a:cs typeface="Times New Roman"/>
              <a:sym typeface="Times New Roman"/>
            </a:endParaRPr>
          </a:p>
        </p:txBody>
      </p:sp>
      <p:sp>
        <p:nvSpPr>
          <p:cNvPr id="8" name="Google Shape;306;p14">
            <a:extLst>
              <a:ext uri="{FF2B5EF4-FFF2-40B4-BE49-F238E27FC236}">
                <a16:creationId xmlns:a16="http://schemas.microsoft.com/office/drawing/2014/main" id="{558D6509-D8D6-9C74-9B83-E4AAF89166D8}"/>
              </a:ext>
            </a:extLst>
          </p:cNvPr>
          <p:cNvSpPr txBox="1"/>
          <p:nvPr/>
        </p:nvSpPr>
        <p:spPr>
          <a:xfrm>
            <a:off x="4542320" y="4636458"/>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(376 RESPUESTAS)</a:t>
            </a:r>
            <a:endParaRPr dirty="0">
              <a:latin typeface="Times New Roman"/>
              <a:ea typeface="Times New Roman"/>
              <a:cs typeface="Times New Roman"/>
              <a:sym typeface="Times New Roman"/>
            </a:endParaRPr>
          </a:p>
        </p:txBody>
      </p:sp>
      <p:sp>
        <p:nvSpPr>
          <p:cNvPr id="9" name="Google Shape;307;p14">
            <a:extLst>
              <a:ext uri="{FF2B5EF4-FFF2-40B4-BE49-F238E27FC236}">
                <a16:creationId xmlns:a16="http://schemas.microsoft.com/office/drawing/2014/main" id="{1A0031F0-8F72-6C8D-DD74-9B4D3E0386E8}"/>
              </a:ext>
            </a:extLst>
          </p:cNvPr>
          <p:cNvSpPr txBox="1"/>
          <p:nvPr/>
        </p:nvSpPr>
        <p:spPr>
          <a:xfrm>
            <a:off x="4542320" y="3446594"/>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(341 RESPUESTAS)</a:t>
            </a:r>
            <a:endParaRPr dirty="0">
              <a:latin typeface="Times New Roman"/>
              <a:ea typeface="Times New Roman"/>
              <a:cs typeface="Times New Roman"/>
              <a:sym typeface="Times New Roman"/>
            </a:endParaRPr>
          </a:p>
        </p:txBody>
      </p:sp>
      <p:sp>
        <p:nvSpPr>
          <p:cNvPr id="10" name="Google Shape;308;p14">
            <a:extLst>
              <a:ext uri="{FF2B5EF4-FFF2-40B4-BE49-F238E27FC236}">
                <a16:creationId xmlns:a16="http://schemas.microsoft.com/office/drawing/2014/main" id="{87117D53-6ED5-B1C8-B026-500B1C29D6BC}"/>
              </a:ext>
            </a:extLst>
          </p:cNvPr>
          <p:cNvSpPr txBox="1"/>
          <p:nvPr/>
        </p:nvSpPr>
        <p:spPr>
          <a:xfrm>
            <a:off x="4578961" y="5580726"/>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(164 RESPUESTAS)</a:t>
            </a:r>
            <a:endParaRPr dirty="0">
              <a:latin typeface="Times New Roman"/>
              <a:ea typeface="Times New Roman"/>
              <a:cs typeface="Times New Roman"/>
              <a:sym typeface="Times New Roman"/>
            </a:endParaRPr>
          </a:p>
        </p:txBody>
      </p:sp>
      <p:sp>
        <p:nvSpPr>
          <p:cNvPr id="11" name="Google Shape;299;p14">
            <a:extLst>
              <a:ext uri="{FF2B5EF4-FFF2-40B4-BE49-F238E27FC236}">
                <a16:creationId xmlns:a16="http://schemas.microsoft.com/office/drawing/2014/main" id="{89213A07-DB05-F081-54B9-0FA1623EF974}"/>
              </a:ext>
            </a:extLst>
          </p:cNvPr>
          <p:cNvSpPr txBox="1"/>
          <p:nvPr/>
        </p:nvSpPr>
        <p:spPr>
          <a:xfrm>
            <a:off x="3476841" y="740777"/>
            <a:ext cx="3313480" cy="1477287"/>
          </a:xfrm>
          <a:prstGeom prst="rect">
            <a:avLst/>
          </a:prstGeom>
          <a:solidFill>
            <a:schemeClr val="accent2">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Me siento satisfecho con los incentivos que ofrece la institución para promover el desempeño destacado de los funcionarios</a:t>
            </a:r>
            <a:endParaRPr sz="2100" b="1" i="0" u="none" strike="noStrike" cap="none" dirty="0">
              <a:solidFill>
                <a:srgbClr val="205867"/>
              </a:solidFill>
              <a:latin typeface="Times New Roman"/>
              <a:ea typeface="Times New Roman"/>
              <a:cs typeface="Times New Roman"/>
              <a:sym typeface="Times New Roman"/>
            </a:endParaRPr>
          </a:p>
        </p:txBody>
      </p:sp>
      <p:sp>
        <p:nvSpPr>
          <p:cNvPr id="12" name="Google Shape;299;p14">
            <a:extLst>
              <a:ext uri="{FF2B5EF4-FFF2-40B4-BE49-F238E27FC236}">
                <a16:creationId xmlns:a16="http://schemas.microsoft.com/office/drawing/2014/main" id="{6942A597-F74C-2954-C384-3746AF21C59F}"/>
              </a:ext>
            </a:extLst>
          </p:cNvPr>
          <p:cNvSpPr txBox="1"/>
          <p:nvPr/>
        </p:nvSpPr>
        <p:spPr>
          <a:xfrm>
            <a:off x="7532185" y="1800903"/>
            <a:ext cx="3519826" cy="369291"/>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Análisis de resultados negativos:</a:t>
            </a:r>
            <a:endParaRPr sz="2100" b="1" i="0" u="none" strike="noStrike" cap="none" dirty="0">
              <a:solidFill>
                <a:srgbClr val="205867"/>
              </a:solidFill>
              <a:latin typeface="Times New Roman"/>
              <a:ea typeface="Times New Roman"/>
              <a:cs typeface="Times New Roman"/>
              <a:sym typeface="Times New Roman"/>
            </a:endParaRPr>
          </a:p>
        </p:txBody>
      </p:sp>
      <p:sp>
        <p:nvSpPr>
          <p:cNvPr id="13" name="Google Shape;305;p14">
            <a:extLst>
              <a:ext uri="{FF2B5EF4-FFF2-40B4-BE49-F238E27FC236}">
                <a16:creationId xmlns:a16="http://schemas.microsoft.com/office/drawing/2014/main" id="{1816B6F5-5920-3DE4-4C19-3980C74B954C}"/>
              </a:ext>
            </a:extLst>
          </p:cNvPr>
          <p:cNvSpPr txBox="1"/>
          <p:nvPr/>
        </p:nvSpPr>
        <p:spPr>
          <a:xfrm>
            <a:off x="7227117" y="2835941"/>
            <a:ext cx="4499820" cy="2677626"/>
          </a:xfrm>
          <a:prstGeom prst="rect">
            <a:avLst/>
          </a:prstGeom>
          <a:noFill/>
          <a:ln>
            <a:noFill/>
          </a:ln>
        </p:spPr>
        <p:txBody>
          <a:bodyPr spcFirstLastPara="1" wrap="square" lIns="91425" tIns="91425" rIns="91425" bIns="91425" anchor="t" anchorCtr="0">
            <a:spAutoFit/>
          </a:bodyPr>
          <a:lstStyle/>
          <a:p>
            <a:r>
              <a:rPr lang="es-CO" dirty="0">
                <a:latin typeface="Times New Roman"/>
                <a:ea typeface="Times New Roman"/>
                <a:cs typeface="Times New Roman"/>
                <a:sym typeface="Times New Roman"/>
              </a:rPr>
              <a:t>En esta dimensión, se encuentra un resultado negativo en la pregunta de “</a:t>
            </a:r>
            <a:r>
              <a:rPr lang="es-MX" sz="1400" b="1" dirty="0">
                <a:solidFill>
                  <a:srgbClr val="202124"/>
                </a:solidFill>
                <a:latin typeface="Times New Roman"/>
                <a:ea typeface="Times New Roman"/>
                <a:cs typeface="Times New Roman"/>
                <a:sym typeface="Times New Roman"/>
              </a:rPr>
              <a:t>Considero que los incentivos son entregador de forma oportuna”  y “Me siento satisfecho con los incentivos que ofrece la institución para promover el desempeño destacado de los funcionarios</a:t>
            </a:r>
            <a:r>
              <a:rPr lang="es-MX" sz="1800" b="1" dirty="0">
                <a:solidFill>
                  <a:srgbClr val="205867"/>
                </a:solidFill>
                <a:latin typeface="Times New Roman"/>
                <a:ea typeface="Times New Roman"/>
                <a:cs typeface="Times New Roman"/>
                <a:sym typeface="Times New Roman"/>
              </a:rPr>
              <a:t>”</a:t>
            </a:r>
          </a:p>
          <a:p>
            <a:endParaRPr lang="es-MX" dirty="0">
              <a:solidFill>
                <a:srgbClr val="202124"/>
              </a:solidFill>
              <a:latin typeface="Times New Roman"/>
              <a:ea typeface="Times New Roman"/>
              <a:cs typeface="Times New Roman"/>
              <a:sym typeface="Times New Roman"/>
            </a:endParaRPr>
          </a:p>
          <a:p>
            <a:r>
              <a:rPr lang="es-MX" sz="1400" dirty="0">
                <a:solidFill>
                  <a:srgbClr val="202124"/>
                </a:solidFill>
                <a:latin typeface="Times New Roman"/>
                <a:ea typeface="Times New Roman"/>
                <a:cs typeface="Times New Roman"/>
                <a:sym typeface="Times New Roman"/>
              </a:rPr>
              <a:t>Por lo cual, se recomienda generar más incentivos y hacerlos públicos para que los servidores evidencien que si se entregan.</a:t>
            </a:r>
          </a:p>
          <a:p>
            <a:endParaRPr lang="es-MX" b="1" i="0" u="none" strike="noStrike" cap="none" dirty="0">
              <a:solidFill>
                <a:srgbClr val="202124"/>
              </a:solidFill>
              <a:latin typeface="Times New Roman"/>
              <a:ea typeface="Times New Roman"/>
              <a:cs typeface="Times New Roman"/>
              <a:sym typeface="Times New Roman"/>
            </a:endParaRPr>
          </a:p>
          <a:p>
            <a:endParaRPr lang="es-MX" sz="1800" b="1" i="0" u="none" strike="noStrike" cap="none" dirty="0">
              <a:solidFill>
                <a:srgbClr val="205867"/>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42739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Times New Roman" panose="02020603050405020304" pitchFamily="18" charset="0"/>
                <a:ea typeface="Arial Narrow"/>
                <a:cs typeface="Times New Roman" panose="02020603050405020304" pitchFamily="18" charset="0"/>
                <a:sym typeface="Arial Narrow"/>
              </a:rPr>
              <a:t>BIENESTAR LABORAL</a:t>
            </a:r>
            <a:endParaRPr sz="1800" b="0" i="0" u="none" strike="noStrike" cap="none" dirty="0">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grpSp>
        <p:nvGrpSpPr>
          <p:cNvPr id="292" name="Google Shape;292;p14"/>
          <p:cNvGrpSpPr/>
          <p:nvPr/>
        </p:nvGrpSpPr>
        <p:grpSpPr>
          <a:xfrm>
            <a:off x="6107729" y="1567263"/>
            <a:ext cx="2847905" cy="4664102"/>
            <a:chOff x="6405111" y="808918"/>
            <a:chExt cx="2847905" cy="4664102"/>
          </a:xfrm>
        </p:grpSpPr>
        <p:sp>
          <p:nvSpPr>
            <p:cNvPr id="293" name="Google Shape;293;p14"/>
            <p:cNvSpPr txBox="1"/>
            <p:nvPr/>
          </p:nvSpPr>
          <p:spPr>
            <a:xfrm>
              <a:off x="6405111" y="808918"/>
              <a:ext cx="2703272" cy="1138733"/>
            </a:xfrm>
            <a:prstGeom prst="rect">
              <a:avLst/>
            </a:prstGeom>
            <a:solidFill>
              <a:srgbClr val="EAF1D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700" b="1" dirty="0">
                  <a:latin typeface="Times New Roman" panose="02020603050405020304" pitchFamily="18" charset="0"/>
                  <a:ea typeface="Times New Roman"/>
                  <a:cs typeface="Times New Roman" panose="02020603050405020304" pitchFamily="18" charset="0"/>
                  <a:sym typeface="Times New Roman"/>
                </a:rPr>
                <a:t>Participo en actividades recreo-deportivas y culturales que se han desarrollado</a:t>
              </a:r>
              <a:endParaRPr sz="1700"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94" name="Google Shape;294;p14"/>
            <p:cNvSpPr txBox="1"/>
            <p:nvPr/>
          </p:nvSpPr>
          <p:spPr>
            <a:xfrm>
              <a:off x="8307951" y="5165243"/>
              <a:ext cx="9450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cxnSp>
        <p:nvCxnSpPr>
          <p:cNvPr id="295" name="Google Shape;295;p14"/>
          <p:cNvCxnSpPr/>
          <p:nvPr/>
        </p:nvCxnSpPr>
        <p:spPr>
          <a:xfrm>
            <a:off x="3066585" y="1888402"/>
            <a:ext cx="0" cy="4895400"/>
          </a:xfrm>
          <a:prstGeom prst="straightConnector1">
            <a:avLst/>
          </a:prstGeom>
          <a:noFill/>
          <a:ln w="38100" cap="flat" cmpd="sng">
            <a:solidFill>
              <a:srgbClr val="FFC000"/>
            </a:solidFill>
            <a:prstDash val="dot"/>
            <a:miter lim="800000"/>
            <a:headEnd type="none" w="sm" len="sm"/>
            <a:tailEnd type="none" w="sm" len="sm"/>
          </a:ln>
        </p:spPr>
      </p:cxnSp>
      <p:cxnSp>
        <p:nvCxnSpPr>
          <p:cNvPr id="296" name="Google Shape;296;p14"/>
          <p:cNvCxnSpPr/>
          <p:nvPr/>
        </p:nvCxnSpPr>
        <p:spPr>
          <a:xfrm>
            <a:off x="5913120" y="1790268"/>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297" name="Google Shape;297;p14"/>
          <p:cNvSpPr txBox="1"/>
          <p:nvPr/>
        </p:nvSpPr>
        <p:spPr>
          <a:xfrm>
            <a:off x="54310" y="760946"/>
            <a:ext cx="12090314" cy="81096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MX" sz="1800" b="0" i="0" dirty="0">
                <a:solidFill>
                  <a:srgbClr val="202124"/>
                </a:solidFill>
                <a:effectLst/>
                <a:latin typeface="Times New Roman" panose="02020603050405020304" pitchFamily="18" charset="0"/>
                <a:cs typeface="Times New Roman" panose="02020603050405020304" pitchFamily="18" charset="0"/>
              </a:rPr>
              <a:t>Se refiere a las actividades, programas y seguimiento que bienestar laboral hace con el fin de ayuda a los servidores.</a:t>
            </a:r>
            <a:endParaRPr sz="1800" dirty="0">
              <a:solidFill>
                <a:srgbClr val="202124"/>
              </a:solidFill>
              <a:highlight>
                <a:srgbClr val="FFE599"/>
              </a:highlight>
              <a:latin typeface="Times New Roman" panose="02020603050405020304" pitchFamily="18" charset="0"/>
              <a:ea typeface="Roboto"/>
              <a:cs typeface="Times New Roman" panose="02020603050405020304" pitchFamily="18" charset="0"/>
              <a:sym typeface="Roboto"/>
            </a:endParaRPr>
          </a:p>
        </p:txBody>
      </p:sp>
      <p:grpSp>
        <p:nvGrpSpPr>
          <p:cNvPr id="298" name="Google Shape;298;p14"/>
          <p:cNvGrpSpPr/>
          <p:nvPr/>
        </p:nvGrpSpPr>
        <p:grpSpPr>
          <a:xfrm>
            <a:off x="138334" y="1365368"/>
            <a:ext cx="2901013" cy="2108081"/>
            <a:chOff x="152709" y="881676"/>
            <a:chExt cx="3959888" cy="2015216"/>
          </a:xfrm>
        </p:grpSpPr>
        <p:sp>
          <p:nvSpPr>
            <p:cNvPr id="299" name="Google Shape;299;p14"/>
            <p:cNvSpPr txBox="1"/>
            <p:nvPr/>
          </p:nvSpPr>
          <p:spPr>
            <a:xfrm>
              <a:off x="152709" y="881676"/>
              <a:ext cx="3959888" cy="141220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i="0" u="none" strike="noStrike" cap="none" dirty="0">
                  <a:solidFill>
                    <a:srgbClr val="202124"/>
                  </a:solidFill>
                  <a:latin typeface="Times New Roman" panose="02020603050405020304" pitchFamily="18" charset="0"/>
                  <a:ea typeface="Times New Roman"/>
                  <a:cs typeface="Times New Roman" panose="02020603050405020304" pitchFamily="18" charset="0"/>
                  <a:sym typeface="Times New Roman"/>
                </a:rPr>
                <a:t>He accedido a los convenios establecidos entre la institución y otras entidades (recreación, turismo, salud, </a:t>
              </a:r>
              <a:r>
                <a:rPr lang="es-MX" sz="1800" b="1" i="0" u="none" strike="noStrike" cap="none" dirty="0" err="1">
                  <a:solidFill>
                    <a:srgbClr val="202124"/>
                  </a:solidFill>
                  <a:latin typeface="Times New Roman" panose="02020603050405020304" pitchFamily="18" charset="0"/>
                  <a:ea typeface="Times New Roman"/>
                  <a:cs typeface="Times New Roman" panose="02020603050405020304" pitchFamily="18" charset="0"/>
                  <a:sym typeface="Times New Roman"/>
                </a:rPr>
                <a:t>etc</a:t>
              </a:r>
              <a:r>
                <a:rPr lang="es-MX" sz="1800" b="1" i="0" u="none" strike="noStrike" cap="none" dirty="0">
                  <a:solidFill>
                    <a:srgbClr val="202124"/>
                  </a:solidFill>
                  <a:latin typeface="Times New Roman" panose="02020603050405020304" pitchFamily="18" charset="0"/>
                  <a:ea typeface="Times New Roman"/>
                  <a:cs typeface="Times New Roman" panose="02020603050405020304" pitchFamily="18" charset="0"/>
                  <a:sym typeface="Times New Roman"/>
                </a:rPr>
                <a:t>)</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300" name="Google Shape;300;p14"/>
            <p:cNvSpPr txBox="1"/>
            <p:nvPr/>
          </p:nvSpPr>
          <p:spPr>
            <a:xfrm>
              <a:off x="446048" y="2632134"/>
              <a:ext cx="3490200" cy="264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01" name="Google Shape;301;p14"/>
          <p:cNvSpPr/>
          <p:nvPr/>
        </p:nvSpPr>
        <p:spPr>
          <a:xfrm>
            <a:off x="256075" y="283400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18%</a:t>
            </a:r>
            <a:endParaRPr dirty="0">
              <a:solidFill>
                <a:schemeClr val="lt1"/>
              </a:solidFill>
              <a:latin typeface="Times New Roman" panose="02020603050405020304" pitchFamily="18" charset="0"/>
              <a:cs typeface="Times New Roman" panose="02020603050405020304" pitchFamily="18" charset="0"/>
            </a:endParaRPr>
          </a:p>
        </p:txBody>
      </p:sp>
      <p:sp>
        <p:nvSpPr>
          <p:cNvPr id="302" name="Google Shape;302;p14"/>
          <p:cNvSpPr/>
          <p:nvPr/>
        </p:nvSpPr>
        <p:spPr>
          <a:xfrm>
            <a:off x="256075" y="3766642"/>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45%</a:t>
            </a:r>
            <a:endParaRPr dirty="0">
              <a:solidFill>
                <a:schemeClr val="lt1"/>
              </a:solidFill>
              <a:latin typeface="Times New Roman" panose="02020603050405020304" pitchFamily="18" charset="0"/>
              <a:cs typeface="Times New Roman" panose="02020603050405020304" pitchFamily="18" charset="0"/>
            </a:endParaRPr>
          </a:p>
        </p:txBody>
      </p:sp>
      <p:sp>
        <p:nvSpPr>
          <p:cNvPr id="303" name="Google Shape;303;p14"/>
          <p:cNvSpPr/>
          <p:nvPr/>
        </p:nvSpPr>
        <p:spPr>
          <a:xfrm>
            <a:off x="256075" y="473291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27%</a:t>
            </a:r>
            <a:endParaRPr dirty="0">
              <a:solidFill>
                <a:schemeClr val="lt1"/>
              </a:solidFill>
              <a:latin typeface="Times New Roman" panose="02020603050405020304" pitchFamily="18" charset="0"/>
              <a:cs typeface="Times New Roman" panose="02020603050405020304" pitchFamily="18" charset="0"/>
            </a:endParaRPr>
          </a:p>
        </p:txBody>
      </p:sp>
      <p:sp>
        <p:nvSpPr>
          <p:cNvPr id="304" name="Google Shape;304;p14"/>
          <p:cNvSpPr/>
          <p:nvPr/>
        </p:nvSpPr>
        <p:spPr>
          <a:xfrm>
            <a:off x="256075" y="572742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10%</a:t>
            </a:r>
            <a:endParaRPr dirty="0">
              <a:solidFill>
                <a:schemeClr val="lt1"/>
              </a:solidFill>
              <a:latin typeface="Times New Roman" panose="02020603050405020304" pitchFamily="18" charset="0"/>
              <a:cs typeface="Times New Roman" panose="02020603050405020304" pitchFamily="18" charset="0"/>
            </a:endParaRPr>
          </a:p>
        </p:txBody>
      </p:sp>
      <p:sp>
        <p:nvSpPr>
          <p:cNvPr id="305" name="Google Shape;305;p14"/>
          <p:cNvSpPr txBox="1"/>
          <p:nvPr/>
        </p:nvSpPr>
        <p:spPr>
          <a:xfrm>
            <a:off x="1201748" y="30275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(185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6" name="Google Shape;306;p14"/>
          <p:cNvSpPr txBox="1"/>
          <p:nvPr/>
        </p:nvSpPr>
        <p:spPr>
          <a:xfrm>
            <a:off x="1223840" y="485223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(280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7" name="Google Shape;307;p14"/>
          <p:cNvSpPr txBox="1"/>
          <p:nvPr/>
        </p:nvSpPr>
        <p:spPr>
          <a:xfrm>
            <a:off x="1171541" y="3896542"/>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 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(464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8" name="Google Shape;308;p14"/>
          <p:cNvSpPr txBox="1"/>
          <p:nvPr/>
        </p:nvSpPr>
        <p:spPr>
          <a:xfrm>
            <a:off x="1156567" y="5825194"/>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(108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grpSp>
        <p:nvGrpSpPr>
          <p:cNvPr id="309" name="Google Shape;309;p14"/>
          <p:cNvGrpSpPr/>
          <p:nvPr/>
        </p:nvGrpSpPr>
        <p:grpSpPr>
          <a:xfrm>
            <a:off x="4199430" y="5754800"/>
            <a:ext cx="3617508" cy="314314"/>
            <a:chOff x="4322886" y="5171756"/>
            <a:chExt cx="3617508" cy="314314"/>
          </a:xfrm>
        </p:grpSpPr>
        <p:sp>
          <p:nvSpPr>
            <p:cNvPr id="311" name="Google Shape;311;p14"/>
            <p:cNvSpPr txBox="1"/>
            <p:nvPr/>
          </p:nvSpPr>
          <p:spPr>
            <a:xfrm>
              <a:off x="4322886" y="5171757"/>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2" name="Google Shape;312;p14"/>
            <p:cNvSpPr txBox="1"/>
            <p:nvPr/>
          </p:nvSpPr>
          <p:spPr>
            <a:xfrm>
              <a:off x="5635443" y="5178270"/>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3" name="Google Shape;313;p14"/>
            <p:cNvSpPr txBox="1"/>
            <p:nvPr/>
          </p:nvSpPr>
          <p:spPr>
            <a:xfrm>
              <a:off x="6995394" y="5171756"/>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sp>
        <p:nvSpPr>
          <p:cNvPr id="314" name="Google Shape;314;p14"/>
          <p:cNvSpPr/>
          <p:nvPr/>
        </p:nvSpPr>
        <p:spPr>
          <a:xfrm>
            <a:off x="3220072" y="288604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53%</a:t>
            </a:r>
            <a:endParaRPr dirty="0">
              <a:solidFill>
                <a:schemeClr val="lt1"/>
              </a:solidFill>
              <a:latin typeface="Times New Roman" panose="02020603050405020304" pitchFamily="18" charset="0"/>
              <a:cs typeface="Times New Roman" panose="02020603050405020304" pitchFamily="18" charset="0"/>
            </a:endParaRPr>
          </a:p>
        </p:txBody>
      </p:sp>
      <p:sp>
        <p:nvSpPr>
          <p:cNvPr id="315" name="Google Shape;315;p14"/>
          <p:cNvSpPr/>
          <p:nvPr/>
        </p:nvSpPr>
        <p:spPr>
          <a:xfrm>
            <a:off x="3217340" y="382083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41%</a:t>
            </a:r>
            <a:endParaRPr dirty="0">
              <a:solidFill>
                <a:schemeClr val="lt1"/>
              </a:solidFill>
              <a:latin typeface="Times New Roman" panose="02020603050405020304" pitchFamily="18" charset="0"/>
              <a:cs typeface="Times New Roman" panose="02020603050405020304" pitchFamily="18" charset="0"/>
            </a:endParaRPr>
          </a:p>
        </p:txBody>
      </p:sp>
      <p:sp>
        <p:nvSpPr>
          <p:cNvPr id="316" name="Google Shape;316;p14"/>
          <p:cNvSpPr/>
          <p:nvPr/>
        </p:nvSpPr>
        <p:spPr>
          <a:xfrm>
            <a:off x="3251281" y="482613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a:t>
            </a:r>
            <a:endParaRPr dirty="0">
              <a:solidFill>
                <a:schemeClr val="lt1"/>
              </a:solidFill>
              <a:latin typeface="Times New Roman" panose="02020603050405020304" pitchFamily="18" charset="0"/>
              <a:cs typeface="Times New Roman" panose="02020603050405020304" pitchFamily="18" charset="0"/>
            </a:endParaRPr>
          </a:p>
        </p:txBody>
      </p:sp>
      <p:sp>
        <p:nvSpPr>
          <p:cNvPr id="317" name="Google Shape;317;p14"/>
          <p:cNvSpPr/>
          <p:nvPr/>
        </p:nvSpPr>
        <p:spPr>
          <a:xfrm>
            <a:off x="3295714" y="5786679"/>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a:t>
            </a:r>
            <a:endParaRPr dirty="0">
              <a:solidFill>
                <a:schemeClr val="lt1"/>
              </a:solidFill>
              <a:latin typeface="Times New Roman" panose="02020603050405020304" pitchFamily="18" charset="0"/>
              <a:cs typeface="Times New Roman" panose="02020603050405020304" pitchFamily="18" charset="0"/>
            </a:endParaRPr>
          </a:p>
        </p:txBody>
      </p:sp>
      <p:sp>
        <p:nvSpPr>
          <p:cNvPr id="318" name="Google Shape;318;p14"/>
          <p:cNvSpPr txBox="1"/>
          <p:nvPr/>
        </p:nvSpPr>
        <p:spPr>
          <a:xfrm>
            <a:off x="4118614" y="2985347"/>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(548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19" name="Google Shape;319;p14"/>
          <p:cNvSpPr txBox="1"/>
          <p:nvPr/>
        </p:nvSpPr>
        <p:spPr>
          <a:xfrm>
            <a:off x="4172145" y="3892166"/>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(430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0" name="Google Shape;320;p14"/>
          <p:cNvSpPr txBox="1"/>
          <p:nvPr/>
        </p:nvSpPr>
        <p:spPr>
          <a:xfrm>
            <a:off x="4182034" y="4907687"/>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1" name="Google Shape;321;p14"/>
          <p:cNvSpPr txBox="1"/>
          <p:nvPr/>
        </p:nvSpPr>
        <p:spPr>
          <a:xfrm>
            <a:off x="4192918" y="5808729"/>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(17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2" name="Google Shape;322;p14"/>
          <p:cNvSpPr/>
          <p:nvPr/>
        </p:nvSpPr>
        <p:spPr>
          <a:xfrm>
            <a:off x="6041782" y="294515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27%</a:t>
            </a:r>
            <a:endParaRPr dirty="0">
              <a:solidFill>
                <a:schemeClr val="lt1"/>
              </a:solidFill>
              <a:latin typeface="Times New Roman" panose="02020603050405020304" pitchFamily="18" charset="0"/>
              <a:cs typeface="Times New Roman" panose="02020603050405020304" pitchFamily="18" charset="0"/>
            </a:endParaRPr>
          </a:p>
        </p:txBody>
      </p:sp>
      <p:sp>
        <p:nvSpPr>
          <p:cNvPr id="323" name="Google Shape;323;p14"/>
          <p:cNvSpPr/>
          <p:nvPr/>
        </p:nvSpPr>
        <p:spPr>
          <a:xfrm>
            <a:off x="6040883" y="3898402"/>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47%</a:t>
            </a:r>
            <a:endParaRPr dirty="0">
              <a:solidFill>
                <a:schemeClr val="lt1"/>
              </a:solidFill>
              <a:latin typeface="Times New Roman" panose="02020603050405020304" pitchFamily="18" charset="0"/>
              <a:cs typeface="Times New Roman" panose="02020603050405020304" pitchFamily="18" charset="0"/>
            </a:endParaRPr>
          </a:p>
        </p:txBody>
      </p:sp>
      <p:sp>
        <p:nvSpPr>
          <p:cNvPr id="324" name="Google Shape;324;p14"/>
          <p:cNvSpPr/>
          <p:nvPr/>
        </p:nvSpPr>
        <p:spPr>
          <a:xfrm>
            <a:off x="6041732" y="488591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19%</a:t>
            </a:r>
            <a:endParaRPr dirty="0">
              <a:solidFill>
                <a:schemeClr val="lt1"/>
              </a:solidFill>
              <a:latin typeface="Times New Roman" panose="02020603050405020304" pitchFamily="18" charset="0"/>
              <a:cs typeface="Times New Roman" panose="02020603050405020304" pitchFamily="18" charset="0"/>
            </a:endParaRPr>
          </a:p>
        </p:txBody>
      </p:sp>
      <p:sp>
        <p:nvSpPr>
          <p:cNvPr id="325" name="Google Shape;325;p14"/>
          <p:cNvSpPr/>
          <p:nvPr/>
        </p:nvSpPr>
        <p:spPr>
          <a:xfrm>
            <a:off x="6066075" y="5873426"/>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7%</a:t>
            </a:r>
            <a:endParaRPr dirty="0">
              <a:solidFill>
                <a:schemeClr val="lt1"/>
              </a:solidFill>
              <a:latin typeface="Times New Roman" panose="02020603050405020304" pitchFamily="18" charset="0"/>
              <a:cs typeface="Times New Roman" panose="02020603050405020304" pitchFamily="18" charset="0"/>
            </a:endParaRPr>
          </a:p>
        </p:txBody>
      </p:sp>
      <p:sp>
        <p:nvSpPr>
          <p:cNvPr id="326" name="Google Shape;326;p14"/>
          <p:cNvSpPr txBox="1"/>
          <p:nvPr/>
        </p:nvSpPr>
        <p:spPr>
          <a:xfrm>
            <a:off x="6927234" y="3094241"/>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(279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7" name="Google Shape;327;p14"/>
          <p:cNvSpPr txBox="1"/>
          <p:nvPr/>
        </p:nvSpPr>
        <p:spPr>
          <a:xfrm>
            <a:off x="6884657" y="4004640"/>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(489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8" name="Google Shape;328;p14"/>
          <p:cNvSpPr txBox="1"/>
          <p:nvPr/>
        </p:nvSpPr>
        <p:spPr>
          <a:xfrm>
            <a:off x="6954949" y="499271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(194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29" name="Google Shape;329;p14"/>
          <p:cNvSpPr txBox="1"/>
          <p:nvPr/>
        </p:nvSpPr>
        <p:spPr>
          <a:xfrm>
            <a:off x="6963279" y="5940168"/>
            <a:ext cx="23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 name="Google Shape;299;p14">
            <a:extLst>
              <a:ext uri="{FF2B5EF4-FFF2-40B4-BE49-F238E27FC236}">
                <a16:creationId xmlns:a16="http://schemas.microsoft.com/office/drawing/2014/main" id="{22646A80-9547-8551-4B4B-7AC10D371C28}"/>
              </a:ext>
            </a:extLst>
          </p:cNvPr>
          <p:cNvSpPr txBox="1"/>
          <p:nvPr/>
        </p:nvSpPr>
        <p:spPr>
          <a:xfrm>
            <a:off x="3336336" y="1548381"/>
            <a:ext cx="2382054"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Mi jefe inmediato avala los permisos relacionados con la atención en salud</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cxnSp>
        <p:nvCxnSpPr>
          <p:cNvPr id="3" name="Google Shape;296;p14">
            <a:extLst>
              <a:ext uri="{FF2B5EF4-FFF2-40B4-BE49-F238E27FC236}">
                <a16:creationId xmlns:a16="http://schemas.microsoft.com/office/drawing/2014/main" id="{7897964D-1DF5-35DF-6D6B-8AA4AE870DAB}"/>
              </a:ext>
            </a:extLst>
          </p:cNvPr>
          <p:cNvCxnSpPr/>
          <p:nvPr/>
        </p:nvCxnSpPr>
        <p:spPr>
          <a:xfrm>
            <a:off x="8955634" y="1833500"/>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4" name="Google Shape;314;p14">
            <a:extLst>
              <a:ext uri="{FF2B5EF4-FFF2-40B4-BE49-F238E27FC236}">
                <a16:creationId xmlns:a16="http://schemas.microsoft.com/office/drawing/2014/main" id="{57750A7E-5327-F097-9650-957F17EB9F3D}"/>
              </a:ext>
            </a:extLst>
          </p:cNvPr>
          <p:cNvSpPr/>
          <p:nvPr/>
        </p:nvSpPr>
        <p:spPr>
          <a:xfrm>
            <a:off x="9153843" y="294981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31%</a:t>
            </a:r>
            <a:endParaRPr dirty="0">
              <a:solidFill>
                <a:schemeClr val="lt1"/>
              </a:solidFill>
              <a:latin typeface="Times New Roman" panose="02020603050405020304" pitchFamily="18" charset="0"/>
              <a:cs typeface="Times New Roman" panose="02020603050405020304" pitchFamily="18" charset="0"/>
            </a:endParaRPr>
          </a:p>
        </p:txBody>
      </p:sp>
      <p:sp>
        <p:nvSpPr>
          <p:cNvPr id="5" name="Google Shape;315;p14">
            <a:extLst>
              <a:ext uri="{FF2B5EF4-FFF2-40B4-BE49-F238E27FC236}">
                <a16:creationId xmlns:a16="http://schemas.microsoft.com/office/drawing/2014/main" id="{AD075544-BE5C-E24D-9C74-AA92AE8EA0A6}"/>
              </a:ext>
            </a:extLst>
          </p:cNvPr>
          <p:cNvSpPr/>
          <p:nvPr/>
        </p:nvSpPr>
        <p:spPr>
          <a:xfrm>
            <a:off x="9153843" y="395511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49%</a:t>
            </a:r>
            <a:endParaRPr dirty="0">
              <a:solidFill>
                <a:schemeClr val="lt1"/>
              </a:solidFill>
              <a:latin typeface="Times New Roman" panose="02020603050405020304" pitchFamily="18" charset="0"/>
              <a:cs typeface="Times New Roman" panose="02020603050405020304" pitchFamily="18" charset="0"/>
            </a:endParaRPr>
          </a:p>
        </p:txBody>
      </p:sp>
      <p:sp>
        <p:nvSpPr>
          <p:cNvPr id="6" name="Google Shape;316;p14">
            <a:extLst>
              <a:ext uri="{FF2B5EF4-FFF2-40B4-BE49-F238E27FC236}">
                <a16:creationId xmlns:a16="http://schemas.microsoft.com/office/drawing/2014/main" id="{7888FC81-2DD0-CD5C-A7F7-923D10A45791}"/>
              </a:ext>
            </a:extLst>
          </p:cNvPr>
          <p:cNvSpPr/>
          <p:nvPr/>
        </p:nvSpPr>
        <p:spPr>
          <a:xfrm>
            <a:off x="9140361" y="495988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14%</a:t>
            </a:r>
            <a:endParaRPr dirty="0">
              <a:solidFill>
                <a:schemeClr val="lt1"/>
              </a:solidFill>
              <a:latin typeface="Times New Roman" panose="02020603050405020304" pitchFamily="18" charset="0"/>
              <a:cs typeface="Times New Roman" panose="02020603050405020304" pitchFamily="18" charset="0"/>
            </a:endParaRPr>
          </a:p>
        </p:txBody>
      </p:sp>
      <p:sp>
        <p:nvSpPr>
          <p:cNvPr id="7" name="Google Shape;317;p14">
            <a:extLst>
              <a:ext uri="{FF2B5EF4-FFF2-40B4-BE49-F238E27FC236}">
                <a16:creationId xmlns:a16="http://schemas.microsoft.com/office/drawing/2014/main" id="{2692EE1F-96C8-9C2A-ABA4-02A5D2DE929E}"/>
              </a:ext>
            </a:extLst>
          </p:cNvPr>
          <p:cNvSpPr/>
          <p:nvPr/>
        </p:nvSpPr>
        <p:spPr>
          <a:xfrm>
            <a:off x="9134014" y="5891121"/>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a:t>
            </a:r>
            <a:endParaRPr dirty="0">
              <a:solidFill>
                <a:schemeClr val="lt1"/>
              </a:solidFill>
              <a:latin typeface="Times New Roman" panose="02020603050405020304" pitchFamily="18" charset="0"/>
              <a:cs typeface="Times New Roman" panose="02020603050405020304" pitchFamily="18" charset="0"/>
            </a:endParaRPr>
          </a:p>
        </p:txBody>
      </p:sp>
      <p:sp>
        <p:nvSpPr>
          <p:cNvPr id="8" name="Google Shape;318;p14">
            <a:extLst>
              <a:ext uri="{FF2B5EF4-FFF2-40B4-BE49-F238E27FC236}">
                <a16:creationId xmlns:a16="http://schemas.microsoft.com/office/drawing/2014/main" id="{967FE925-8200-3D13-CEE2-08801B2586E4}"/>
              </a:ext>
            </a:extLst>
          </p:cNvPr>
          <p:cNvSpPr txBox="1"/>
          <p:nvPr/>
        </p:nvSpPr>
        <p:spPr>
          <a:xfrm>
            <a:off x="10002924" y="3067565"/>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(326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9" name="Google Shape;320;p14">
            <a:extLst>
              <a:ext uri="{FF2B5EF4-FFF2-40B4-BE49-F238E27FC236}">
                <a16:creationId xmlns:a16="http://schemas.microsoft.com/office/drawing/2014/main" id="{B7FB388E-A378-54E4-99A2-FAF5CA1B7A3C}"/>
              </a:ext>
            </a:extLst>
          </p:cNvPr>
          <p:cNvSpPr txBox="1"/>
          <p:nvPr/>
        </p:nvSpPr>
        <p:spPr>
          <a:xfrm>
            <a:off x="10055136" y="505535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(151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21;p14">
            <a:extLst>
              <a:ext uri="{FF2B5EF4-FFF2-40B4-BE49-F238E27FC236}">
                <a16:creationId xmlns:a16="http://schemas.microsoft.com/office/drawing/2014/main" id="{2543D91B-ACA8-36B9-E0C2-F8CF2E64753E}"/>
              </a:ext>
            </a:extLst>
          </p:cNvPr>
          <p:cNvSpPr txBox="1"/>
          <p:nvPr/>
        </p:nvSpPr>
        <p:spPr>
          <a:xfrm>
            <a:off x="9943973" y="5894939"/>
            <a:ext cx="235452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(46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1" name="Google Shape;299;p14">
            <a:extLst>
              <a:ext uri="{FF2B5EF4-FFF2-40B4-BE49-F238E27FC236}">
                <a16:creationId xmlns:a16="http://schemas.microsoft.com/office/drawing/2014/main" id="{44FE9896-2364-C088-4611-570B482061C0}"/>
              </a:ext>
            </a:extLst>
          </p:cNvPr>
          <p:cNvSpPr txBox="1"/>
          <p:nvPr/>
        </p:nvSpPr>
        <p:spPr>
          <a:xfrm>
            <a:off x="9164586" y="1647884"/>
            <a:ext cx="2706599"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Me gustan las actividades recreo deportivas que se realizan</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0" name="Google Shape;319;p14">
            <a:extLst>
              <a:ext uri="{FF2B5EF4-FFF2-40B4-BE49-F238E27FC236}">
                <a16:creationId xmlns:a16="http://schemas.microsoft.com/office/drawing/2014/main" id="{B3DE5660-41CD-1EF1-D446-941F0CB7ED45}"/>
              </a:ext>
            </a:extLst>
          </p:cNvPr>
          <p:cNvSpPr txBox="1"/>
          <p:nvPr/>
        </p:nvSpPr>
        <p:spPr>
          <a:xfrm>
            <a:off x="10062965" y="4085015"/>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(514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838963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352" name="Google Shape;352;p15"/>
          <p:cNvCxnSpPr/>
          <p:nvPr/>
        </p:nvCxnSpPr>
        <p:spPr>
          <a:xfrm>
            <a:off x="3846204" y="1360202"/>
            <a:ext cx="0" cy="4895385"/>
          </a:xfrm>
          <a:prstGeom prst="straightConnector1">
            <a:avLst/>
          </a:prstGeom>
          <a:noFill/>
          <a:ln w="38100" cap="flat" cmpd="sng">
            <a:solidFill>
              <a:srgbClr val="FFC000"/>
            </a:solidFill>
            <a:prstDash val="dot"/>
            <a:round/>
            <a:headEnd type="none" w="sm" len="sm"/>
            <a:tailEnd type="none" w="sm" len="sm"/>
          </a:ln>
        </p:spPr>
      </p:cxnSp>
      <p:grpSp>
        <p:nvGrpSpPr>
          <p:cNvPr id="13" name="Google Shape;298;p14">
            <a:extLst>
              <a:ext uri="{FF2B5EF4-FFF2-40B4-BE49-F238E27FC236}">
                <a16:creationId xmlns:a16="http://schemas.microsoft.com/office/drawing/2014/main" id="{CE63C40D-29C5-C1BA-52A9-8DAE456C23E4}"/>
              </a:ext>
            </a:extLst>
          </p:cNvPr>
          <p:cNvGrpSpPr/>
          <p:nvPr/>
        </p:nvGrpSpPr>
        <p:grpSpPr>
          <a:xfrm>
            <a:off x="97007" y="898558"/>
            <a:ext cx="3379435" cy="1793372"/>
            <a:chOff x="446048" y="1115662"/>
            <a:chExt cx="4465504" cy="1793372"/>
          </a:xfrm>
        </p:grpSpPr>
        <p:sp>
          <p:nvSpPr>
            <p:cNvPr id="14" name="Google Shape;299;p14">
              <a:extLst>
                <a:ext uri="{FF2B5EF4-FFF2-40B4-BE49-F238E27FC236}">
                  <a16:creationId xmlns:a16="http://schemas.microsoft.com/office/drawing/2014/main" id="{197ED22A-72EE-2D9F-A0C0-5712CD12DD0A}"/>
                </a:ext>
              </a:extLst>
            </p:cNvPr>
            <p:cNvSpPr txBox="1"/>
            <p:nvPr/>
          </p:nvSpPr>
          <p:spPr>
            <a:xfrm>
              <a:off x="761355" y="1115662"/>
              <a:ext cx="4150197"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En mi área se promueve la realización de pausas activas durante la jornada laboral</a:t>
              </a:r>
              <a:endParaRPr sz="2100" b="1" i="0" u="none" strike="noStrike" cap="none" dirty="0">
                <a:solidFill>
                  <a:srgbClr val="205867"/>
                </a:solidFill>
                <a:latin typeface="Times New Roman"/>
                <a:ea typeface="Times New Roman"/>
                <a:cs typeface="Times New Roman"/>
                <a:sym typeface="Times New Roman"/>
              </a:endParaRPr>
            </a:p>
          </p:txBody>
        </p:sp>
        <p:sp>
          <p:nvSpPr>
            <p:cNvPr id="15" name="Google Shape;300;p14">
              <a:extLst>
                <a:ext uri="{FF2B5EF4-FFF2-40B4-BE49-F238E27FC236}">
                  <a16:creationId xmlns:a16="http://schemas.microsoft.com/office/drawing/2014/main" id="{E055301B-BCDE-CD8F-5123-A5FA749FF8F1}"/>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6" name="Google Shape;301;p14">
            <a:extLst>
              <a:ext uri="{FF2B5EF4-FFF2-40B4-BE49-F238E27FC236}">
                <a16:creationId xmlns:a16="http://schemas.microsoft.com/office/drawing/2014/main" id="{671E54F7-4329-95E6-EFE8-751EDCAF4F93}"/>
              </a:ext>
            </a:extLst>
          </p:cNvPr>
          <p:cNvSpPr/>
          <p:nvPr/>
        </p:nvSpPr>
        <p:spPr>
          <a:xfrm>
            <a:off x="355665" y="2108300"/>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46%</a:t>
            </a:r>
            <a:endParaRPr dirty="0">
              <a:solidFill>
                <a:schemeClr val="lt1"/>
              </a:solidFill>
            </a:endParaRPr>
          </a:p>
        </p:txBody>
      </p:sp>
      <p:sp>
        <p:nvSpPr>
          <p:cNvPr id="17" name="Google Shape;302;p14">
            <a:extLst>
              <a:ext uri="{FF2B5EF4-FFF2-40B4-BE49-F238E27FC236}">
                <a16:creationId xmlns:a16="http://schemas.microsoft.com/office/drawing/2014/main" id="{F2C9B26C-F62F-081B-24A1-C294321057B5}"/>
              </a:ext>
            </a:extLst>
          </p:cNvPr>
          <p:cNvSpPr/>
          <p:nvPr/>
        </p:nvSpPr>
        <p:spPr>
          <a:xfrm>
            <a:off x="348101" y="318434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40%</a:t>
            </a:r>
            <a:endParaRPr dirty="0">
              <a:solidFill>
                <a:schemeClr val="lt1"/>
              </a:solidFill>
            </a:endParaRPr>
          </a:p>
        </p:txBody>
      </p:sp>
      <p:sp>
        <p:nvSpPr>
          <p:cNvPr id="18" name="Google Shape;303;p14">
            <a:extLst>
              <a:ext uri="{FF2B5EF4-FFF2-40B4-BE49-F238E27FC236}">
                <a16:creationId xmlns:a16="http://schemas.microsoft.com/office/drawing/2014/main" id="{3BDDAEA0-32D9-6CEE-4E27-39FE644D50B1}"/>
              </a:ext>
            </a:extLst>
          </p:cNvPr>
          <p:cNvSpPr/>
          <p:nvPr/>
        </p:nvSpPr>
        <p:spPr>
          <a:xfrm>
            <a:off x="372106" y="426039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11%</a:t>
            </a:r>
            <a:endParaRPr dirty="0">
              <a:solidFill>
                <a:schemeClr val="lt1"/>
              </a:solidFill>
            </a:endParaRPr>
          </a:p>
        </p:txBody>
      </p:sp>
      <p:sp>
        <p:nvSpPr>
          <p:cNvPr id="19" name="Google Shape;304;p14">
            <a:extLst>
              <a:ext uri="{FF2B5EF4-FFF2-40B4-BE49-F238E27FC236}">
                <a16:creationId xmlns:a16="http://schemas.microsoft.com/office/drawing/2014/main" id="{1CFB1C7B-4C9F-AE5D-7C24-D513FDC192C4}"/>
              </a:ext>
            </a:extLst>
          </p:cNvPr>
          <p:cNvSpPr/>
          <p:nvPr/>
        </p:nvSpPr>
        <p:spPr>
          <a:xfrm>
            <a:off x="396355" y="533643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a:t>
            </a:r>
            <a:endParaRPr dirty="0">
              <a:solidFill>
                <a:schemeClr val="lt1"/>
              </a:solidFill>
            </a:endParaRPr>
          </a:p>
        </p:txBody>
      </p:sp>
      <p:sp>
        <p:nvSpPr>
          <p:cNvPr id="20" name="Google Shape;305;p14">
            <a:extLst>
              <a:ext uri="{FF2B5EF4-FFF2-40B4-BE49-F238E27FC236}">
                <a16:creationId xmlns:a16="http://schemas.microsoft.com/office/drawing/2014/main" id="{B4130625-A781-C076-28D0-755BB424E447}"/>
              </a:ext>
            </a:extLst>
          </p:cNvPr>
          <p:cNvSpPr txBox="1"/>
          <p:nvPr/>
        </p:nvSpPr>
        <p:spPr>
          <a:xfrm>
            <a:off x="1224447" y="226521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(176 RESPUESTAS)</a:t>
            </a:r>
            <a:endParaRPr dirty="0">
              <a:latin typeface="Times New Roman"/>
              <a:ea typeface="Times New Roman"/>
              <a:cs typeface="Times New Roman"/>
              <a:sym typeface="Times New Roman"/>
            </a:endParaRPr>
          </a:p>
        </p:txBody>
      </p:sp>
      <p:sp>
        <p:nvSpPr>
          <p:cNvPr id="21" name="Google Shape;306;p14">
            <a:extLst>
              <a:ext uri="{FF2B5EF4-FFF2-40B4-BE49-F238E27FC236}">
                <a16:creationId xmlns:a16="http://schemas.microsoft.com/office/drawing/2014/main" id="{91A80DA4-F74B-FF1F-6E44-1DD644266CA8}"/>
              </a:ext>
            </a:extLst>
          </p:cNvPr>
          <p:cNvSpPr txBox="1"/>
          <p:nvPr/>
        </p:nvSpPr>
        <p:spPr>
          <a:xfrm>
            <a:off x="1290469" y="4377007"/>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(325 RESPUESTAS)</a:t>
            </a:r>
            <a:endParaRPr dirty="0">
              <a:latin typeface="Times New Roman"/>
              <a:ea typeface="Times New Roman"/>
              <a:cs typeface="Times New Roman"/>
              <a:sym typeface="Times New Roman"/>
            </a:endParaRPr>
          </a:p>
        </p:txBody>
      </p:sp>
      <p:sp>
        <p:nvSpPr>
          <p:cNvPr id="22" name="Google Shape;307;p14">
            <a:extLst>
              <a:ext uri="{FF2B5EF4-FFF2-40B4-BE49-F238E27FC236}">
                <a16:creationId xmlns:a16="http://schemas.microsoft.com/office/drawing/2014/main" id="{A3BDE2EA-5249-DCA4-565D-38A8CD94E03A}"/>
              </a:ext>
            </a:extLst>
          </p:cNvPr>
          <p:cNvSpPr txBox="1"/>
          <p:nvPr/>
        </p:nvSpPr>
        <p:spPr>
          <a:xfrm>
            <a:off x="1292199" y="335229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(379 RESPUESTAS)</a:t>
            </a:r>
            <a:endParaRPr dirty="0">
              <a:latin typeface="Times New Roman"/>
              <a:ea typeface="Times New Roman"/>
              <a:cs typeface="Times New Roman"/>
              <a:sym typeface="Times New Roman"/>
            </a:endParaRPr>
          </a:p>
        </p:txBody>
      </p:sp>
      <p:sp>
        <p:nvSpPr>
          <p:cNvPr id="23" name="Google Shape;308;p14">
            <a:extLst>
              <a:ext uri="{FF2B5EF4-FFF2-40B4-BE49-F238E27FC236}">
                <a16:creationId xmlns:a16="http://schemas.microsoft.com/office/drawing/2014/main" id="{59A5F71A-B788-9C63-412D-0B9E9E101902}"/>
              </a:ext>
            </a:extLst>
          </p:cNvPr>
          <p:cNvSpPr txBox="1"/>
          <p:nvPr/>
        </p:nvSpPr>
        <p:spPr>
          <a:xfrm>
            <a:off x="1310676" y="5350008"/>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(157 RESPUESTAS)</a:t>
            </a:r>
            <a:endParaRPr dirty="0">
              <a:latin typeface="Times New Roman"/>
              <a:ea typeface="Times New Roman"/>
              <a:cs typeface="Times New Roman"/>
              <a:sym typeface="Times New Roman"/>
            </a:endParaRPr>
          </a:p>
        </p:txBody>
      </p:sp>
      <p:cxnSp>
        <p:nvCxnSpPr>
          <p:cNvPr id="26" name="Google Shape;352;p15">
            <a:extLst>
              <a:ext uri="{FF2B5EF4-FFF2-40B4-BE49-F238E27FC236}">
                <a16:creationId xmlns:a16="http://schemas.microsoft.com/office/drawing/2014/main" id="{E52C6D28-41B3-3DE0-226B-B0748E4364DA}"/>
              </a:ext>
            </a:extLst>
          </p:cNvPr>
          <p:cNvCxnSpPr/>
          <p:nvPr/>
        </p:nvCxnSpPr>
        <p:spPr>
          <a:xfrm>
            <a:off x="8150486" y="1360202"/>
            <a:ext cx="0" cy="4895385"/>
          </a:xfrm>
          <a:prstGeom prst="straightConnector1">
            <a:avLst/>
          </a:prstGeom>
          <a:noFill/>
          <a:ln w="38100" cap="flat" cmpd="sng">
            <a:solidFill>
              <a:srgbClr val="FFC000"/>
            </a:solidFill>
            <a:prstDash val="dot"/>
            <a:round/>
            <a:headEnd type="none" w="sm" len="sm"/>
            <a:tailEnd type="none" w="sm" len="sm"/>
          </a:ln>
        </p:spPr>
      </p:cxnSp>
      <p:grpSp>
        <p:nvGrpSpPr>
          <p:cNvPr id="27" name="Google Shape;298;p14">
            <a:extLst>
              <a:ext uri="{FF2B5EF4-FFF2-40B4-BE49-F238E27FC236}">
                <a16:creationId xmlns:a16="http://schemas.microsoft.com/office/drawing/2014/main" id="{207E7E56-0A50-C532-C9CB-D19415E5F1EA}"/>
              </a:ext>
            </a:extLst>
          </p:cNvPr>
          <p:cNvGrpSpPr/>
          <p:nvPr/>
        </p:nvGrpSpPr>
        <p:grpSpPr>
          <a:xfrm>
            <a:off x="4176127" y="898558"/>
            <a:ext cx="3662489" cy="1919143"/>
            <a:chOff x="-879423" y="989891"/>
            <a:chExt cx="4839524" cy="1919143"/>
          </a:xfrm>
        </p:grpSpPr>
        <p:sp>
          <p:nvSpPr>
            <p:cNvPr id="28" name="Google Shape;299;p14">
              <a:extLst>
                <a:ext uri="{FF2B5EF4-FFF2-40B4-BE49-F238E27FC236}">
                  <a16:creationId xmlns:a16="http://schemas.microsoft.com/office/drawing/2014/main" id="{BC23603E-D6E6-340F-9ACF-74FCEDD8A4E9}"/>
                </a:ext>
              </a:extLst>
            </p:cNvPr>
            <p:cNvSpPr txBox="1"/>
            <p:nvPr/>
          </p:nvSpPr>
          <p:spPr>
            <a:xfrm>
              <a:off x="-879423" y="989891"/>
              <a:ext cx="4839524" cy="9232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Conoce usted los beneficios y servicios que ofrece su caja de compensación familiar</a:t>
              </a:r>
              <a:endParaRPr sz="2100" b="1" i="0" u="none" strike="noStrike" cap="none" dirty="0">
                <a:solidFill>
                  <a:srgbClr val="205867"/>
                </a:solidFill>
                <a:latin typeface="Times New Roman"/>
                <a:ea typeface="Times New Roman"/>
                <a:cs typeface="Times New Roman"/>
                <a:sym typeface="Times New Roman"/>
              </a:endParaRPr>
            </a:p>
          </p:txBody>
        </p:sp>
        <p:sp>
          <p:nvSpPr>
            <p:cNvPr id="29" name="Google Shape;300;p14">
              <a:extLst>
                <a:ext uri="{FF2B5EF4-FFF2-40B4-BE49-F238E27FC236}">
                  <a16:creationId xmlns:a16="http://schemas.microsoft.com/office/drawing/2014/main" id="{3B3B55B4-4D24-E58B-6802-01AF729473B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30" name="Google Shape;301;p14">
            <a:extLst>
              <a:ext uri="{FF2B5EF4-FFF2-40B4-BE49-F238E27FC236}">
                <a16:creationId xmlns:a16="http://schemas.microsoft.com/office/drawing/2014/main" id="{9C38E2F0-5B2F-F9BF-C8DE-8D433EFC8FC5}"/>
              </a:ext>
            </a:extLst>
          </p:cNvPr>
          <p:cNvSpPr/>
          <p:nvPr/>
        </p:nvSpPr>
        <p:spPr>
          <a:xfrm>
            <a:off x="4381384" y="214560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57%</a:t>
            </a:r>
            <a:endParaRPr dirty="0">
              <a:solidFill>
                <a:schemeClr val="lt1"/>
              </a:solidFill>
            </a:endParaRPr>
          </a:p>
        </p:txBody>
      </p:sp>
      <p:sp>
        <p:nvSpPr>
          <p:cNvPr id="31" name="Google Shape;302;p14">
            <a:extLst>
              <a:ext uri="{FF2B5EF4-FFF2-40B4-BE49-F238E27FC236}">
                <a16:creationId xmlns:a16="http://schemas.microsoft.com/office/drawing/2014/main" id="{6D03F2F4-3421-5914-3378-D17BE8CE1135}"/>
              </a:ext>
            </a:extLst>
          </p:cNvPr>
          <p:cNvSpPr/>
          <p:nvPr/>
        </p:nvSpPr>
        <p:spPr>
          <a:xfrm>
            <a:off x="4361667" y="318434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37%</a:t>
            </a:r>
            <a:endParaRPr dirty="0">
              <a:solidFill>
                <a:schemeClr val="lt1"/>
              </a:solidFill>
            </a:endParaRPr>
          </a:p>
        </p:txBody>
      </p:sp>
      <p:sp>
        <p:nvSpPr>
          <p:cNvPr id="32" name="Google Shape;303;p14">
            <a:extLst>
              <a:ext uri="{FF2B5EF4-FFF2-40B4-BE49-F238E27FC236}">
                <a16:creationId xmlns:a16="http://schemas.microsoft.com/office/drawing/2014/main" id="{117E1BDD-16FE-8112-BC32-A1AD88D4E85D}"/>
              </a:ext>
            </a:extLst>
          </p:cNvPr>
          <p:cNvSpPr/>
          <p:nvPr/>
        </p:nvSpPr>
        <p:spPr>
          <a:xfrm>
            <a:off x="4355272" y="420265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a:t>
            </a:r>
            <a:endParaRPr dirty="0">
              <a:solidFill>
                <a:schemeClr val="lt1"/>
              </a:solidFill>
            </a:endParaRPr>
          </a:p>
        </p:txBody>
      </p:sp>
      <p:sp>
        <p:nvSpPr>
          <p:cNvPr id="33" name="Google Shape;304;p14">
            <a:extLst>
              <a:ext uri="{FF2B5EF4-FFF2-40B4-BE49-F238E27FC236}">
                <a16:creationId xmlns:a16="http://schemas.microsoft.com/office/drawing/2014/main" id="{413B338B-7340-0CBE-CB22-145908C31FA8}"/>
              </a:ext>
            </a:extLst>
          </p:cNvPr>
          <p:cNvSpPr/>
          <p:nvPr/>
        </p:nvSpPr>
        <p:spPr>
          <a:xfrm>
            <a:off x="4381384" y="5334512"/>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a:t>
            </a:r>
            <a:endParaRPr dirty="0">
              <a:solidFill>
                <a:schemeClr val="lt1"/>
              </a:solidFill>
            </a:endParaRPr>
          </a:p>
        </p:txBody>
      </p:sp>
      <p:sp>
        <p:nvSpPr>
          <p:cNvPr id="34" name="Google Shape;305;p14">
            <a:extLst>
              <a:ext uri="{FF2B5EF4-FFF2-40B4-BE49-F238E27FC236}">
                <a16:creationId xmlns:a16="http://schemas.microsoft.com/office/drawing/2014/main" id="{DCE51EAD-A354-65CC-30BE-585A2A8B5AFA}"/>
              </a:ext>
            </a:extLst>
          </p:cNvPr>
          <p:cNvSpPr txBox="1"/>
          <p:nvPr/>
        </p:nvSpPr>
        <p:spPr>
          <a:xfrm>
            <a:off x="5441739" y="229611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(270 RESPUESTAS)</a:t>
            </a:r>
            <a:endParaRPr dirty="0">
              <a:latin typeface="Times New Roman"/>
              <a:ea typeface="Times New Roman"/>
              <a:cs typeface="Times New Roman"/>
              <a:sym typeface="Times New Roman"/>
            </a:endParaRPr>
          </a:p>
        </p:txBody>
      </p:sp>
      <p:sp>
        <p:nvSpPr>
          <p:cNvPr id="35" name="Google Shape;306;p14">
            <a:extLst>
              <a:ext uri="{FF2B5EF4-FFF2-40B4-BE49-F238E27FC236}">
                <a16:creationId xmlns:a16="http://schemas.microsoft.com/office/drawing/2014/main" id="{48CCCDD0-3D46-526E-BDF2-B0EC4BDFE99D}"/>
              </a:ext>
            </a:extLst>
          </p:cNvPr>
          <p:cNvSpPr txBox="1"/>
          <p:nvPr/>
        </p:nvSpPr>
        <p:spPr>
          <a:xfrm>
            <a:off x="5508094" y="437469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(198 RESPUESTAS)</a:t>
            </a:r>
            <a:endParaRPr dirty="0">
              <a:latin typeface="Times New Roman"/>
              <a:ea typeface="Times New Roman"/>
              <a:cs typeface="Times New Roman"/>
              <a:sym typeface="Times New Roman"/>
            </a:endParaRPr>
          </a:p>
        </p:txBody>
      </p:sp>
      <p:sp>
        <p:nvSpPr>
          <p:cNvPr id="36" name="Google Shape;307;p14">
            <a:extLst>
              <a:ext uri="{FF2B5EF4-FFF2-40B4-BE49-F238E27FC236}">
                <a16:creationId xmlns:a16="http://schemas.microsoft.com/office/drawing/2014/main" id="{528B90DF-7FC2-F442-A8FC-9EC120DEEC1C}"/>
              </a:ext>
            </a:extLst>
          </p:cNvPr>
          <p:cNvSpPr txBox="1"/>
          <p:nvPr/>
        </p:nvSpPr>
        <p:spPr>
          <a:xfrm>
            <a:off x="5445371" y="331424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(478 RESPUESTAS)</a:t>
            </a:r>
            <a:endParaRPr dirty="0">
              <a:latin typeface="Times New Roman"/>
              <a:ea typeface="Times New Roman"/>
              <a:cs typeface="Times New Roman"/>
              <a:sym typeface="Times New Roman"/>
            </a:endParaRPr>
          </a:p>
        </p:txBody>
      </p:sp>
      <p:sp>
        <p:nvSpPr>
          <p:cNvPr id="37" name="Google Shape;308;p14">
            <a:extLst>
              <a:ext uri="{FF2B5EF4-FFF2-40B4-BE49-F238E27FC236}">
                <a16:creationId xmlns:a16="http://schemas.microsoft.com/office/drawing/2014/main" id="{21439B0C-2C72-5084-3286-3614A022FE9F}"/>
              </a:ext>
            </a:extLst>
          </p:cNvPr>
          <p:cNvSpPr txBox="1"/>
          <p:nvPr/>
        </p:nvSpPr>
        <p:spPr>
          <a:xfrm>
            <a:off x="5508094" y="5435135"/>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(89 RESPUESTAS)</a:t>
            </a:r>
            <a:endParaRPr dirty="0">
              <a:latin typeface="Times New Roman"/>
              <a:ea typeface="Times New Roman"/>
              <a:cs typeface="Times New Roman"/>
              <a:sym typeface="Times New Roman"/>
            </a:endParaRPr>
          </a:p>
        </p:txBody>
      </p:sp>
      <p:grpSp>
        <p:nvGrpSpPr>
          <p:cNvPr id="39" name="Google Shape;298;p14">
            <a:extLst>
              <a:ext uri="{FF2B5EF4-FFF2-40B4-BE49-F238E27FC236}">
                <a16:creationId xmlns:a16="http://schemas.microsoft.com/office/drawing/2014/main" id="{6A02788D-DA3E-DC8B-B275-E974A78831E0}"/>
              </a:ext>
            </a:extLst>
          </p:cNvPr>
          <p:cNvGrpSpPr/>
          <p:nvPr/>
        </p:nvGrpSpPr>
        <p:grpSpPr>
          <a:xfrm>
            <a:off x="8176448" y="875039"/>
            <a:ext cx="3709722" cy="2005772"/>
            <a:chOff x="446048" y="903262"/>
            <a:chExt cx="4901936" cy="2005772"/>
          </a:xfrm>
        </p:grpSpPr>
        <p:sp>
          <p:nvSpPr>
            <p:cNvPr id="40" name="Google Shape;299;p14">
              <a:extLst>
                <a:ext uri="{FF2B5EF4-FFF2-40B4-BE49-F238E27FC236}">
                  <a16:creationId xmlns:a16="http://schemas.microsoft.com/office/drawing/2014/main" id="{631126FC-89F2-F488-8119-F01C105F687D}"/>
                </a:ext>
              </a:extLst>
            </p:cNvPr>
            <p:cNvSpPr txBox="1"/>
            <p:nvPr/>
          </p:nvSpPr>
          <p:spPr>
            <a:xfrm>
              <a:off x="709797" y="903262"/>
              <a:ext cx="4638187" cy="120028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a:ea typeface="Times New Roman"/>
                  <a:cs typeface="Times New Roman"/>
                  <a:sym typeface="Times New Roman"/>
                </a:rPr>
                <a:t>Ha participado usted en actividades de la sede de trabajo desarrolladas con apoyo de su Caja de Compensación Familiar</a:t>
              </a:r>
              <a:endParaRPr sz="2100" b="1" i="0" u="none" strike="noStrike" cap="none" dirty="0">
                <a:solidFill>
                  <a:srgbClr val="205867"/>
                </a:solidFill>
                <a:latin typeface="Times New Roman"/>
                <a:ea typeface="Times New Roman"/>
                <a:cs typeface="Times New Roman"/>
                <a:sym typeface="Times New Roman"/>
              </a:endParaRPr>
            </a:p>
          </p:txBody>
        </p:sp>
        <p:sp>
          <p:nvSpPr>
            <p:cNvPr id="41" name="Google Shape;300;p14">
              <a:extLst>
                <a:ext uri="{FF2B5EF4-FFF2-40B4-BE49-F238E27FC236}">
                  <a16:creationId xmlns:a16="http://schemas.microsoft.com/office/drawing/2014/main" id="{64CFBD93-F582-7078-6F97-76483979C64E}"/>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42" name="Google Shape;301;p14">
            <a:extLst>
              <a:ext uri="{FF2B5EF4-FFF2-40B4-BE49-F238E27FC236}">
                <a16:creationId xmlns:a16="http://schemas.microsoft.com/office/drawing/2014/main" id="{6C7EB8BE-F7D5-9773-90AD-8248DA77D025}"/>
              </a:ext>
            </a:extLst>
          </p:cNvPr>
          <p:cNvSpPr/>
          <p:nvPr/>
        </p:nvSpPr>
        <p:spPr>
          <a:xfrm>
            <a:off x="8533044" y="220849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28%</a:t>
            </a:r>
            <a:endParaRPr dirty="0">
              <a:solidFill>
                <a:schemeClr val="lt1"/>
              </a:solidFill>
            </a:endParaRPr>
          </a:p>
        </p:txBody>
      </p:sp>
      <p:sp>
        <p:nvSpPr>
          <p:cNvPr id="43" name="Google Shape;302;p14">
            <a:extLst>
              <a:ext uri="{FF2B5EF4-FFF2-40B4-BE49-F238E27FC236}">
                <a16:creationId xmlns:a16="http://schemas.microsoft.com/office/drawing/2014/main" id="{B05960EA-DF4E-B9F3-2B30-0BB35854B603}"/>
              </a:ext>
            </a:extLst>
          </p:cNvPr>
          <p:cNvSpPr/>
          <p:nvPr/>
        </p:nvSpPr>
        <p:spPr>
          <a:xfrm>
            <a:off x="8479344" y="328453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41%</a:t>
            </a:r>
            <a:endParaRPr dirty="0">
              <a:solidFill>
                <a:schemeClr val="lt1"/>
              </a:solidFill>
            </a:endParaRPr>
          </a:p>
        </p:txBody>
      </p:sp>
      <p:sp>
        <p:nvSpPr>
          <p:cNvPr id="44" name="Google Shape;303;p14">
            <a:extLst>
              <a:ext uri="{FF2B5EF4-FFF2-40B4-BE49-F238E27FC236}">
                <a16:creationId xmlns:a16="http://schemas.microsoft.com/office/drawing/2014/main" id="{B809F009-671D-C7A9-A919-E27FF53F86B4}"/>
              </a:ext>
            </a:extLst>
          </p:cNvPr>
          <p:cNvSpPr/>
          <p:nvPr/>
        </p:nvSpPr>
        <p:spPr>
          <a:xfrm>
            <a:off x="8503349" y="436058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24%</a:t>
            </a:r>
            <a:endParaRPr dirty="0">
              <a:solidFill>
                <a:schemeClr val="lt1"/>
              </a:solidFill>
            </a:endParaRPr>
          </a:p>
        </p:txBody>
      </p:sp>
      <p:sp>
        <p:nvSpPr>
          <p:cNvPr id="45" name="Google Shape;304;p14">
            <a:extLst>
              <a:ext uri="{FF2B5EF4-FFF2-40B4-BE49-F238E27FC236}">
                <a16:creationId xmlns:a16="http://schemas.microsoft.com/office/drawing/2014/main" id="{4291B6AE-9536-2B48-1CF7-1680ABB6995D}"/>
              </a:ext>
            </a:extLst>
          </p:cNvPr>
          <p:cNvSpPr/>
          <p:nvPr/>
        </p:nvSpPr>
        <p:spPr>
          <a:xfrm>
            <a:off x="8527598" y="543662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a:t>
            </a:r>
            <a:endParaRPr dirty="0">
              <a:solidFill>
                <a:schemeClr val="lt1"/>
              </a:solidFill>
            </a:endParaRPr>
          </a:p>
        </p:txBody>
      </p:sp>
      <p:sp>
        <p:nvSpPr>
          <p:cNvPr id="46" name="Google Shape;305;p14">
            <a:extLst>
              <a:ext uri="{FF2B5EF4-FFF2-40B4-BE49-F238E27FC236}">
                <a16:creationId xmlns:a16="http://schemas.microsoft.com/office/drawing/2014/main" id="{9FFDF906-DA0C-F4FA-9A33-0806FEC63C14}"/>
              </a:ext>
            </a:extLst>
          </p:cNvPr>
          <p:cNvSpPr txBox="1"/>
          <p:nvPr/>
        </p:nvSpPr>
        <p:spPr>
          <a:xfrm>
            <a:off x="9497117" y="2375806"/>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(263 RESPUESTAS)</a:t>
            </a:r>
            <a:endParaRPr dirty="0">
              <a:latin typeface="Times New Roman"/>
              <a:ea typeface="Times New Roman"/>
              <a:cs typeface="Times New Roman"/>
              <a:sym typeface="Times New Roman"/>
            </a:endParaRPr>
          </a:p>
        </p:txBody>
      </p:sp>
      <p:sp>
        <p:nvSpPr>
          <p:cNvPr id="47" name="Google Shape;306;p14">
            <a:extLst>
              <a:ext uri="{FF2B5EF4-FFF2-40B4-BE49-F238E27FC236}">
                <a16:creationId xmlns:a16="http://schemas.microsoft.com/office/drawing/2014/main" id="{6EA3F9AB-F8FA-0459-A728-04CD746C8AAE}"/>
              </a:ext>
            </a:extLst>
          </p:cNvPr>
          <p:cNvSpPr txBox="1"/>
          <p:nvPr/>
        </p:nvSpPr>
        <p:spPr>
          <a:xfrm>
            <a:off x="9581183" y="4490480"/>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(253 RESPUESTAS)</a:t>
            </a:r>
            <a:endParaRPr dirty="0">
              <a:latin typeface="Times New Roman"/>
              <a:ea typeface="Times New Roman"/>
              <a:cs typeface="Times New Roman"/>
              <a:sym typeface="Times New Roman"/>
            </a:endParaRPr>
          </a:p>
        </p:txBody>
      </p:sp>
      <p:sp>
        <p:nvSpPr>
          <p:cNvPr id="48" name="Google Shape;307;p14">
            <a:extLst>
              <a:ext uri="{FF2B5EF4-FFF2-40B4-BE49-F238E27FC236}">
                <a16:creationId xmlns:a16="http://schemas.microsoft.com/office/drawing/2014/main" id="{135D5994-AA5F-E2D7-C14C-CFB4021C5770}"/>
              </a:ext>
            </a:extLst>
          </p:cNvPr>
          <p:cNvSpPr txBox="1"/>
          <p:nvPr/>
        </p:nvSpPr>
        <p:spPr>
          <a:xfrm>
            <a:off x="9546573" y="3412459"/>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De 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(397 RESPUESTAS)</a:t>
            </a:r>
            <a:endParaRPr dirty="0">
              <a:latin typeface="Times New Roman"/>
              <a:ea typeface="Times New Roman"/>
              <a:cs typeface="Times New Roman"/>
              <a:sym typeface="Times New Roman"/>
            </a:endParaRPr>
          </a:p>
        </p:txBody>
      </p:sp>
      <p:sp>
        <p:nvSpPr>
          <p:cNvPr id="49" name="Google Shape;308;p14">
            <a:extLst>
              <a:ext uri="{FF2B5EF4-FFF2-40B4-BE49-F238E27FC236}">
                <a16:creationId xmlns:a16="http://schemas.microsoft.com/office/drawing/2014/main" id="{6AD5E3B1-8497-3E53-B75D-FEBCBB6A4AA2}"/>
              </a:ext>
            </a:extLst>
          </p:cNvPr>
          <p:cNvSpPr txBox="1"/>
          <p:nvPr/>
        </p:nvSpPr>
        <p:spPr>
          <a:xfrm>
            <a:off x="9546573" y="5498587"/>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a:ea typeface="Times New Roman"/>
                <a:cs typeface="Times New Roman"/>
                <a:sym typeface="Times New Roman"/>
              </a:rPr>
              <a:t>Totalmente en desacuerdo</a:t>
            </a:r>
            <a:endParaRPr dirty="0">
              <a:latin typeface="Times New Roman"/>
              <a:ea typeface="Times New Roman"/>
              <a:cs typeface="Times New Roman"/>
              <a:sym typeface="Times New Roman"/>
            </a:endParaRPr>
          </a:p>
          <a:p>
            <a:pPr marL="0" lvl="0" indent="0" algn="l" rtl="0">
              <a:spcBef>
                <a:spcPts val="0"/>
              </a:spcBef>
              <a:spcAft>
                <a:spcPts val="0"/>
              </a:spcAft>
              <a:buNone/>
            </a:pPr>
            <a:r>
              <a:rPr lang="es-MX" dirty="0">
                <a:latin typeface="Times New Roman"/>
                <a:ea typeface="Times New Roman"/>
                <a:cs typeface="Times New Roman"/>
                <a:sym typeface="Times New Roman"/>
              </a:rPr>
              <a:t>(122 RESPUESTAS)</a:t>
            </a: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398926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2" descr="Un grupo de hombres con uniforme&#10;&#10;Descripción generada automáticamente"/>
          <p:cNvPicPr preferRelativeResize="0"/>
          <p:nvPr/>
        </p:nvPicPr>
        <p:blipFill rotWithShape="1">
          <a:blip r:embed="rId3">
            <a:alphaModFix/>
          </a:blip>
          <a:srcRect/>
          <a:stretch/>
        </p:blipFill>
        <p:spPr>
          <a:xfrm>
            <a:off x="3097919" y="-74428"/>
            <a:ext cx="8999563" cy="6858000"/>
          </a:xfrm>
          <a:prstGeom prst="rect">
            <a:avLst/>
          </a:prstGeom>
          <a:noFill/>
          <a:ln>
            <a:noFill/>
          </a:ln>
        </p:spPr>
      </p:pic>
      <p:pic>
        <p:nvPicPr>
          <p:cNvPr id="186" name="Google Shape;186;p12"/>
          <p:cNvPicPr preferRelativeResize="0"/>
          <p:nvPr/>
        </p:nvPicPr>
        <p:blipFill rotWithShape="1">
          <a:blip r:embed="rId4">
            <a:alphaModFix/>
          </a:blip>
          <a:srcRect r="56842"/>
          <a:stretch/>
        </p:blipFill>
        <p:spPr>
          <a:xfrm>
            <a:off x="0" y="0"/>
            <a:ext cx="5261811" cy="6859332"/>
          </a:xfrm>
          <a:prstGeom prst="rect">
            <a:avLst/>
          </a:prstGeom>
          <a:noFill/>
          <a:ln>
            <a:noFill/>
          </a:ln>
        </p:spPr>
      </p:pic>
      <p:sp>
        <p:nvSpPr>
          <p:cNvPr id="187" name="Google Shape;187;p12"/>
          <p:cNvSpPr txBox="1"/>
          <p:nvPr/>
        </p:nvSpPr>
        <p:spPr>
          <a:xfrm>
            <a:off x="1003610" y="1941129"/>
            <a:ext cx="3590691" cy="115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600"/>
              <a:buFont typeface="Arial"/>
              <a:buNone/>
            </a:pPr>
            <a:r>
              <a:rPr lang="es-MX" sz="6600" b="1" i="0" u="none" strike="noStrike" cap="none" dirty="0">
                <a:solidFill>
                  <a:schemeClr val="lt1"/>
                </a:solidFill>
                <a:latin typeface="Arial Narrow"/>
                <a:ea typeface="Arial Narrow"/>
                <a:cs typeface="Arial Narrow"/>
                <a:sym typeface="Arial Narrow"/>
              </a:rPr>
              <a:t>04</a:t>
            </a:r>
            <a:endParaRPr sz="1400" b="0" i="0" u="none" strike="noStrike" cap="none" dirty="0">
              <a:solidFill>
                <a:srgbClr val="000000"/>
              </a:solidFill>
              <a:latin typeface="Arial Narrow"/>
              <a:ea typeface="Arial Narrow"/>
              <a:cs typeface="Arial Narrow"/>
              <a:sym typeface="Arial Narrow"/>
            </a:endParaRPr>
          </a:p>
        </p:txBody>
      </p:sp>
      <p:sp>
        <p:nvSpPr>
          <p:cNvPr id="188" name="Google Shape;188;p12"/>
          <p:cNvSpPr txBox="1"/>
          <p:nvPr/>
        </p:nvSpPr>
        <p:spPr>
          <a:xfrm>
            <a:off x="669850" y="3297422"/>
            <a:ext cx="3924451"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MX" sz="2400" b="1" dirty="0">
                <a:solidFill>
                  <a:schemeClr val="lt1"/>
                </a:solidFill>
                <a:latin typeface="+mj-lt"/>
                <a:ea typeface="Arial Narrow"/>
                <a:cs typeface="Arial Narrow"/>
                <a:sym typeface="Arial Narrow"/>
              </a:rPr>
              <a:t>PARTICIPACIÓN ENCUESTA PERCEPCIÓN DE BIENESTAR LABORAL A NIVEL REGIONAL</a:t>
            </a:r>
            <a:endParaRPr sz="2400" b="0" i="0" u="none" strike="noStrike" cap="none" dirty="0">
              <a:solidFill>
                <a:srgbClr val="000000"/>
              </a:solidFill>
              <a:latin typeface="+mj-lt"/>
              <a:ea typeface="Arial"/>
              <a:cs typeface="Arial"/>
              <a:sym typeface="Arial"/>
            </a:endParaRPr>
          </a:p>
        </p:txBody>
      </p:sp>
    </p:spTree>
    <p:extLst>
      <p:ext uri="{BB962C8B-B14F-4D97-AF65-F5344CB8AC3E}">
        <p14:creationId xmlns:p14="http://schemas.microsoft.com/office/powerpoint/2010/main" val="2189890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 descr="Una foto de un grupo de personas posando para una foto&#10;&#10;Descripción generada automáticamente"/>
          <p:cNvPicPr preferRelativeResize="0"/>
          <p:nvPr/>
        </p:nvPicPr>
        <p:blipFill rotWithShape="1">
          <a:blip r:embed="rId3">
            <a:alphaModFix/>
          </a:blip>
          <a:srcRect/>
          <a:stretch/>
        </p:blipFill>
        <p:spPr>
          <a:xfrm>
            <a:off x="3334975" y="72190"/>
            <a:ext cx="8653787" cy="6801852"/>
          </a:xfrm>
          <a:prstGeom prst="rect">
            <a:avLst/>
          </a:prstGeom>
          <a:noFill/>
          <a:ln>
            <a:noFill/>
          </a:ln>
        </p:spPr>
      </p:pic>
      <p:pic>
        <p:nvPicPr>
          <p:cNvPr id="171" name="Google Shape;171;p3"/>
          <p:cNvPicPr preferRelativeResize="0"/>
          <p:nvPr/>
        </p:nvPicPr>
        <p:blipFill rotWithShape="1">
          <a:blip r:embed="rId4">
            <a:alphaModFix/>
          </a:blip>
          <a:srcRect r="56842"/>
          <a:stretch/>
        </p:blipFill>
        <p:spPr>
          <a:xfrm>
            <a:off x="0" y="0"/>
            <a:ext cx="5261811" cy="6859332"/>
          </a:xfrm>
          <a:prstGeom prst="rect">
            <a:avLst/>
          </a:prstGeom>
          <a:noFill/>
          <a:ln>
            <a:noFill/>
          </a:ln>
        </p:spPr>
      </p:pic>
      <p:sp>
        <p:nvSpPr>
          <p:cNvPr id="172" name="Google Shape;172;p3"/>
          <p:cNvSpPr txBox="1"/>
          <p:nvPr/>
        </p:nvSpPr>
        <p:spPr>
          <a:xfrm>
            <a:off x="1003610" y="1941129"/>
            <a:ext cx="3590691" cy="115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600"/>
              <a:buFont typeface="Arial"/>
              <a:buNone/>
            </a:pPr>
            <a:r>
              <a:rPr lang="es-MX" sz="6600" b="1" i="0" u="none" strike="noStrike" cap="none">
                <a:solidFill>
                  <a:schemeClr val="lt1"/>
                </a:solidFill>
                <a:latin typeface="Arial Narrow"/>
                <a:ea typeface="Arial Narrow"/>
                <a:cs typeface="Arial Narrow"/>
                <a:sym typeface="Arial Narrow"/>
              </a:rPr>
              <a:t>01</a:t>
            </a:r>
            <a:endParaRPr sz="1400" b="0" i="0" u="none" strike="noStrike" cap="none">
              <a:solidFill>
                <a:srgbClr val="000000"/>
              </a:solidFill>
              <a:latin typeface="Arial Narrow"/>
              <a:ea typeface="Arial Narrow"/>
              <a:cs typeface="Arial Narrow"/>
              <a:sym typeface="Arial Narrow"/>
            </a:endParaRPr>
          </a:p>
        </p:txBody>
      </p:sp>
      <p:sp>
        <p:nvSpPr>
          <p:cNvPr id="173" name="Google Shape;173;p3"/>
          <p:cNvSpPr txBox="1"/>
          <p:nvPr/>
        </p:nvSpPr>
        <p:spPr>
          <a:xfrm>
            <a:off x="1003610" y="3889801"/>
            <a:ext cx="35907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C4563"/>
              </a:buClr>
              <a:buSzPts val="1200"/>
              <a:buFont typeface="Arial"/>
              <a:buNone/>
            </a:pPr>
            <a:r>
              <a:rPr lang="es-MX" sz="4400" b="1" dirty="0">
                <a:solidFill>
                  <a:schemeClr val="lt1"/>
                </a:solidFill>
                <a:latin typeface="+mj-lt"/>
                <a:ea typeface="Arial Narrow"/>
                <a:cs typeface="Arial Narrow"/>
                <a:sym typeface="Arial Narrow"/>
              </a:rPr>
              <a:t>OBJETIVOS</a:t>
            </a:r>
            <a:endParaRPr sz="4400" b="1" dirty="0">
              <a:solidFill>
                <a:schemeClr val="lt1"/>
              </a:solidFill>
              <a:latin typeface="+mj-lt"/>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4"/>
          <p:cNvPicPr preferRelativeResize="0"/>
          <p:nvPr/>
        </p:nvPicPr>
        <p:blipFill rotWithShape="1">
          <a:blip r:embed="rId3">
            <a:alphaModFix/>
          </a:blip>
          <a:srcRect/>
          <a:stretch/>
        </p:blipFill>
        <p:spPr>
          <a:xfrm>
            <a:off x="49057" y="788454"/>
            <a:ext cx="12052837" cy="4633362"/>
          </a:xfrm>
          <a:prstGeom prst="rect">
            <a:avLst/>
          </a:prstGeom>
          <a:noFill/>
          <a:ln>
            <a:noFill/>
          </a:ln>
        </p:spPr>
      </p:pic>
      <p:pic>
        <p:nvPicPr>
          <p:cNvPr id="194" name="Google Shape;194;p24"/>
          <p:cNvPicPr preferRelativeResize="0"/>
          <p:nvPr/>
        </p:nvPicPr>
        <p:blipFill rotWithShape="1">
          <a:blip r:embed="rId4">
            <a:alphaModFix/>
          </a:blip>
          <a:srcRect/>
          <a:stretch/>
        </p:blipFill>
        <p:spPr>
          <a:xfrm>
            <a:off x="3390814" y="1179222"/>
            <a:ext cx="5410371" cy="5410371"/>
          </a:xfrm>
          <a:prstGeom prst="rect">
            <a:avLst/>
          </a:prstGeom>
          <a:noFill/>
          <a:ln>
            <a:noFill/>
          </a:ln>
        </p:spPr>
      </p:pic>
      <p:grpSp>
        <p:nvGrpSpPr>
          <p:cNvPr id="195" name="Google Shape;195;p24"/>
          <p:cNvGrpSpPr/>
          <p:nvPr/>
        </p:nvGrpSpPr>
        <p:grpSpPr>
          <a:xfrm>
            <a:off x="4061864" y="1253319"/>
            <a:ext cx="4010541" cy="5187752"/>
            <a:chOff x="3159304" y="1157352"/>
            <a:chExt cx="2825391" cy="3574605"/>
          </a:xfrm>
        </p:grpSpPr>
        <p:sp>
          <p:nvSpPr>
            <p:cNvPr id="196" name="Google Shape;196;p24"/>
            <p:cNvSpPr/>
            <p:nvPr/>
          </p:nvSpPr>
          <p:spPr>
            <a:xfrm flipH="1">
              <a:off x="5009798" y="2484461"/>
              <a:ext cx="848206" cy="753771"/>
            </a:xfrm>
            <a:custGeom>
              <a:avLst/>
              <a:gdLst/>
              <a:ahLst/>
              <a:cxnLst/>
              <a:rect l="l" t="t" r="r" b="b"/>
              <a:pathLst>
                <a:path w="13933" h="7908" extrusionOk="0">
                  <a:moveTo>
                    <a:pt x="13" y="663"/>
                  </a:moveTo>
                  <a:lnTo>
                    <a:pt x="36" y="615"/>
                  </a:lnTo>
                  <a:lnTo>
                    <a:pt x="143" y="573"/>
                  </a:lnTo>
                  <a:lnTo>
                    <a:pt x="273" y="449"/>
                  </a:lnTo>
                  <a:lnTo>
                    <a:pt x="285" y="359"/>
                  </a:lnTo>
                  <a:lnTo>
                    <a:pt x="261" y="332"/>
                  </a:lnTo>
                  <a:lnTo>
                    <a:pt x="226" y="304"/>
                  </a:lnTo>
                  <a:lnTo>
                    <a:pt x="143" y="270"/>
                  </a:lnTo>
                  <a:lnTo>
                    <a:pt x="119" y="263"/>
                  </a:lnTo>
                  <a:lnTo>
                    <a:pt x="119" y="263"/>
                  </a:lnTo>
                  <a:lnTo>
                    <a:pt x="273" y="249"/>
                  </a:lnTo>
                  <a:lnTo>
                    <a:pt x="379" y="207"/>
                  </a:lnTo>
                  <a:lnTo>
                    <a:pt x="486" y="145"/>
                  </a:lnTo>
                  <a:lnTo>
                    <a:pt x="592" y="104"/>
                  </a:lnTo>
                  <a:lnTo>
                    <a:pt x="1195" y="28"/>
                  </a:lnTo>
                  <a:lnTo>
                    <a:pt x="1467" y="14"/>
                  </a:lnTo>
                  <a:lnTo>
                    <a:pt x="1527" y="0"/>
                  </a:lnTo>
                  <a:lnTo>
                    <a:pt x="1562" y="0"/>
                  </a:lnTo>
                  <a:lnTo>
                    <a:pt x="1609" y="14"/>
                  </a:lnTo>
                  <a:lnTo>
                    <a:pt x="1680" y="55"/>
                  </a:lnTo>
                  <a:lnTo>
                    <a:pt x="1716" y="76"/>
                  </a:lnTo>
                  <a:lnTo>
                    <a:pt x="1763" y="83"/>
                  </a:lnTo>
                  <a:lnTo>
                    <a:pt x="1810" y="76"/>
                  </a:lnTo>
                  <a:lnTo>
                    <a:pt x="1858" y="83"/>
                  </a:lnTo>
                  <a:lnTo>
                    <a:pt x="1881" y="118"/>
                  </a:lnTo>
                  <a:lnTo>
                    <a:pt x="1881" y="138"/>
                  </a:lnTo>
                  <a:lnTo>
                    <a:pt x="1905" y="159"/>
                  </a:lnTo>
                  <a:lnTo>
                    <a:pt x="1929" y="180"/>
                  </a:lnTo>
                  <a:lnTo>
                    <a:pt x="1964" y="187"/>
                  </a:lnTo>
                  <a:lnTo>
                    <a:pt x="2011" y="187"/>
                  </a:lnTo>
                  <a:lnTo>
                    <a:pt x="2142" y="214"/>
                  </a:lnTo>
                  <a:lnTo>
                    <a:pt x="2295" y="228"/>
                  </a:lnTo>
                  <a:lnTo>
                    <a:pt x="2780" y="201"/>
                  </a:lnTo>
                  <a:lnTo>
                    <a:pt x="2946" y="214"/>
                  </a:lnTo>
                  <a:lnTo>
                    <a:pt x="3383" y="304"/>
                  </a:lnTo>
                  <a:lnTo>
                    <a:pt x="3525" y="304"/>
                  </a:lnTo>
                  <a:lnTo>
                    <a:pt x="3774" y="270"/>
                  </a:lnTo>
                  <a:lnTo>
                    <a:pt x="3856" y="263"/>
                  </a:lnTo>
                  <a:lnTo>
                    <a:pt x="3939" y="270"/>
                  </a:lnTo>
                  <a:lnTo>
                    <a:pt x="4223" y="318"/>
                  </a:lnTo>
                  <a:lnTo>
                    <a:pt x="4460" y="325"/>
                  </a:lnTo>
                  <a:lnTo>
                    <a:pt x="4495" y="332"/>
                  </a:lnTo>
                  <a:lnTo>
                    <a:pt x="4602" y="387"/>
                  </a:lnTo>
                  <a:lnTo>
                    <a:pt x="4649" y="401"/>
                  </a:lnTo>
                  <a:lnTo>
                    <a:pt x="4743" y="394"/>
                  </a:lnTo>
                  <a:lnTo>
                    <a:pt x="4897" y="352"/>
                  </a:lnTo>
                  <a:lnTo>
                    <a:pt x="4980" y="339"/>
                  </a:lnTo>
                  <a:lnTo>
                    <a:pt x="5063" y="332"/>
                  </a:lnTo>
                  <a:lnTo>
                    <a:pt x="5311" y="290"/>
                  </a:lnTo>
                  <a:lnTo>
                    <a:pt x="5394" y="283"/>
                  </a:lnTo>
                  <a:lnTo>
                    <a:pt x="5630" y="290"/>
                  </a:lnTo>
                  <a:lnTo>
                    <a:pt x="5713" y="283"/>
                  </a:lnTo>
                  <a:lnTo>
                    <a:pt x="5808" y="263"/>
                  </a:lnTo>
                  <a:lnTo>
                    <a:pt x="5891" y="249"/>
                  </a:lnTo>
                  <a:lnTo>
                    <a:pt x="5962" y="263"/>
                  </a:lnTo>
                  <a:lnTo>
                    <a:pt x="6104" y="221"/>
                  </a:lnTo>
                  <a:lnTo>
                    <a:pt x="6186" y="214"/>
                  </a:lnTo>
                  <a:lnTo>
                    <a:pt x="6281" y="214"/>
                  </a:lnTo>
                  <a:lnTo>
                    <a:pt x="6352" y="235"/>
                  </a:lnTo>
                  <a:lnTo>
                    <a:pt x="6458" y="297"/>
                  </a:lnTo>
                  <a:lnTo>
                    <a:pt x="6541" y="325"/>
                  </a:lnTo>
                  <a:lnTo>
                    <a:pt x="6766" y="449"/>
                  </a:lnTo>
                  <a:lnTo>
                    <a:pt x="6979" y="525"/>
                  </a:lnTo>
                  <a:lnTo>
                    <a:pt x="7073" y="484"/>
                  </a:lnTo>
                  <a:lnTo>
                    <a:pt x="7239" y="373"/>
                  </a:lnTo>
                  <a:lnTo>
                    <a:pt x="7310" y="352"/>
                  </a:lnTo>
                  <a:lnTo>
                    <a:pt x="7416" y="366"/>
                  </a:lnTo>
                  <a:lnTo>
                    <a:pt x="7594" y="415"/>
                  </a:lnTo>
                  <a:lnTo>
                    <a:pt x="7688" y="428"/>
                  </a:lnTo>
                  <a:lnTo>
                    <a:pt x="7688" y="428"/>
                  </a:lnTo>
                  <a:lnTo>
                    <a:pt x="8079" y="567"/>
                  </a:lnTo>
                  <a:lnTo>
                    <a:pt x="8232" y="580"/>
                  </a:lnTo>
                  <a:lnTo>
                    <a:pt x="9037" y="567"/>
                  </a:lnTo>
                  <a:lnTo>
                    <a:pt x="9167" y="580"/>
                  </a:lnTo>
                  <a:lnTo>
                    <a:pt x="9273" y="622"/>
                  </a:lnTo>
                  <a:lnTo>
                    <a:pt x="9309" y="643"/>
                  </a:lnTo>
                  <a:lnTo>
                    <a:pt x="9391" y="691"/>
                  </a:lnTo>
                  <a:lnTo>
                    <a:pt x="9474" y="767"/>
                  </a:lnTo>
                  <a:lnTo>
                    <a:pt x="9746" y="1133"/>
                  </a:lnTo>
                  <a:lnTo>
                    <a:pt x="9817" y="1202"/>
                  </a:lnTo>
                  <a:lnTo>
                    <a:pt x="9971" y="1299"/>
                  </a:lnTo>
                  <a:lnTo>
                    <a:pt x="9995" y="1326"/>
                  </a:lnTo>
                  <a:lnTo>
                    <a:pt x="10125" y="1444"/>
                  </a:lnTo>
                  <a:lnTo>
                    <a:pt x="10219" y="1499"/>
                  </a:lnTo>
                  <a:lnTo>
                    <a:pt x="10338" y="1554"/>
                  </a:lnTo>
                  <a:lnTo>
                    <a:pt x="10456" y="1602"/>
                  </a:lnTo>
                  <a:lnTo>
                    <a:pt x="10574" y="1630"/>
                  </a:lnTo>
                  <a:lnTo>
                    <a:pt x="10728" y="1651"/>
                  </a:lnTo>
                  <a:lnTo>
                    <a:pt x="11035" y="1658"/>
                  </a:lnTo>
                  <a:lnTo>
                    <a:pt x="11177" y="1672"/>
                  </a:lnTo>
                  <a:lnTo>
                    <a:pt x="11414" y="1727"/>
                  </a:lnTo>
                  <a:lnTo>
                    <a:pt x="11497" y="1734"/>
                  </a:lnTo>
                  <a:lnTo>
                    <a:pt x="11579" y="1748"/>
                  </a:lnTo>
                  <a:lnTo>
                    <a:pt x="11828" y="1858"/>
                  </a:lnTo>
                  <a:lnTo>
                    <a:pt x="12076" y="1941"/>
                  </a:lnTo>
                  <a:lnTo>
                    <a:pt x="12159" y="1975"/>
                  </a:lnTo>
                  <a:lnTo>
                    <a:pt x="12230" y="1996"/>
                  </a:lnTo>
                  <a:lnTo>
                    <a:pt x="12395" y="2038"/>
                  </a:lnTo>
                  <a:lnTo>
                    <a:pt x="12455" y="2072"/>
                  </a:lnTo>
                  <a:lnTo>
                    <a:pt x="12478" y="2114"/>
                  </a:lnTo>
                  <a:lnTo>
                    <a:pt x="12490" y="2224"/>
                  </a:lnTo>
                  <a:lnTo>
                    <a:pt x="12526" y="2245"/>
                  </a:lnTo>
                  <a:lnTo>
                    <a:pt x="12585" y="2259"/>
                  </a:lnTo>
                  <a:lnTo>
                    <a:pt x="13259" y="2597"/>
                  </a:lnTo>
                  <a:lnTo>
                    <a:pt x="13318" y="2618"/>
                  </a:lnTo>
                  <a:lnTo>
                    <a:pt x="13472" y="2645"/>
                  </a:lnTo>
                  <a:lnTo>
                    <a:pt x="13531" y="2680"/>
                  </a:lnTo>
                  <a:lnTo>
                    <a:pt x="13791" y="3039"/>
                  </a:lnTo>
                  <a:lnTo>
                    <a:pt x="13874" y="3101"/>
                  </a:lnTo>
                  <a:lnTo>
                    <a:pt x="13921" y="3129"/>
                  </a:lnTo>
                  <a:lnTo>
                    <a:pt x="13933" y="6610"/>
                  </a:lnTo>
                  <a:lnTo>
                    <a:pt x="13933" y="7715"/>
                  </a:lnTo>
                  <a:lnTo>
                    <a:pt x="13838" y="7701"/>
                  </a:lnTo>
                  <a:lnTo>
                    <a:pt x="13767" y="7728"/>
                  </a:lnTo>
                  <a:lnTo>
                    <a:pt x="13708" y="7728"/>
                  </a:lnTo>
                  <a:lnTo>
                    <a:pt x="13637" y="7742"/>
                  </a:lnTo>
                  <a:lnTo>
                    <a:pt x="13625" y="7763"/>
                  </a:lnTo>
                  <a:lnTo>
                    <a:pt x="13625" y="7784"/>
                  </a:lnTo>
                  <a:lnTo>
                    <a:pt x="13637" y="7804"/>
                  </a:lnTo>
                  <a:lnTo>
                    <a:pt x="13625" y="7825"/>
                  </a:lnTo>
                  <a:lnTo>
                    <a:pt x="13614" y="7839"/>
                  </a:lnTo>
                  <a:lnTo>
                    <a:pt x="13578" y="7832"/>
                  </a:lnTo>
                  <a:lnTo>
                    <a:pt x="13566" y="7811"/>
                  </a:lnTo>
                  <a:lnTo>
                    <a:pt x="13566" y="7784"/>
                  </a:lnTo>
                  <a:lnTo>
                    <a:pt x="13578" y="7742"/>
                  </a:lnTo>
                  <a:lnTo>
                    <a:pt x="13566" y="7722"/>
                  </a:lnTo>
                  <a:lnTo>
                    <a:pt x="13543" y="7722"/>
                  </a:lnTo>
                  <a:lnTo>
                    <a:pt x="13472" y="7749"/>
                  </a:lnTo>
                  <a:lnTo>
                    <a:pt x="13424" y="7791"/>
                  </a:lnTo>
                  <a:lnTo>
                    <a:pt x="13389" y="7804"/>
                  </a:lnTo>
                  <a:lnTo>
                    <a:pt x="13377" y="7791"/>
                  </a:lnTo>
                  <a:lnTo>
                    <a:pt x="13377" y="7763"/>
                  </a:lnTo>
                  <a:lnTo>
                    <a:pt x="13353" y="7735"/>
                  </a:lnTo>
                  <a:lnTo>
                    <a:pt x="13318" y="7735"/>
                  </a:lnTo>
                  <a:lnTo>
                    <a:pt x="13271" y="7763"/>
                  </a:lnTo>
                  <a:lnTo>
                    <a:pt x="13259" y="7791"/>
                  </a:lnTo>
                  <a:lnTo>
                    <a:pt x="13271" y="7818"/>
                  </a:lnTo>
                  <a:lnTo>
                    <a:pt x="13259" y="7832"/>
                  </a:lnTo>
                  <a:lnTo>
                    <a:pt x="13164" y="7804"/>
                  </a:lnTo>
                  <a:lnTo>
                    <a:pt x="13105" y="7804"/>
                  </a:lnTo>
                  <a:lnTo>
                    <a:pt x="13046" y="7825"/>
                  </a:lnTo>
                  <a:lnTo>
                    <a:pt x="12999" y="7873"/>
                  </a:lnTo>
                  <a:lnTo>
                    <a:pt x="12963" y="7880"/>
                  </a:lnTo>
                  <a:lnTo>
                    <a:pt x="12904" y="7873"/>
                  </a:lnTo>
                  <a:lnTo>
                    <a:pt x="12845" y="7860"/>
                  </a:lnTo>
                  <a:lnTo>
                    <a:pt x="12798" y="7839"/>
                  </a:lnTo>
                  <a:lnTo>
                    <a:pt x="12750" y="7832"/>
                  </a:lnTo>
                  <a:lnTo>
                    <a:pt x="12727" y="7832"/>
                  </a:lnTo>
                  <a:lnTo>
                    <a:pt x="12703" y="7853"/>
                  </a:lnTo>
                  <a:lnTo>
                    <a:pt x="12703" y="7880"/>
                  </a:lnTo>
                  <a:lnTo>
                    <a:pt x="12691" y="7901"/>
                  </a:lnTo>
                  <a:lnTo>
                    <a:pt x="12668" y="7908"/>
                  </a:lnTo>
                  <a:lnTo>
                    <a:pt x="12514" y="7832"/>
                  </a:lnTo>
                  <a:lnTo>
                    <a:pt x="12490" y="7811"/>
                  </a:lnTo>
                  <a:lnTo>
                    <a:pt x="12490" y="7791"/>
                  </a:lnTo>
                  <a:lnTo>
                    <a:pt x="12502" y="7770"/>
                  </a:lnTo>
                  <a:lnTo>
                    <a:pt x="12526" y="7742"/>
                  </a:lnTo>
                  <a:lnTo>
                    <a:pt x="12526" y="7722"/>
                  </a:lnTo>
                  <a:lnTo>
                    <a:pt x="12514" y="7708"/>
                  </a:lnTo>
                  <a:lnTo>
                    <a:pt x="12478" y="7708"/>
                  </a:lnTo>
                  <a:lnTo>
                    <a:pt x="12443" y="7728"/>
                  </a:lnTo>
                  <a:lnTo>
                    <a:pt x="12348" y="7791"/>
                  </a:lnTo>
                  <a:lnTo>
                    <a:pt x="12313" y="7791"/>
                  </a:lnTo>
                  <a:lnTo>
                    <a:pt x="12277" y="7763"/>
                  </a:lnTo>
                  <a:lnTo>
                    <a:pt x="12194" y="7763"/>
                  </a:lnTo>
                  <a:lnTo>
                    <a:pt x="12123" y="7770"/>
                  </a:lnTo>
                  <a:lnTo>
                    <a:pt x="11769" y="7901"/>
                  </a:lnTo>
                  <a:lnTo>
                    <a:pt x="11650" y="7839"/>
                  </a:lnTo>
                  <a:lnTo>
                    <a:pt x="11331" y="7763"/>
                  </a:lnTo>
                  <a:lnTo>
                    <a:pt x="11236" y="7728"/>
                  </a:lnTo>
                  <a:lnTo>
                    <a:pt x="11189" y="7701"/>
                  </a:lnTo>
                  <a:lnTo>
                    <a:pt x="11177" y="7673"/>
                  </a:lnTo>
                  <a:lnTo>
                    <a:pt x="11165" y="7646"/>
                  </a:lnTo>
                  <a:lnTo>
                    <a:pt x="11142" y="7618"/>
                  </a:lnTo>
                  <a:lnTo>
                    <a:pt x="10941" y="7549"/>
                  </a:lnTo>
                  <a:lnTo>
                    <a:pt x="10917" y="7507"/>
                  </a:lnTo>
                  <a:lnTo>
                    <a:pt x="10917" y="7452"/>
                  </a:lnTo>
                  <a:lnTo>
                    <a:pt x="10941" y="7411"/>
                  </a:lnTo>
                  <a:lnTo>
                    <a:pt x="10964" y="7376"/>
                  </a:lnTo>
                  <a:lnTo>
                    <a:pt x="10976" y="7349"/>
                  </a:lnTo>
                  <a:lnTo>
                    <a:pt x="10964" y="7342"/>
                  </a:lnTo>
                  <a:lnTo>
                    <a:pt x="10917" y="7328"/>
                  </a:lnTo>
                  <a:lnTo>
                    <a:pt x="10882" y="7321"/>
                  </a:lnTo>
                  <a:lnTo>
                    <a:pt x="10870" y="7300"/>
                  </a:lnTo>
                  <a:lnTo>
                    <a:pt x="10870" y="7280"/>
                  </a:lnTo>
                  <a:lnTo>
                    <a:pt x="10905" y="7259"/>
                  </a:lnTo>
                  <a:lnTo>
                    <a:pt x="10941" y="7252"/>
                  </a:lnTo>
                  <a:lnTo>
                    <a:pt x="11000" y="7252"/>
                  </a:lnTo>
                  <a:lnTo>
                    <a:pt x="11024" y="7245"/>
                  </a:lnTo>
                  <a:lnTo>
                    <a:pt x="11047" y="7231"/>
                  </a:lnTo>
                  <a:lnTo>
                    <a:pt x="11024" y="7217"/>
                  </a:lnTo>
                  <a:lnTo>
                    <a:pt x="11000" y="7204"/>
                  </a:lnTo>
                  <a:lnTo>
                    <a:pt x="10964" y="7190"/>
                  </a:lnTo>
                  <a:lnTo>
                    <a:pt x="10893" y="7121"/>
                  </a:lnTo>
                  <a:lnTo>
                    <a:pt x="10811" y="7065"/>
                  </a:lnTo>
                  <a:lnTo>
                    <a:pt x="10763" y="7038"/>
                  </a:lnTo>
                  <a:lnTo>
                    <a:pt x="10669" y="7010"/>
                  </a:lnTo>
                  <a:lnTo>
                    <a:pt x="10657" y="6989"/>
                  </a:lnTo>
                  <a:lnTo>
                    <a:pt x="10645" y="6983"/>
                  </a:lnTo>
                  <a:lnTo>
                    <a:pt x="10621" y="6983"/>
                  </a:lnTo>
                  <a:lnTo>
                    <a:pt x="10574" y="7010"/>
                  </a:lnTo>
                  <a:lnTo>
                    <a:pt x="10539" y="7017"/>
                  </a:lnTo>
                  <a:lnTo>
                    <a:pt x="10491" y="7003"/>
                  </a:lnTo>
                  <a:lnTo>
                    <a:pt x="10480" y="6976"/>
                  </a:lnTo>
                  <a:lnTo>
                    <a:pt x="10491" y="6948"/>
                  </a:lnTo>
                  <a:lnTo>
                    <a:pt x="10491" y="6920"/>
                  </a:lnTo>
                  <a:lnTo>
                    <a:pt x="10480" y="6907"/>
                  </a:lnTo>
                  <a:lnTo>
                    <a:pt x="10456" y="6913"/>
                  </a:lnTo>
                  <a:lnTo>
                    <a:pt x="10444" y="6927"/>
                  </a:lnTo>
                  <a:lnTo>
                    <a:pt x="10432" y="6948"/>
                  </a:lnTo>
                  <a:lnTo>
                    <a:pt x="10420" y="6969"/>
                  </a:lnTo>
                  <a:lnTo>
                    <a:pt x="10397" y="6976"/>
                  </a:lnTo>
                  <a:lnTo>
                    <a:pt x="10361" y="6962"/>
                  </a:lnTo>
                  <a:lnTo>
                    <a:pt x="10338" y="6934"/>
                  </a:lnTo>
                  <a:lnTo>
                    <a:pt x="10349" y="6907"/>
                  </a:lnTo>
                  <a:lnTo>
                    <a:pt x="10409" y="6844"/>
                  </a:lnTo>
                  <a:lnTo>
                    <a:pt x="10409" y="6803"/>
                  </a:lnTo>
                  <a:lnTo>
                    <a:pt x="10373" y="6789"/>
                  </a:lnTo>
                  <a:lnTo>
                    <a:pt x="10338" y="6782"/>
                  </a:lnTo>
                  <a:lnTo>
                    <a:pt x="10314" y="6782"/>
                  </a:lnTo>
                  <a:lnTo>
                    <a:pt x="10302" y="6768"/>
                  </a:lnTo>
                  <a:lnTo>
                    <a:pt x="10314" y="6755"/>
                  </a:lnTo>
                  <a:lnTo>
                    <a:pt x="10349" y="6727"/>
                  </a:lnTo>
                  <a:lnTo>
                    <a:pt x="10409" y="6699"/>
                  </a:lnTo>
                  <a:lnTo>
                    <a:pt x="10432" y="6672"/>
                  </a:lnTo>
                  <a:lnTo>
                    <a:pt x="10444" y="6644"/>
                  </a:lnTo>
                  <a:lnTo>
                    <a:pt x="10385" y="6610"/>
                  </a:lnTo>
                  <a:lnTo>
                    <a:pt x="10361" y="6582"/>
                  </a:lnTo>
                  <a:lnTo>
                    <a:pt x="10338" y="6554"/>
                  </a:lnTo>
                  <a:lnTo>
                    <a:pt x="10326" y="6541"/>
                  </a:lnTo>
                  <a:lnTo>
                    <a:pt x="10326" y="6485"/>
                  </a:lnTo>
                  <a:lnTo>
                    <a:pt x="10172" y="6492"/>
                  </a:lnTo>
                  <a:lnTo>
                    <a:pt x="10125" y="6471"/>
                  </a:lnTo>
                  <a:lnTo>
                    <a:pt x="10089" y="6375"/>
                  </a:lnTo>
                  <a:lnTo>
                    <a:pt x="10077" y="6333"/>
                  </a:lnTo>
                  <a:lnTo>
                    <a:pt x="10160" y="6271"/>
                  </a:lnTo>
                  <a:lnTo>
                    <a:pt x="10184" y="6244"/>
                  </a:lnTo>
                  <a:lnTo>
                    <a:pt x="10101" y="6237"/>
                  </a:lnTo>
                  <a:lnTo>
                    <a:pt x="9995" y="6230"/>
                  </a:lnTo>
                  <a:lnTo>
                    <a:pt x="9900" y="6237"/>
                  </a:lnTo>
                  <a:lnTo>
                    <a:pt x="9865" y="6250"/>
                  </a:lnTo>
                  <a:lnTo>
                    <a:pt x="9853" y="6264"/>
                  </a:lnTo>
                  <a:lnTo>
                    <a:pt x="9805" y="6278"/>
                  </a:lnTo>
                  <a:lnTo>
                    <a:pt x="9758" y="6285"/>
                  </a:lnTo>
                  <a:lnTo>
                    <a:pt x="9723" y="6292"/>
                  </a:lnTo>
                  <a:lnTo>
                    <a:pt x="9616" y="6202"/>
                  </a:lnTo>
                  <a:lnTo>
                    <a:pt x="9581" y="6174"/>
                  </a:lnTo>
                  <a:lnTo>
                    <a:pt x="9533" y="6161"/>
                  </a:lnTo>
                  <a:lnTo>
                    <a:pt x="9462" y="6154"/>
                  </a:lnTo>
                  <a:lnTo>
                    <a:pt x="9427" y="6161"/>
                  </a:lnTo>
                  <a:lnTo>
                    <a:pt x="9403" y="6188"/>
                  </a:lnTo>
                  <a:lnTo>
                    <a:pt x="9380" y="6209"/>
                  </a:lnTo>
                  <a:lnTo>
                    <a:pt x="9368" y="6223"/>
                  </a:lnTo>
                  <a:lnTo>
                    <a:pt x="9356" y="6230"/>
                  </a:lnTo>
                  <a:lnTo>
                    <a:pt x="9332" y="6216"/>
                  </a:lnTo>
                  <a:lnTo>
                    <a:pt x="9285" y="6168"/>
                  </a:lnTo>
                  <a:lnTo>
                    <a:pt x="9226" y="6168"/>
                  </a:lnTo>
                  <a:lnTo>
                    <a:pt x="8966" y="6168"/>
                  </a:lnTo>
                  <a:lnTo>
                    <a:pt x="8871" y="6161"/>
                  </a:lnTo>
                  <a:lnTo>
                    <a:pt x="8800" y="6147"/>
                  </a:lnTo>
                  <a:lnTo>
                    <a:pt x="8741" y="6147"/>
                  </a:lnTo>
                  <a:lnTo>
                    <a:pt x="8658" y="6181"/>
                  </a:lnTo>
                  <a:lnTo>
                    <a:pt x="8599" y="6216"/>
                  </a:lnTo>
                  <a:lnTo>
                    <a:pt x="8564" y="6230"/>
                  </a:lnTo>
                  <a:lnTo>
                    <a:pt x="8540" y="6209"/>
                  </a:lnTo>
                  <a:lnTo>
                    <a:pt x="8516" y="6092"/>
                  </a:lnTo>
                  <a:lnTo>
                    <a:pt x="8493" y="6071"/>
                  </a:lnTo>
                  <a:lnTo>
                    <a:pt x="8445" y="6071"/>
                  </a:lnTo>
                  <a:lnTo>
                    <a:pt x="8374" y="6036"/>
                  </a:lnTo>
                  <a:lnTo>
                    <a:pt x="8363" y="5947"/>
                  </a:lnTo>
                  <a:lnTo>
                    <a:pt x="8374" y="5926"/>
                  </a:lnTo>
                  <a:lnTo>
                    <a:pt x="8398" y="5905"/>
                  </a:lnTo>
                  <a:lnTo>
                    <a:pt x="8386" y="5884"/>
                  </a:lnTo>
                  <a:lnTo>
                    <a:pt x="8351" y="5871"/>
                  </a:lnTo>
                  <a:lnTo>
                    <a:pt x="8280" y="5871"/>
                  </a:lnTo>
                  <a:lnTo>
                    <a:pt x="8221" y="5871"/>
                  </a:lnTo>
                  <a:lnTo>
                    <a:pt x="8126" y="5871"/>
                  </a:lnTo>
                  <a:lnTo>
                    <a:pt x="8043" y="5864"/>
                  </a:lnTo>
                  <a:lnTo>
                    <a:pt x="7925" y="5829"/>
                  </a:lnTo>
                  <a:lnTo>
                    <a:pt x="7854" y="5822"/>
                  </a:lnTo>
                  <a:lnTo>
                    <a:pt x="7795" y="5829"/>
                  </a:lnTo>
                  <a:lnTo>
                    <a:pt x="7759" y="5850"/>
                  </a:lnTo>
                  <a:lnTo>
                    <a:pt x="7724" y="5878"/>
                  </a:lnTo>
                  <a:lnTo>
                    <a:pt x="7688" y="5884"/>
                  </a:lnTo>
                  <a:lnTo>
                    <a:pt x="7653" y="5878"/>
                  </a:lnTo>
                  <a:lnTo>
                    <a:pt x="7594" y="5864"/>
                  </a:lnTo>
                  <a:lnTo>
                    <a:pt x="7511" y="5857"/>
                  </a:lnTo>
                  <a:lnTo>
                    <a:pt x="7369" y="5822"/>
                  </a:lnTo>
                  <a:lnTo>
                    <a:pt x="7286" y="5829"/>
                  </a:lnTo>
                  <a:lnTo>
                    <a:pt x="7227" y="5857"/>
                  </a:lnTo>
                  <a:lnTo>
                    <a:pt x="7192" y="5857"/>
                  </a:lnTo>
                  <a:lnTo>
                    <a:pt x="7192" y="5822"/>
                  </a:lnTo>
                  <a:lnTo>
                    <a:pt x="7156" y="5795"/>
                  </a:lnTo>
                  <a:lnTo>
                    <a:pt x="7109" y="5788"/>
                  </a:lnTo>
                  <a:lnTo>
                    <a:pt x="7062" y="5802"/>
                  </a:lnTo>
                  <a:lnTo>
                    <a:pt x="7026" y="5836"/>
                  </a:lnTo>
                  <a:lnTo>
                    <a:pt x="7002" y="5850"/>
                  </a:lnTo>
                  <a:lnTo>
                    <a:pt x="6955" y="5850"/>
                  </a:lnTo>
                  <a:lnTo>
                    <a:pt x="6920" y="5850"/>
                  </a:lnTo>
                  <a:lnTo>
                    <a:pt x="6884" y="5857"/>
                  </a:lnTo>
                  <a:lnTo>
                    <a:pt x="6837" y="5884"/>
                  </a:lnTo>
                  <a:lnTo>
                    <a:pt x="6778" y="5898"/>
                  </a:lnTo>
                  <a:lnTo>
                    <a:pt x="6754" y="5912"/>
                  </a:lnTo>
                  <a:lnTo>
                    <a:pt x="6754" y="5926"/>
                  </a:lnTo>
                  <a:lnTo>
                    <a:pt x="6754" y="5953"/>
                  </a:lnTo>
                  <a:lnTo>
                    <a:pt x="6742" y="5960"/>
                  </a:lnTo>
                  <a:lnTo>
                    <a:pt x="6719" y="5960"/>
                  </a:lnTo>
                  <a:lnTo>
                    <a:pt x="6624" y="5919"/>
                  </a:lnTo>
                  <a:lnTo>
                    <a:pt x="6577" y="5912"/>
                  </a:lnTo>
                  <a:lnTo>
                    <a:pt x="6541" y="5919"/>
                  </a:lnTo>
                  <a:lnTo>
                    <a:pt x="6506" y="5933"/>
                  </a:lnTo>
                  <a:lnTo>
                    <a:pt x="6470" y="5953"/>
                  </a:lnTo>
                  <a:lnTo>
                    <a:pt x="6447" y="5953"/>
                  </a:lnTo>
                  <a:lnTo>
                    <a:pt x="6458" y="6016"/>
                  </a:lnTo>
                  <a:lnTo>
                    <a:pt x="6435" y="6023"/>
                  </a:lnTo>
                  <a:lnTo>
                    <a:pt x="6423" y="6043"/>
                  </a:lnTo>
                  <a:lnTo>
                    <a:pt x="6387" y="6057"/>
                  </a:lnTo>
                  <a:lnTo>
                    <a:pt x="6328" y="6043"/>
                  </a:lnTo>
                  <a:lnTo>
                    <a:pt x="6293" y="6029"/>
                  </a:lnTo>
                  <a:lnTo>
                    <a:pt x="6245" y="5974"/>
                  </a:lnTo>
                  <a:lnTo>
                    <a:pt x="6198" y="5953"/>
                  </a:lnTo>
                  <a:lnTo>
                    <a:pt x="6151" y="5967"/>
                  </a:lnTo>
                  <a:lnTo>
                    <a:pt x="5903" y="5988"/>
                  </a:lnTo>
                  <a:lnTo>
                    <a:pt x="5855" y="5967"/>
                  </a:lnTo>
                  <a:lnTo>
                    <a:pt x="5855" y="5878"/>
                  </a:lnTo>
                  <a:lnTo>
                    <a:pt x="5832" y="5843"/>
                  </a:lnTo>
                  <a:lnTo>
                    <a:pt x="5808" y="5836"/>
                  </a:lnTo>
                  <a:lnTo>
                    <a:pt x="5784" y="5836"/>
                  </a:lnTo>
                  <a:lnTo>
                    <a:pt x="5761" y="5836"/>
                  </a:lnTo>
                  <a:lnTo>
                    <a:pt x="5737" y="5843"/>
                  </a:lnTo>
                  <a:lnTo>
                    <a:pt x="5725" y="5850"/>
                  </a:lnTo>
                  <a:lnTo>
                    <a:pt x="5725" y="5864"/>
                  </a:lnTo>
                  <a:lnTo>
                    <a:pt x="5725" y="5871"/>
                  </a:lnTo>
                  <a:lnTo>
                    <a:pt x="5701" y="5878"/>
                  </a:lnTo>
                  <a:lnTo>
                    <a:pt x="5690" y="5878"/>
                  </a:lnTo>
                  <a:lnTo>
                    <a:pt x="5642" y="5878"/>
                  </a:lnTo>
                  <a:lnTo>
                    <a:pt x="5512" y="5836"/>
                  </a:lnTo>
                  <a:lnTo>
                    <a:pt x="5465" y="5829"/>
                  </a:lnTo>
                  <a:lnTo>
                    <a:pt x="5429" y="5850"/>
                  </a:lnTo>
                  <a:lnTo>
                    <a:pt x="5382" y="5878"/>
                  </a:lnTo>
                  <a:lnTo>
                    <a:pt x="5299" y="5878"/>
                  </a:lnTo>
                  <a:lnTo>
                    <a:pt x="5299" y="5836"/>
                  </a:lnTo>
                  <a:lnTo>
                    <a:pt x="5323" y="5795"/>
                  </a:lnTo>
                  <a:lnTo>
                    <a:pt x="5276" y="5767"/>
                  </a:lnTo>
                  <a:lnTo>
                    <a:pt x="5228" y="5774"/>
                  </a:lnTo>
                  <a:lnTo>
                    <a:pt x="5157" y="5781"/>
                  </a:lnTo>
                  <a:lnTo>
                    <a:pt x="5110" y="5781"/>
                  </a:lnTo>
                  <a:lnTo>
                    <a:pt x="5063" y="5774"/>
                  </a:lnTo>
                  <a:lnTo>
                    <a:pt x="5051" y="5746"/>
                  </a:lnTo>
                  <a:lnTo>
                    <a:pt x="5051" y="5719"/>
                  </a:lnTo>
                  <a:lnTo>
                    <a:pt x="5051" y="5691"/>
                  </a:lnTo>
                  <a:lnTo>
                    <a:pt x="5015" y="5684"/>
                  </a:lnTo>
                  <a:lnTo>
                    <a:pt x="4933" y="5677"/>
                  </a:lnTo>
                  <a:lnTo>
                    <a:pt x="4850" y="5636"/>
                  </a:lnTo>
                  <a:lnTo>
                    <a:pt x="4803" y="5643"/>
                  </a:lnTo>
                  <a:lnTo>
                    <a:pt x="4743" y="5663"/>
                  </a:lnTo>
                  <a:lnTo>
                    <a:pt x="4684" y="5670"/>
                  </a:lnTo>
                  <a:lnTo>
                    <a:pt x="4566" y="5663"/>
                  </a:lnTo>
                  <a:lnTo>
                    <a:pt x="4507" y="5650"/>
                  </a:lnTo>
                  <a:lnTo>
                    <a:pt x="4471" y="5629"/>
                  </a:lnTo>
                  <a:lnTo>
                    <a:pt x="4436" y="5615"/>
                  </a:lnTo>
                  <a:lnTo>
                    <a:pt x="4389" y="5615"/>
                  </a:lnTo>
                  <a:lnTo>
                    <a:pt x="4353" y="5629"/>
                  </a:lnTo>
                  <a:lnTo>
                    <a:pt x="4306" y="5643"/>
                  </a:lnTo>
                  <a:lnTo>
                    <a:pt x="4282" y="5629"/>
                  </a:lnTo>
                  <a:lnTo>
                    <a:pt x="4259" y="5594"/>
                  </a:lnTo>
                  <a:lnTo>
                    <a:pt x="4211" y="5560"/>
                  </a:lnTo>
                  <a:lnTo>
                    <a:pt x="4152" y="5532"/>
                  </a:lnTo>
                  <a:lnTo>
                    <a:pt x="4093" y="5525"/>
                  </a:lnTo>
                  <a:lnTo>
                    <a:pt x="4058" y="5518"/>
                  </a:lnTo>
                  <a:lnTo>
                    <a:pt x="4034" y="5518"/>
                  </a:lnTo>
                  <a:lnTo>
                    <a:pt x="4010" y="5491"/>
                  </a:lnTo>
                  <a:lnTo>
                    <a:pt x="3975" y="5477"/>
                  </a:lnTo>
                  <a:lnTo>
                    <a:pt x="3927" y="5463"/>
                  </a:lnTo>
                  <a:lnTo>
                    <a:pt x="3904" y="5470"/>
                  </a:lnTo>
                  <a:lnTo>
                    <a:pt x="3939" y="5436"/>
                  </a:lnTo>
                  <a:lnTo>
                    <a:pt x="3951" y="5408"/>
                  </a:lnTo>
                  <a:lnTo>
                    <a:pt x="3927" y="5380"/>
                  </a:lnTo>
                  <a:lnTo>
                    <a:pt x="3845" y="5373"/>
                  </a:lnTo>
                  <a:lnTo>
                    <a:pt x="3679" y="5366"/>
                  </a:lnTo>
                  <a:lnTo>
                    <a:pt x="3644" y="5353"/>
                  </a:lnTo>
                  <a:lnTo>
                    <a:pt x="3632" y="5318"/>
                  </a:lnTo>
                  <a:lnTo>
                    <a:pt x="3608" y="5284"/>
                  </a:lnTo>
                  <a:lnTo>
                    <a:pt x="3561" y="5256"/>
                  </a:lnTo>
                  <a:lnTo>
                    <a:pt x="3584" y="5228"/>
                  </a:lnTo>
                  <a:lnTo>
                    <a:pt x="3632" y="5194"/>
                  </a:lnTo>
                  <a:lnTo>
                    <a:pt x="3632" y="5159"/>
                  </a:lnTo>
                  <a:lnTo>
                    <a:pt x="3584" y="5139"/>
                  </a:lnTo>
                  <a:lnTo>
                    <a:pt x="3502" y="5139"/>
                  </a:lnTo>
                  <a:lnTo>
                    <a:pt x="3336" y="5159"/>
                  </a:lnTo>
                  <a:lnTo>
                    <a:pt x="3241" y="5180"/>
                  </a:lnTo>
                  <a:lnTo>
                    <a:pt x="3218" y="5228"/>
                  </a:lnTo>
                  <a:lnTo>
                    <a:pt x="3218" y="5277"/>
                  </a:lnTo>
                  <a:lnTo>
                    <a:pt x="3182" y="5311"/>
                  </a:lnTo>
                  <a:lnTo>
                    <a:pt x="3029" y="5263"/>
                  </a:lnTo>
                  <a:lnTo>
                    <a:pt x="2946" y="5242"/>
                  </a:lnTo>
                  <a:lnTo>
                    <a:pt x="2898" y="5270"/>
                  </a:lnTo>
                  <a:lnTo>
                    <a:pt x="2910" y="5297"/>
                  </a:lnTo>
                  <a:lnTo>
                    <a:pt x="2934" y="5318"/>
                  </a:lnTo>
                  <a:lnTo>
                    <a:pt x="2946" y="5339"/>
                  </a:lnTo>
                  <a:lnTo>
                    <a:pt x="2922" y="5360"/>
                  </a:lnTo>
                  <a:lnTo>
                    <a:pt x="2875" y="5360"/>
                  </a:lnTo>
                  <a:lnTo>
                    <a:pt x="2816" y="5346"/>
                  </a:lnTo>
                  <a:lnTo>
                    <a:pt x="2733" y="5284"/>
                  </a:lnTo>
                  <a:lnTo>
                    <a:pt x="2697" y="5263"/>
                  </a:lnTo>
                  <a:lnTo>
                    <a:pt x="2662" y="5208"/>
                  </a:lnTo>
                  <a:lnTo>
                    <a:pt x="2626" y="5180"/>
                  </a:lnTo>
                  <a:lnTo>
                    <a:pt x="2579" y="5173"/>
                  </a:lnTo>
                  <a:lnTo>
                    <a:pt x="2544" y="5194"/>
                  </a:lnTo>
                  <a:lnTo>
                    <a:pt x="2485" y="5249"/>
                  </a:lnTo>
                  <a:lnTo>
                    <a:pt x="2414" y="5284"/>
                  </a:lnTo>
                  <a:lnTo>
                    <a:pt x="2354" y="5270"/>
                  </a:lnTo>
                  <a:lnTo>
                    <a:pt x="2272" y="5187"/>
                  </a:lnTo>
                  <a:lnTo>
                    <a:pt x="2260" y="5221"/>
                  </a:lnTo>
                  <a:lnTo>
                    <a:pt x="2248" y="5297"/>
                  </a:lnTo>
                  <a:lnTo>
                    <a:pt x="2224" y="5325"/>
                  </a:lnTo>
                  <a:lnTo>
                    <a:pt x="2177" y="5332"/>
                  </a:lnTo>
                  <a:lnTo>
                    <a:pt x="2130" y="5311"/>
                  </a:lnTo>
                  <a:lnTo>
                    <a:pt x="2035" y="5277"/>
                  </a:lnTo>
                  <a:lnTo>
                    <a:pt x="1893" y="5325"/>
                  </a:lnTo>
                  <a:lnTo>
                    <a:pt x="1751" y="5360"/>
                  </a:lnTo>
                  <a:lnTo>
                    <a:pt x="1609" y="5353"/>
                  </a:lnTo>
                  <a:lnTo>
                    <a:pt x="1444" y="5284"/>
                  </a:lnTo>
                  <a:lnTo>
                    <a:pt x="1266" y="5139"/>
                  </a:lnTo>
                  <a:lnTo>
                    <a:pt x="1207" y="5111"/>
                  </a:lnTo>
                  <a:lnTo>
                    <a:pt x="1148" y="5097"/>
                  </a:lnTo>
                  <a:lnTo>
                    <a:pt x="1136" y="5097"/>
                  </a:lnTo>
                  <a:lnTo>
                    <a:pt x="1124" y="5056"/>
                  </a:lnTo>
                  <a:lnTo>
                    <a:pt x="1160" y="5014"/>
                  </a:lnTo>
                  <a:lnTo>
                    <a:pt x="1195" y="4994"/>
                  </a:lnTo>
                  <a:lnTo>
                    <a:pt x="1231" y="4918"/>
                  </a:lnTo>
                  <a:lnTo>
                    <a:pt x="1302" y="4876"/>
                  </a:lnTo>
                  <a:lnTo>
                    <a:pt x="1373" y="4842"/>
                  </a:lnTo>
                  <a:lnTo>
                    <a:pt x="1408" y="4793"/>
                  </a:lnTo>
                  <a:lnTo>
                    <a:pt x="1420" y="4724"/>
                  </a:lnTo>
                  <a:lnTo>
                    <a:pt x="1456" y="4655"/>
                  </a:lnTo>
                  <a:lnTo>
                    <a:pt x="1479" y="4586"/>
                  </a:lnTo>
                  <a:lnTo>
                    <a:pt x="1456" y="4496"/>
                  </a:lnTo>
                  <a:lnTo>
                    <a:pt x="1385" y="4427"/>
                  </a:lnTo>
                  <a:lnTo>
                    <a:pt x="1385" y="4400"/>
                  </a:lnTo>
                  <a:lnTo>
                    <a:pt x="1396" y="4372"/>
                  </a:lnTo>
                  <a:lnTo>
                    <a:pt x="1444" y="4324"/>
                  </a:lnTo>
                  <a:lnTo>
                    <a:pt x="1456" y="4289"/>
                  </a:lnTo>
                  <a:lnTo>
                    <a:pt x="1456" y="4275"/>
                  </a:lnTo>
                  <a:lnTo>
                    <a:pt x="1432" y="4241"/>
                  </a:lnTo>
                  <a:lnTo>
                    <a:pt x="1432" y="4227"/>
                  </a:lnTo>
                  <a:lnTo>
                    <a:pt x="1444" y="4213"/>
                  </a:lnTo>
                  <a:lnTo>
                    <a:pt x="1491" y="4199"/>
                  </a:lnTo>
                  <a:lnTo>
                    <a:pt x="1515" y="4192"/>
                  </a:lnTo>
                  <a:lnTo>
                    <a:pt x="1538" y="4116"/>
                  </a:lnTo>
                  <a:lnTo>
                    <a:pt x="1574" y="4082"/>
                  </a:lnTo>
                  <a:lnTo>
                    <a:pt x="1645" y="4054"/>
                  </a:lnTo>
                  <a:lnTo>
                    <a:pt x="1645" y="4068"/>
                  </a:lnTo>
                  <a:lnTo>
                    <a:pt x="1680" y="4054"/>
                  </a:lnTo>
                  <a:lnTo>
                    <a:pt x="1704" y="4040"/>
                  </a:lnTo>
                  <a:lnTo>
                    <a:pt x="1728" y="4020"/>
                  </a:lnTo>
                  <a:lnTo>
                    <a:pt x="1739" y="3992"/>
                  </a:lnTo>
                  <a:lnTo>
                    <a:pt x="1739" y="3958"/>
                  </a:lnTo>
                  <a:lnTo>
                    <a:pt x="1716" y="3944"/>
                  </a:lnTo>
                  <a:lnTo>
                    <a:pt x="1692" y="3937"/>
                  </a:lnTo>
                  <a:lnTo>
                    <a:pt x="1668" y="3916"/>
                  </a:lnTo>
                  <a:lnTo>
                    <a:pt x="1668" y="3895"/>
                  </a:lnTo>
                  <a:lnTo>
                    <a:pt x="1668" y="3826"/>
                  </a:lnTo>
                  <a:lnTo>
                    <a:pt x="1645" y="3764"/>
                  </a:lnTo>
                  <a:lnTo>
                    <a:pt x="1633" y="3640"/>
                  </a:lnTo>
                  <a:lnTo>
                    <a:pt x="1609" y="3592"/>
                  </a:lnTo>
                  <a:lnTo>
                    <a:pt x="1574" y="3557"/>
                  </a:lnTo>
                  <a:lnTo>
                    <a:pt x="1550" y="3522"/>
                  </a:lnTo>
                  <a:lnTo>
                    <a:pt x="1538" y="3419"/>
                  </a:lnTo>
                  <a:lnTo>
                    <a:pt x="1515" y="3377"/>
                  </a:lnTo>
                  <a:lnTo>
                    <a:pt x="1527" y="3357"/>
                  </a:lnTo>
                  <a:lnTo>
                    <a:pt x="1527" y="3343"/>
                  </a:lnTo>
                  <a:lnTo>
                    <a:pt x="1515" y="3329"/>
                  </a:lnTo>
                  <a:lnTo>
                    <a:pt x="1515" y="3301"/>
                  </a:lnTo>
                  <a:lnTo>
                    <a:pt x="1515" y="3288"/>
                  </a:lnTo>
                  <a:lnTo>
                    <a:pt x="1550" y="3246"/>
                  </a:lnTo>
                  <a:lnTo>
                    <a:pt x="1562" y="3232"/>
                  </a:lnTo>
                  <a:lnTo>
                    <a:pt x="1562" y="3184"/>
                  </a:lnTo>
                  <a:lnTo>
                    <a:pt x="1538" y="3094"/>
                  </a:lnTo>
                  <a:lnTo>
                    <a:pt x="1479" y="3004"/>
                  </a:lnTo>
                  <a:lnTo>
                    <a:pt x="1479" y="2963"/>
                  </a:lnTo>
                  <a:lnTo>
                    <a:pt x="1479" y="2866"/>
                  </a:lnTo>
                  <a:lnTo>
                    <a:pt x="1479" y="2853"/>
                  </a:lnTo>
                  <a:lnTo>
                    <a:pt x="1456" y="2846"/>
                  </a:lnTo>
                  <a:lnTo>
                    <a:pt x="1444" y="2825"/>
                  </a:lnTo>
                  <a:lnTo>
                    <a:pt x="1432" y="2804"/>
                  </a:lnTo>
                  <a:lnTo>
                    <a:pt x="1444" y="2790"/>
                  </a:lnTo>
                  <a:lnTo>
                    <a:pt x="1515" y="2742"/>
                  </a:lnTo>
                  <a:lnTo>
                    <a:pt x="1538" y="2721"/>
                  </a:lnTo>
                  <a:lnTo>
                    <a:pt x="1550" y="2701"/>
                  </a:lnTo>
                  <a:lnTo>
                    <a:pt x="1562" y="2673"/>
                  </a:lnTo>
                  <a:lnTo>
                    <a:pt x="1562" y="2652"/>
                  </a:lnTo>
                  <a:lnTo>
                    <a:pt x="1562" y="2625"/>
                  </a:lnTo>
                  <a:lnTo>
                    <a:pt x="1550" y="2597"/>
                  </a:lnTo>
                  <a:lnTo>
                    <a:pt x="1515" y="2549"/>
                  </a:lnTo>
                  <a:lnTo>
                    <a:pt x="1515" y="2528"/>
                  </a:lnTo>
                  <a:lnTo>
                    <a:pt x="1515" y="2473"/>
                  </a:lnTo>
                  <a:lnTo>
                    <a:pt x="1527" y="2438"/>
                  </a:lnTo>
                  <a:lnTo>
                    <a:pt x="1550" y="2404"/>
                  </a:lnTo>
                  <a:lnTo>
                    <a:pt x="1586" y="2362"/>
                  </a:lnTo>
                  <a:lnTo>
                    <a:pt x="1621" y="2279"/>
                  </a:lnTo>
                  <a:lnTo>
                    <a:pt x="1586" y="2183"/>
                  </a:lnTo>
                  <a:lnTo>
                    <a:pt x="1491" y="2100"/>
                  </a:lnTo>
                  <a:lnTo>
                    <a:pt x="1349" y="2031"/>
                  </a:lnTo>
                  <a:lnTo>
                    <a:pt x="1337" y="2024"/>
                  </a:lnTo>
                  <a:lnTo>
                    <a:pt x="1290" y="2031"/>
                  </a:lnTo>
                  <a:lnTo>
                    <a:pt x="1278" y="2031"/>
                  </a:lnTo>
                  <a:lnTo>
                    <a:pt x="1255" y="2017"/>
                  </a:lnTo>
                  <a:lnTo>
                    <a:pt x="1219" y="1989"/>
                  </a:lnTo>
                  <a:lnTo>
                    <a:pt x="1195" y="1982"/>
                  </a:lnTo>
                  <a:lnTo>
                    <a:pt x="1089" y="1955"/>
                  </a:lnTo>
                  <a:lnTo>
                    <a:pt x="1053" y="1941"/>
                  </a:lnTo>
                  <a:lnTo>
                    <a:pt x="983" y="1899"/>
                  </a:lnTo>
                  <a:lnTo>
                    <a:pt x="935" y="1879"/>
                  </a:lnTo>
                  <a:lnTo>
                    <a:pt x="900" y="1872"/>
                  </a:lnTo>
                  <a:lnTo>
                    <a:pt x="876" y="1865"/>
                  </a:lnTo>
                  <a:lnTo>
                    <a:pt x="829" y="1782"/>
                  </a:lnTo>
                  <a:lnTo>
                    <a:pt x="805" y="1761"/>
                  </a:lnTo>
                  <a:lnTo>
                    <a:pt x="781" y="1748"/>
                  </a:lnTo>
                  <a:lnTo>
                    <a:pt x="758" y="1734"/>
                  </a:lnTo>
                  <a:lnTo>
                    <a:pt x="746" y="1706"/>
                  </a:lnTo>
                  <a:lnTo>
                    <a:pt x="758" y="1692"/>
                  </a:lnTo>
                  <a:lnTo>
                    <a:pt x="817" y="1665"/>
                  </a:lnTo>
                  <a:lnTo>
                    <a:pt x="829" y="1651"/>
                  </a:lnTo>
                  <a:lnTo>
                    <a:pt x="841" y="1609"/>
                  </a:lnTo>
                  <a:lnTo>
                    <a:pt x="876" y="1478"/>
                  </a:lnTo>
                  <a:lnTo>
                    <a:pt x="888" y="1375"/>
                  </a:lnTo>
                  <a:lnTo>
                    <a:pt x="852" y="1278"/>
                  </a:lnTo>
                  <a:lnTo>
                    <a:pt x="793" y="1188"/>
                  </a:lnTo>
                  <a:lnTo>
                    <a:pt x="699" y="1105"/>
                  </a:lnTo>
                  <a:lnTo>
                    <a:pt x="474" y="981"/>
                  </a:lnTo>
                  <a:lnTo>
                    <a:pt x="438" y="946"/>
                  </a:lnTo>
                  <a:lnTo>
                    <a:pt x="261" y="829"/>
                  </a:lnTo>
                  <a:lnTo>
                    <a:pt x="202" y="808"/>
                  </a:lnTo>
                  <a:lnTo>
                    <a:pt x="60" y="774"/>
                  </a:lnTo>
                  <a:lnTo>
                    <a:pt x="13" y="753"/>
                  </a:lnTo>
                  <a:lnTo>
                    <a:pt x="1" y="712"/>
                  </a:lnTo>
                  <a:lnTo>
                    <a:pt x="13" y="663"/>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4"/>
            <p:cNvSpPr/>
            <p:nvPr/>
          </p:nvSpPr>
          <p:spPr>
            <a:xfrm flipH="1">
              <a:off x="4783676" y="3383022"/>
              <a:ext cx="674705" cy="710401"/>
            </a:xfrm>
            <a:custGeom>
              <a:avLst/>
              <a:gdLst/>
              <a:ahLst/>
              <a:cxnLst/>
              <a:rect l="l" t="t" r="r" b="b"/>
              <a:pathLst>
                <a:path w="11083" h="7453" extrusionOk="0">
                  <a:moveTo>
                    <a:pt x="24" y="3198"/>
                  </a:moveTo>
                  <a:lnTo>
                    <a:pt x="60" y="3150"/>
                  </a:lnTo>
                  <a:lnTo>
                    <a:pt x="84" y="3129"/>
                  </a:lnTo>
                  <a:lnTo>
                    <a:pt x="166" y="3108"/>
                  </a:lnTo>
                  <a:lnTo>
                    <a:pt x="202" y="3094"/>
                  </a:lnTo>
                  <a:lnTo>
                    <a:pt x="214" y="3060"/>
                  </a:lnTo>
                  <a:lnTo>
                    <a:pt x="190" y="3039"/>
                  </a:lnTo>
                  <a:lnTo>
                    <a:pt x="143" y="3025"/>
                  </a:lnTo>
                  <a:lnTo>
                    <a:pt x="119" y="3005"/>
                  </a:lnTo>
                  <a:lnTo>
                    <a:pt x="119" y="2949"/>
                  </a:lnTo>
                  <a:lnTo>
                    <a:pt x="155" y="2853"/>
                  </a:lnTo>
                  <a:lnTo>
                    <a:pt x="155" y="2804"/>
                  </a:lnTo>
                  <a:lnTo>
                    <a:pt x="131" y="2797"/>
                  </a:lnTo>
                  <a:lnTo>
                    <a:pt x="95" y="2791"/>
                  </a:lnTo>
                  <a:lnTo>
                    <a:pt x="60" y="2784"/>
                  </a:lnTo>
                  <a:lnTo>
                    <a:pt x="60" y="2749"/>
                  </a:lnTo>
                  <a:lnTo>
                    <a:pt x="84" y="2735"/>
                  </a:lnTo>
                  <a:lnTo>
                    <a:pt x="131" y="2715"/>
                  </a:lnTo>
                  <a:lnTo>
                    <a:pt x="226" y="2701"/>
                  </a:lnTo>
                  <a:lnTo>
                    <a:pt x="285" y="2666"/>
                  </a:lnTo>
                  <a:lnTo>
                    <a:pt x="261" y="2583"/>
                  </a:lnTo>
                  <a:lnTo>
                    <a:pt x="344" y="2556"/>
                  </a:lnTo>
                  <a:lnTo>
                    <a:pt x="356" y="2528"/>
                  </a:lnTo>
                  <a:lnTo>
                    <a:pt x="356" y="2500"/>
                  </a:lnTo>
                  <a:lnTo>
                    <a:pt x="367" y="2480"/>
                  </a:lnTo>
                  <a:lnTo>
                    <a:pt x="403" y="2466"/>
                  </a:lnTo>
                  <a:lnTo>
                    <a:pt x="462" y="2438"/>
                  </a:lnTo>
                  <a:lnTo>
                    <a:pt x="533" y="2397"/>
                  </a:lnTo>
                  <a:lnTo>
                    <a:pt x="580" y="2369"/>
                  </a:lnTo>
                  <a:lnTo>
                    <a:pt x="770" y="2314"/>
                  </a:lnTo>
                  <a:lnTo>
                    <a:pt x="841" y="2307"/>
                  </a:lnTo>
                  <a:lnTo>
                    <a:pt x="900" y="2314"/>
                  </a:lnTo>
                  <a:lnTo>
                    <a:pt x="1077" y="2390"/>
                  </a:lnTo>
                  <a:lnTo>
                    <a:pt x="1113" y="2390"/>
                  </a:lnTo>
                  <a:lnTo>
                    <a:pt x="1184" y="2362"/>
                  </a:lnTo>
                  <a:lnTo>
                    <a:pt x="1207" y="2355"/>
                  </a:lnTo>
                  <a:lnTo>
                    <a:pt x="1219" y="2342"/>
                  </a:lnTo>
                  <a:lnTo>
                    <a:pt x="1231" y="2335"/>
                  </a:lnTo>
                  <a:lnTo>
                    <a:pt x="1266" y="2328"/>
                  </a:lnTo>
                  <a:lnTo>
                    <a:pt x="1302" y="2321"/>
                  </a:lnTo>
                  <a:lnTo>
                    <a:pt x="1432" y="2335"/>
                  </a:lnTo>
                  <a:lnTo>
                    <a:pt x="1550" y="2335"/>
                  </a:lnTo>
                  <a:lnTo>
                    <a:pt x="1597" y="2328"/>
                  </a:lnTo>
                  <a:lnTo>
                    <a:pt x="1763" y="2293"/>
                  </a:lnTo>
                  <a:lnTo>
                    <a:pt x="1846" y="2293"/>
                  </a:lnTo>
                  <a:lnTo>
                    <a:pt x="2212" y="2328"/>
                  </a:lnTo>
                  <a:lnTo>
                    <a:pt x="2260" y="2321"/>
                  </a:lnTo>
                  <a:lnTo>
                    <a:pt x="2260" y="2273"/>
                  </a:lnTo>
                  <a:lnTo>
                    <a:pt x="2295" y="2259"/>
                  </a:lnTo>
                  <a:lnTo>
                    <a:pt x="2343" y="2252"/>
                  </a:lnTo>
                  <a:lnTo>
                    <a:pt x="2390" y="2252"/>
                  </a:lnTo>
                  <a:lnTo>
                    <a:pt x="2484" y="2266"/>
                  </a:lnTo>
                  <a:lnTo>
                    <a:pt x="2650" y="2328"/>
                  </a:lnTo>
                  <a:lnTo>
                    <a:pt x="2733" y="2328"/>
                  </a:lnTo>
                  <a:lnTo>
                    <a:pt x="2733" y="2190"/>
                  </a:lnTo>
                  <a:lnTo>
                    <a:pt x="2733" y="2038"/>
                  </a:lnTo>
                  <a:lnTo>
                    <a:pt x="2733" y="1886"/>
                  </a:lnTo>
                  <a:lnTo>
                    <a:pt x="2733" y="1734"/>
                  </a:lnTo>
                  <a:lnTo>
                    <a:pt x="2733" y="1575"/>
                  </a:lnTo>
                  <a:lnTo>
                    <a:pt x="2733" y="1423"/>
                  </a:lnTo>
                  <a:lnTo>
                    <a:pt x="2721" y="1271"/>
                  </a:lnTo>
                  <a:lnTo>
                    <a:pt x="2721" y="1119"/>
                  </a:lnTo>
                  <a:lnTo>
                    <a:pt x="2721" y="967"/>
                  </a:lnTo>
                  <a:lnTo>
                    <a:pt x="2756" y="877"/>
                  </a:lnTo>
                  <a:lnTo>
                    <a:pt x="2697" y="877"/>
                  </a:lnTo>
                  <a:lnTo>
                    <a:pt x="2697" y="877"/>
                  </a:lnTo>
                  <a:lnTo>
                    <a:pt x="2709" y="871"/>
                  </a:lnTo>
                  <a:lnTo>
                    <a:pt x="2827" y="836"/>
                  </a:lnTo>
                  <a:lnTo>
                    <a:pt x="3005" y="802"/>
                  </a:lnTo>
                  <a:lnTo>
                    <a:pt x="3182" y="795"/>
                  </a:lnTo>
                  <a:lnTo>
                    <a:pt x="3301" y="774"/>
                  </a:lnTo>
                  <a:lnTo>
                    <a:pt x="3490" y="712"/>
                  </a:lnTo>
                  <a:lnTo>
                    <a:pt x="3904" y="518"/>
                  </a:lnTo>
                  <a:lnTo>
                    <a:pt x="3927" y="484"/>
                  </a:lnTo>
                  <a:lnTo>
                    <a:pt x="3916" y="442"/>
                  </a:lnTo>
                  <a:lnTo>
                    <a:pt x="3750" y="208"/>
                  </a:lnTo>
                  <a:lnTo>
                    <a:pt x="3714" y="97"/>
                  </a:lnTo>
                  <a:lnTo>
                    <a:pt x="3703" y="0"/>
                  </a:lnTo>
                  <a:lnTo>
                    <a:pt x="3868" y="69"/>
                  </a:lnTo>
                  <a:lnTo>
                    <a:pt x="3951" y="118"/>
                  </a:lnTo>
                  <a:lnTo>
                    <a:pt x="3998" y="139"/>
                  </a:lnTo>
                  <a:lnTo>
                    <a:pt x="4069" y="152"/>
                  </a:lnTo>
                  <a:lnTo>
                    <a:pt x="4294" y="173"/>
                  </a:lnTo>
                  <a:lnTo>
                    <a:pt x="4460" y="194"/>
                  </a:lnTo>
                  <a:lnTo>
                    <a:pt x="4601" y="221"/>
                  </a:lnTo>
                  <a:lnTo>
                    <a:pt x="4672" y="228"/>
                  </a:lnTo>
                  <a:lnTo>
                    <a:pt x="4743" y="228"/>
                  </a:lnTo>
                  <a:lnTo>
                    <a:pt x="4779" y="235"/>
                  </a:lnTo>
                  <a:lnTo>
                    <a:pt x="4850" y="235"/>
                  </a:lnTo>
                  <a:lnTo>
                    <a:pt x="5004" y="249"/>
                  </a:lnTo>
                  <a:lnTo>
                    <a:pt x="5063" y="270"/>
                  </a:lnTo>
                  <a:lnTo>
                    <a:pt x="5122" y="304"/>
                  </a:lnTo>
                  <a:lnTo>
                    <a:pt x="5157" y="318"/>
                  </a:lnTo>
                  <a:lnTo>
                    <a:pt x="5205" y="332"/>
                  </a:lnTo>
                  <a:lnTo>
                    <a:pt x="5358" y="353"/>
                  </a:lnTo>
                  <a:lnTo>
                    <a:pt x="5429" y="366"/>
                  </a:lnTo>
                  <a:lnTo>
                    <a:pt x="5690" y="401"/>
                  </a:lnTo>
                  <a:lnTo>
                    <a:pt x="5808" y="435"/>
                  </a:lnTo>
                  <a:lnTo>
                    <a:pt x="5867" y="442"/>
                  </a:lnTo>
                  <a:lnTo>
                    <a:pt x="5926" y="449"/>
                  </a:lnTo>
                  <a:lnTo>
                    <a:pt x="5985" y="442"/>
                  </a:lnTo>
                  <a:lnTo>
                    <a:pt x="6021" y="435"/>
                  </a:lnTo>
                  <a:lnTo>
                    <a:pt x="6068" y="422"/>
                  </a:lnTo>
                  <a:lnTo>
                    <a:pt x="6104" y="415"/>
                  </a:lnTo>
                  <a:lnTo>
                    <a:pt x="6151" y="408"/>
                  </a:lnTo>
                  <a:lnTo>
                    <a:pt x="6198" y="415"/>
                  </a:lnTo>
                  <a:lnTo>
                    <a:pt x="6340" y="408"/>
                  </a:lnTo>
                  <a:lnTo>
                    <a:pt x="6695" y="415"/>
                  </a:lnTo>
                  <a:lnTo>
                    <a:pt x="6730" y="408"/>
                  </a:lnTo>
                  <a:lnTo>
                    <a:pt x="6754" y="408"/>
                  </a:lnTo>
                  <a:lnTo>
                    <a:pt x="6789" y="415"/>
                  </a:lnTo>
                  <a:lnTo>
                    <a:pt x="6849" y="463"/>
                  </a:lnTo>
                  <a:lnTo>
                    <a:pt x="7002" y="553"/>
                  </a:lnTo>
                  <a:lnTo>
                    <a:pt x="7097" y="587"/>
                  </a:lnTo>
                  <a:lnTo>
                    <a:pt x="7227" y="629"/>
                  </a:lnTo>
                  <a:lnTo>
                    <a:pt x="7416" y="670"/>
                  </a:lnTo>
                  <a:lnTo>
                    <a:pt x="7736" y="767"/>
                  </a:lnTo>
                  <a:lnTo>
                    <a:pt x="7913" y="850"/>
                  </a:lnTo>
                  <a:lnTo>
                    <a:pt x="7984" y="891"/>
                  </a:lnTo>
                  <a:lnTo>
                    <a:pt x="8067" y="926"/>
                  </a:lnTo>
                  <a:lnTo>
                    <a:pt x="8126" y="953"/>
                  </a:lnTo>
                  <a:lnTo>
                    <a:pt x="8197" y="947"/>
                  </a:lnTo>
                  <a:lnTo>
                    <a:pt x="8244" y="940"/>
                  </a:lnTo>
                  <a:lnTo>
                    <a:pt x="8315" y="891"/>
                  </a:lnTo>
                  <a:lnTo>
                    <a:pt x="8445" y="864"/>
                  </a:lnTo>
                  <a:lnTo>
                    <a:pt x="8552" y="815"/>
                  </a:lnTo>
                  <a:lnTo>
                    <a:pt x="8611" y="822"/>
                  </a:lnTo>
                  <a:lnTo>
                    <a:pt x="8634" y="1009"/>
                  </a:lnTo>
                  <a:lnTo>
                    <a:pt x="8646" y="1071"/>
                  </a:lnTo>
                  <a:lnTo>
                    <a:pt x="8670" y="1119"/>
                  </a:lnTo>
                  <a:lnTo>
                    <a:pt x="8776" y="1195"/>
                  </a:lnTo>
                  <a:lnTo>
                    <a:pt x="8812" y="1237"/>
                  </a:lnTo>
                  <a:lnTo>
                    <a:pt x="8836" y="1313"/>
                  </a:lnTo>
                  <a:lnTo>
                    <a:pt x="8918" y="1423"/>
                  </a:lnTo>
                  <a:lnTo>
                    <a:pt x="8966" y="1471"/>
                  </a:lnTo>
                  <a:lnTo>
                    <a:pt x="8989" y="1527"/>
                  </a:lnTo>
                  <a:lnTo>
                    <a:pt x="9013" y="1589"/>
                  </a:lnTo>
                  <a:lnTo>
                    <a:pt x="9190" y="1831"/>
                  </a:lnTo>
                  <a:lnTo>
                    <a:pt x="9226" y="1851"/>
                  </a:lnTo>
                  <a:lnTo>
                    <a:pt x="9238" y="1872"/>
                  </a:lnTo>
                  <a:lnTo>
                    <a:pt x="9238" y="1893"/>
                  </a:lnTo>
                  <a:lnTo>
                    <a:pt x="9226" y="1948"/>
                  </a:lnTo>
                  <a:lnTo>
                    <a:pt x="9238" y="1976"/>
                  </a:lnTo>
                  <a:lnTo>
                    <a:pt x="9179" y="2031"/>
                  </a:lnTo>
                  <a:lnTo>
                    <a:pt x="9167" y="2052"/>
                  </a:lnTo>
                  <a:lnTo>
                    <a:pt x="9119" y="2093"/>
                  </a:lnTo>
                  <a:lnTo>
                    <a:pt x="9096" y="2128"/>
                  </a:lnTo>
                  <a:lnTo>
                    <a:pt x="9060" y="2155"/>
                  </a:lnTo>
                  <a:lnTo>
                    <a:pt x="9037" y="2183"/>
                  </a:lnTo>
                  <a:lnTo>
                    <a:pt x="9048" y="2203"/>
                  </a:lnTo>
                  <a:lnTo>
                    <a:pt x="9096" y="2203"/>
                  </a:lnTo>
                  <a:lnTo>
                    <a:pt x="9143" y="2197"/>
                  </a:lnTo>
                  <a:lnTo>
                    <a:pt x="9167" y="2176"/>
                  </a:lnTo>
                  <a:lnTo>
                    <a:pt x="9179" y="2155"/>
                  </a:lnTo>
                  <a:lnTo>
                    <a:pt x="9179" y="2121"/>
                  </a:lnTo>
                  <a:lnTo>
                    <a:pt x="9190" y="2107"/>
                  </a:lnTo>
                  <a:lnTo>
                    <a:pt x="9214" y="2093"/>
                  </a:lnTo>
                  <a:lnTo>
                    <a:pt x="9238" y="2100"/>
                  </a:lnTo>
                  <a:lnTo>
                    <a:pt x="9249" y="2114"/>
                  </a:lnTo>
                  <a:lnTo>
                    <a:pt x="9261" y="2141"/>
                  </a:lnTo>
                  <a:lnTo>
                    <a:pt x="9249" y="2162"/>
                  </a:lnTo>
                  <a:lnTo>
                    <a:pt x="9261" y="2176"/>
                  </a:lnTo>
                  <a:lnTo>
                    <a:pt x="9320" y="2176"/>
                  </a:lnTo>
                  <a:lnTo>
                    <a:pt x="9344" y="2183"/>
                  </a:lnTo>
                  <a:lnTo>
                    <a:pt x="9356" y="2203"/>
                  </a:lnTo>
                  <a:lnTo>
                    <a:pt x="9356" y="2231"/>
                  </a:lnTo>
                  <a:lnTo>
                    <a:pt x="9356" y="2252"/>
                  </a:lnTo>
                  <a:lnTo>
                    <a:pt x="9368" y="2273"/>
                  </a:lnTo>
                  <a:lnTo>
                    <a:pt x="9415" y="2328"/>
                  </a:lnTo>
                  <a:lnTo>
                    <a:pt x="9451" y="2362"/>
                  </a:lnTo>
                  <a:lnTo>
                    <a:pt x="9521" y="2390"/>
                  </a:lnTo>
                  <a:lnTo>
                    <a:pt x="9687" y="2500"/>
                  </a:lnTo>
                  <a:lnTo>
                    <a:pt x="9734" y="2507"/>
                  </a:lnTo>
                  <a:lnTo>
                    <a:pt x="9782" y="2500"/>
                  </a:lnTo>
                  <a:lnTo>
                    <a:pt x="9829" y="2494"/>
                  </a:lnTo>
                  <a:lnTo>
                    <a:pt x="9888" y="2487"/>
                  </a:lnTo>
                  <a:lnTo>
                    <a:pt x="9959" y="2494"/>
                  </a:lnTo>
                  <a:lnTo>
                    <a:pt x="10006" y="2521"/>
                  </a:lnTo>
                  <a:lnTo>
                    <a:pt x="10066" y="2576"/>
                  </a:lnTo>
                  <a:lnTo>
                    <a:pt x="10101" y="2611"/>
                  </a:lnTo>
                  <a:lnTo>
                    <a:pt x="10125" y="2646"/>
                  </a:lnTo>
                  <a:lnTo>
                    <a:pt x="10243" y="2715"/>
                  </a:lnTo>
                  <a:lnTo>
                    <a:pt x="10361" y="2770"/>
                  </a:lnTo>
                  <a:lnTo>
                    <a:pt x="11083" y="3205"/>
                  </a:lnTo>
                  <a:lnTo>
                    <a:pt x="11012" y="3226"/>
                  </a:lnTo>
                  <a:lnTo>
                    <a:pt x="10976" y="3274"/>
                  </a:lnTo>
                  <a:lnTo>
                    <a:pt x="10953" y="3364"/>
                  </a:lnTo>
                  <a:lnTo>
                    <a:pt x="10929" y="3405"/>
                  </a:lnTo>
                  <a:lnTo>
                    <a:pt x="10858" y="3426"/>
                  </a:lnTo>
                  <a:lnTo>
                    <a:pt x="10834" y="3426"/>
                  </a:lnTo>
                  <a:lnTo>
                    <a:pt x="10822" y="3405"/>
                  </a:lnTo>
                  <a:lnTo>
                    <a:pt x="10787" y="3391"/>
                  </a:lnTo>
                  <a:lnTo>
                    <a:pt x="10728" y="3419"/>
                  </a:lnTo>
                  <a:lnTo>
                    <a:pt x="10681" y="3447"/>
                  </a:lnTo>
                  <a:lnTo>
                    <a:pt x="10657" y="3481"/>
                  </a:lnTo>
                  <a:lnTo>
                    <a:pt x="10669" y="3523"/>
                  </a:lnTo>
                  <a:lnTo>
                    <a:pt x="10704" y="3550"/>
                  </a:lnTo>
                  <a:lnTo>
                    <a:pt x="10704" y="3605"/>
                  </a:lnTo>
                  <a:lnTo>
                    <a:pt x="10574" y="3661"/>
                  </a:lnTo>
                  <a:lnTo>
                    <a:pt x="10420" y="3716"/>
                  </a:lnTo>
                  <a:lnTo>
                    <a:pt x="10338" y="3757"/>
                  </a:lnTo>
                  <a:lnTo>
                    <a:pt x="10349" y="3792"/>
                  </a:lnTo>
                  <a:lnTo>
                    <a:pt x="10361" y="3826"/>
                  </a:lnTo>
                  <a:lnTo>
                    <a:pt x="10373" y="3868"/>
                  </a:lnTo>
                  <a:lnTo>
                    <a:pt x="10361" y="3896"/>
                  </a:lnTo>
                  <a:lnTo>
                    <a:pt x="10302" y="3896"/>
                  </a:lnTo>
                  <a:lnTo>
                    <a:pt x="10184" y="3847"/>
                  </a:lnTo>
                  <a:lnTo>
                    <a:pt x="10125" y="3854"/>
                  </a:lnTo>
                  <a:lnTo>
                    <a:pt x="10089" y="3896"/>
                  </a:lnTo>
                  <a:lnTo>
                    <a:pt x="10054" y="3937"/>
                  </a:lnTo>
                  <a:lnTo>
                    <a:pt x="10018" y="3965"/>
                  </a:lnTo>
                  <a:lnTo>
                    <a:pt x="9924" y="3985"/>
                  </a:lnTo>
                  <a:lnTo>
                    <a:pt x="9876" y="3999"/>
                  </a:lnTo>
                  <a:lnTo>
                    <a:pt x="9805" y="4082"/>
                  </a:lnTo>
                  <a:lnTo>
                    <a:pt x="9758" y="4110"/>
                  </a:lnTo>
                  <a:lnTo>
                    <a:pt x="9368" y="4220"/>
                  </a:lnTo>
                  <a:lnTo>
                    <a:pt x="9179" y="4289"/>
                  </a:lnTo>
                  <a:lnTo>
                    <a:pt x="9131" y="4289"/>
                  </a:lnTo>
                  <a:lnTo>
                    <a:pt x="9096" y="4275"/>
                  </a:lnTo>
                  <a:lnTo>
                    <a:pt x="9037" y="4268"/>
                  </a:lnTo>
                  <a:lnTo>
                    <a:pt x="8989" y="4268"/>
                  </a:lnTo>
                  <a:lnTo>
                    <a:pt x="8930" y="4282"/>
                  </a:lnTo>
                  <a:lnTo>
                    <a:pt x="8895" y="4282"/>
                  </a:lnTo>
                  <a:lnTo>
                    <a:pt x="8847" y="4282"/>
                  </a:lnTo>
                  <a:lnTo>
                    <a:pt x="8729" y="4262"/>
                  </a:lnTo>
                  <a:lnTo>
                    <a:pt x="8694" y="4268"/>
                  </a:lnTo>
                  <a:lnTo>
                    <a:pt x="8599" y="4296"/>
                  </a:lnTo>
                  <a:lnTo>
                    <a:pt x="8469" y="4324"/>
                  </a:lnTo>
                  <a:lnTo>
                    <a:pt x="8351" y="4393"/>
                  </a:lnTo>
                  <a:lnTo>
                    <a:pt x="8268" y="4441"/>
                  </a:lnTo>
                  <a:lnTo>
                    <a:pt x="8209" y="4455"/>
                  </a:lnTo>
                  <a:lnTo>
                    <a:pt x="8150" y="4469"/>
                  </a:lnTo>
                  <a:lnTo>
                    <a:pt x="8079" y="4476"/>
                  </a:lnTo>
                  <a:lnTo>
                    <a:pt x="8019" y="4469"/>
                  </a:lnTo>
                  <a:lnTo>
                    <a:pt x="7866" y="4427"/>
                  </a:lnTo>
                  <a:lnTo>
                    <a:pt x="7783" y="4427"/>
                  </a:lnTo>
                  <a:lnTo>
                    <a:pt x="7724" y="4476"/>
                  </a:lnTo>
                  <a:lnTo>
                    <a:pt x="7688" y="4565"/>
                  </a:lnTo>
                  <a:lnTo>
                    <a:pt x="7653" y="4607"/>
                  </a:lnTo>
                  <a:lnTo>
                    <a:pt x="7570" y="4628"/>
                  </a:lnTo>
                  <a:lnTo>
                    <a:pt x="7499" y="4641"/>
                  </a:lnTo>
                  <a:lnTo>
                    <a:pt x="7345" y="4683"/>
                  </a:lnTo>
                  <a:lnTo>
                    <a:pt x="7286" y="4697"/>
                  </a:lnTo>
                  <a:lnTo>
                    <a:pt x="7239" y="4690"/>
                  </a:lnTo>
                  <a:lnTo>
                    <a:pt x="7156" y="4669"/>
                  </a:lnTo>
                  <a:lnTo>
                    <a:pt x="7109" y="4669"/>
                  </a:lnTo>
                  <a:lnTo>
                    <a:pt x="7061" y="4683"/>
                  </a:lnTo>
                  <a:lnTo>
                    <a:pt x="7014" y="4717"/>
                  </a:lnTo>
                  <a:lnTo>
                    <a:pt x="6896" y="4814"/>
                  </a:lnTo>
                  <a:lnTo>
                    <a:pt x="6872" y="4849"/>
                  </a:lnTo>
                  <a:lnTo>
                    <a:pt x="6849" y="4883"/>
                  </a:lnTo>
                  <a:lnTo>
                    <a:pt x="6849" y="4918"/>
                  </a:lnTo>
                  <a:lnTo>
                    <a:pt x="6872" y="4959"/>
                  </a:lnTo>
                  <a:lnTo>
                    <a:pt x="6896" y="4987"/>
                  </a:lnTo>
                  <a:lnTo>
                    <a:pt x="6884" y="5014"/>
                  </a:lnTo>
                  <a:lnTo>
                    <a:pt x="6742" y="5118"/>
                  </a:lnTo>
                  <a:lnTo>
                    <a:pt x="6648" y="5270"/>
                  </a:lnTo>
                  <a:lnTo>
                    <a:pt x="6565" y="5387"/>
                  </a:lnTo>
                  <a:lnTo>
                    <a:pt x="6541" y="5408"/>
                  </a:lnTo>
                  <a:lnTo>
                    <a:pt x="6506" y="5415"/>
                  </a:lnTo>
                  <a:lnTo>
                    <a:pt x="6364" y="5415"/>
                  </a:lnTo>
                  <a:lnTo>
                    <a:pt x="6305" y="5408"/>
                  </a:lnTo>
                  <a:lnTo>
                    <a:pt x="6257" y="5387"/>
                  </a:lnTo>
                  <a:lnTo>
                    <a:pt x="6245" y="5353"/>
                  </a:lnTo>
                  <a:lnTo>
                    <a:pt x="6210" y="5311"/>
                  </a:lnTo>
                  <a:lnTo>
                    <a:pt x="6127" y="5311"/>
                  </a:lnTo>
                  <a:lnTo>
                    <a:pt x="6044" y="5325"/>
                  </a:lnTo>
                  <a:lnTo>
                    <a:pt x="5973" y="5346"/>
                  </a:lnTo>
                  <a:lnTo>
                    <a:pt x="5867" y="5401"/>
                  </a:lnTo>
                  <a:lnTo>
                    <a:pt x="5831" y="5415"/>
                  </a:lnTo>
                  <a:lnTo>
                    <a:pt x="5784" y="5415"/>
                  </a:lnTo>
                  <a:lnTo>
                    <a:pt x="5701" y="5401"/>
                  </a:lnTo>
                  <a:lnTo>
                    <a:pt x="5654" y="5408"/>
                  </a:lnTo>
                  <a:lnTo>
                    <a:pt x="5595" y="5422"/>
                  </a:lnTo>
                  <a:lnTo>
                    <a:pt x="5524" y="5477"/>
                  </a:lnTo>
                  <a:lnTo>
                    <a:pt x="5465" y="5491"/>
                  </a:lnTo>
                  <a:lnTo>
                    <a:pt x="5276" y="5484"/>
                  </a:lnTo>
                  <a:lnTo>
                    <a:pt x="5216" y="5491"/>
                  </a:lnTo>
                  <a:lnTo>
                    <a:pt x="5157" y="5519"/>
                  </a:lnTo>
                  <a:lnTo>
                    <a:pt x="5098" y="5553"/>
                  </a:lnTo>
                  <a:lnTo>
                    <a:pt x="5051" y="5595"/>
                  </a:lnTo>
                  <a:lnTo>
                    <a:pt x="5015" y="5636"/>
                  </a:lnTo>
                  <a:lnTo>
                    <a:pt x="5027" y="5670"/>
                  </a:lnTo>
                  <a:lnTo>
                    <a:pt x="5027" y="5705"/>
                  </a:lnTo>
                  <a:lnTo>
                    <a:pt x="5015" y="5726"/>
                  </a:lnTo>
                  <a:lnTo>
                    <a:pt x="4850" y="5726"/>
                  </a:lnTo>
                  <a:lnTo>
                    <a:pt x="4649" y="5746"/>
                  </a:lnTo>
                  <a:lnTo>
                    <a:pt x="4578" y="5740"/>
                  </a:lnTo>
                  <a:lnTo>
                    <a:pt x="4554" y="5712"/>
                  </a:lnTo>
                  <a:lnTo>
                    <a:pt x="4554" y="5657"/>
                  </a:lnTo>
                  <a:lnTo>
                    <a:pt x="4519" y="5629"/>
                  </a:lnTo>
                  <a:lnTo>
                    <a:pt x="4436" y="5601"/>
                  </a:lnTo>
                  <a:lnTo>
                    <a:pt x="4377" y="5595"/>
                  </a:lnTo>
                  <a:lnTo>
                    <a:pt x="4294" y="5595"/>
                  </a:lnTo>
                  <a:lnTo>
                    <a:pt x="4211" y="5608"/>
                  </a:lnTo>
                  <a:lnTo>
                    <a:pt x="4128" y="5636"/>
                  </a:lnTo>
                  <a:lnTo>
                    <a:pt x="4117" y="5657"/>
                  </a:lnTo>
                  <a:lnTo>
                    <a:pt x="4140" y="5684"/>
                  </a:lnTo>
                  <a:lnTo>
                    <a:pt x="4389" y="5816"/>
                  </a:lnTo>
                  <a:lnTo>
                    <a:pt x="4471" y="5878"/>
                  </a:lnTo>
                  <a:lnTo>
                    <a:pt x="4460" y="5933"/>
                  </a:lnTo>
                  <a:lnTo>
                    <a:pt x="4424" y="5933"/>
                  </a:lnTo>
                  <a:lnTo>
                    <a:pt x="4365" y="5919"/>
                  </a:lnTo>
                  <a:lnTo>
                    <a:pt x="4294" y="5919"/>
                  </a:lnTo>
                  <a:lnTo>
                    <a:pt x="4235" y="5947"/>
                  </a:lnTo>
                  <a:lnTo>
                    <a:pt x="4223" y="5981"/>
                  </a:lnTo>
                  <a:lnTo>
                    <a:pt x="4223" y="6030"/>
                  </a:lnTo>
                  <a:lnTo>
                    <a:pt x="4247" y="6112"/>
                  </a:lnTo>
                  <a:lnTo>
                    <a:pt x="4247" y="6154"/>
                  </a:lnTo>
                  <a:lnTo>
                    <a:pt x="4235" y="6188"/>
                  </a:lnTo>
                  <a:lnTo>
                    <a:pt x="4188" y="6264"/>
                  </a:lnTo>
                  <a:lnTo>
                    <a:pt x="4199" y="6292"/>
                  </a:lnTo>
                  <a:lnTo>
                    <a:pt x="4247" y="6320"/>
                  </a:lnTo>
                  <a:lnTo>
                    <a:pt x="4306" y="6340"/>
                  </a:lnTo>
                  <a:lnTo>
                    <a:pt x="4341" y="6368"/>
                  </a:lnTo>
                  <a:lnTo>
                    <a:pt x="4306" y="6444"/>
                  </a:lnTo>
                  <a:lnTo>
                    <a:pt x="4188" y="6520"/>
                  </a:lnTo>
                  <a:lnTo>
                    <a:pt x="4117" y="6589"/>
                  </a:lnTo>
                  <a:lnTo>
                    <a:pt x="4199" y="6665"/>
                  </a:lnTo>
                  <a:lnTo>
                    <a:pt x="4306" y="6706"/>
                  </a:lnTo>
                  <a:lnTo>
                    <a:pt x="4353" y="6734"/>
                  </a:lnTo>
                  <a:lnTo>
                    <a:pt x="4365" y="6769"/>
                  </a:lnTo>
                  <a:lnTo>
                    <a:pt x="4341" y="6817"/>
                  </a:lnTo>
                  <a:lnTo>
                    <a:pt x="4294" y="6858"/>
                  </a:lnTo>
                  <a:lnTo>
                    <a:pt x="4223" y="6893"/>
                  </a:lnTo>
                  <a:lnTo>
                    <a:pt x="4152" y="6886"/>
                  </a:lnTo>
                  <a:lnTo>
                    <a:pt x="4057" y="6831"/>
                  </a:lnTo>
                  <a:lnTo>
                    <a:pt x="4010" y="6824"/>
                  </a:lnTo>
                  <a:lnTo>
                    <a:pt x="3986" y="6851"/>
                  </a:lnTo>
                  <a:lnTo>
                    <a:pt x="3998" y="6879"/>
                  </a:lnTo>
                  <a:lnTo>
                    <a:pt x="4046" y="6941"/>
                  </a:lnTo>
                  <a:lnTo>
                    <a:pt x="4046" y="6969"/>
                  </a:lnTo>
                  <a:lnTo>
                    <a:pt x="4022" y="6990"/>
                  </a:lnTo>
                  <a:lnTo>
                    <a:pt x="3833" y="7079"/>
                  </a:lnTo>
                  <a:lnTo>
                    <a:pt x="3750" y="7093"/>
                  </a:lnTo>
                  <a:lnTo>
                    <a:pt x="3679" y="7086"/>
                  </a:lnTo>
                  <a:lnTo>
                    <a:pt x="3608" y="7059"/>
                  </a:lnTo>
                  <a:lnTo>
                    <a:pt x="3573" y="7017"/>
                  </a:lnTo>
                  <a:lnTo>
                    <a:pt x="3620" y="6962"/>
                  </a:lnTo>
                  <a:lnTo>
                    <a:pt x="3714" y="6914"/>
                  </a:lnTo>
                  <a:lnTo>
                    <a:pt x="3774" y="6865"/>
                  </a:lnTo>
                  <a:lnTo>
                    <a:pt x="3679" y="6789"/>
                  </a:lnTo>
                  <a:lnTo>
                    <a:pt x="3620" y="6769"/>
                  </a:lnTo>
                  <a:lnTo>
                    <a:pt x="3573" y="6769"/>
                  </a:lnTo>
                  <a:lnTo>
                    <a:pt x="3490" y="6796"/>
                  </a:lnTo>
                  <a:lnTo>
                    <a:pt x="3478" y="6796"/>
                  </a:lnTo>
                  <a:lnTo>
                    <a:pt x="3466" y="6803"/>
                  </a:lnTo>
                  <a:lnTo>
                    <a:pt x="3454" y="6803"/>
                  </a:lnTo>
                  <a:lnTo>
                    <a:pt x="3431" y="6803"/>
                  </a:lnTo>
                  <a:lnTo>
                    <a:pt x="3383" y="6782"/>
                  </a:lnTo>
                  <a:lnTo>
                    <a:pt x="3348" y="6755"/>
                  </a:lnTo>
                  <a:lnTo>
                    <a:pt x="3301" y="6741"/>
                  </a:lnTo>
                  <a:lnTo>
                    <a:pt x="3194" y="6775"/>
                  </a:lnTo>
                  <a:lnTo>
                    <a:pt x="3135" y="6769"/>
                  </a:lnTo>
                  <a:lnTo>
                    <a:pt x="3076" y="6748"/>
                  </a:lnTo>
                  <a:lnTo>
                    <a:pt x="3017" y="6734"/>
                  </a:lnTo>
                  <a:lnTo>
                    <a:pt x="2934" y="6734"/>
                  </a:lnTo>
                  <a:lnTo>
                    <a:pt x="2910" y="6748"/>
                  </a:lnTo>
                  <a:lnTo>
                    <a:pt x="2922" y="6775"/>
                  </a:lnTo>
                  <a:lnTo>
                    <a:pt x="2958" y="6810"/>
                  </a:lnTo>
                  <a:lnTo>
                    <a:pt x="2969" y="6817"/>
                  </a:lnTo>
                  <a:lnTo>
                    <a:pt x="3017" y="6845"/>
                  </a:lnTo>
                  <a:lnTo>
                    <a:pt x="3040" y="6858"/>
                  </a:lnTo>
                  <a:lnTo>
                    <a:pt x="3040" y="6872"/>
                  </a:lnTo>
                  <a:lnTo>
                    <a:pt x="3040" y="6900"/>
                  </a:lnTo>
                  <a:lnTo>
                    <a:pt x="3040" y="6914"/>
                  </a:lnTo>
                  <a:lnTo>
                    <a:pt x="3099" y="6983"/>
                  </a:lnTo>
                  <a:lnTo>
                    <a:pt x="3099" y="7017"/>
                  </a:lnTo>
                  <a:lnTo>
                    <a:pt x="3040" y="7045"/>
                  </a:lnTo>
                  <a:lnTo>
                    <a:pt x="2958" y="7045"/>
                  </a:lnTo>
                  <a:lnTo>
                    <a:pt x="2898" y="7024"/>
                  </a:lnTo>
                  <a:lnTo>
                    <a:pt x="2839" y="6996"/>
                  </a:lnTo>
                  <a:lnTo>
                    <a:pt x="2780" y="6976"/>
                  </a:lnTo>
                  <a:lnTo>
                    <a:pt x="2686" y="6976"/>
                  </a:lnTo>
                  <a:lnTo>
                    <a:pt x="2520" y="7017"/>
                  </a:lnTo>
                  <a:lnTo>
                    <a:pt x="2437" y="7017"/>
                  </a:lnTo>
                  <a:lnTo>
                    <a:pt x="2390" y="6996"/>
                  </a:lnTo>
                  <a:lnTo>
                    <a:pt x="2366" y="6934"/>
                  </a:lnTo>
                  <a:lnTo>
                    <a:pt x="2331" y="6914"/>
                  </a:lnTo>
                  <a:lnTo>
                    <a:pt x="2272" y="6900"/>
                  </a:lnTo>
                  <a:lnTo>
                    <a:pt x="2212" y="6907"/>
                  </a:lnTo>
                  <a:lnTo>
                    <a:pt x="2165" y="6927"/>
                  </a:lnTo>
                  <a:lnTo>
                    <a:pt x="2011" y="7010"/>
                  </a:lnTo>
                  <a:lnTo>
                    <a:pt x="1964" y="7045"/>
                  </a:lnTo>
                  <a:lnTo>
                    <a:pt x="1940" y="7079"/>
                  </a:lnTo>
                  <a:lnTo>
                    <a:pt x="1952" y="7121"/>
                  </a:lnTo>
                  <a:lnTo>
                    <a:pt x="1988" y="7155"/>
                  </a:lnTo>
                  <a:lnTo>
                    <a:pt x="2000" y="7190"/>
                  </a:lnTo>
                  <a:lnTo>
                    <a:pt x="2000" y="7238"/>
                  </a:lnTo>
                  <a:lnTo>
                    <a:pt x="1964" y="7280"/>
                  </a:lnTo>
                  <a:lnTo>
                    <a:pt x="1929" y="7293"/>
                  </a:lnTo>
                  <a:lnTo>
                    <a:pt x="1893" y="7287"/>
                  </a:lnTo>
                  <a:lnTo>
                    <a:pt x="1692" y="7224"/>
                  </a:lnTo>
                  <a:lnTo>
                    <a:pt x="1633" y="7224"/>
                  </a:lnTo>
                  <a:lnTo>
                    <a:pt x="1373" y="7307"/>
                  </a:lnTo>
                  <a:lnTo>
                    <a:pt x="1314" y="7307"/>
                  </a:lnTo>
                  <a:lnTo>
                    <a:pt x="1302" y="7314"/>
                  </a:lnTo>
                  <a:lnTo>
                    <a:pt x="1254" y="7321"/>
                  </a:lnTo>
                  <a:lnTo>
                    <a:pt x="1231" y="7335"/>
                  </a:lnTo>
                  <a:lnTo>
                    <a:pt x="1219" y="7363"/>
                  </a:lnTo>
                  <a:lnTo>
                    <a:pt x="1089" y="7452"/>
                  </a:lnTo>
                  <a:lnTo>
                    <a:pt x="1089" y="7452"/>
                  </a:lnTo>
                  <a:lnTo>
                    <a:pt x="1089" y="7452"/>
                  </a:lnTo>
                  <a:lnTo>
                    <a:pt x="1006" y="7328"/>
                  </a:lnTo>
                  <a:lnTo>
                    <a:pt x="1053" y="7259"/>
                  </a:lnTo>
                  <a:lnTo>
                    <a:pt x="1195" y="7128"/>
                  </a:lnTo>
                  <a:lnTo>
                    <a:pt x="1195" y="7100"/>
                  </a:lnTo>
                  <a:lnTo>
                    <a:pt x="1172" y="7052"/>
                  </a:lnTo>
                  <a:lnTo>
                    <a:pt x="1160" y="7031"/>
                  </a:lnTo>
                  <a:lnTo>
                    <a:pt x="1184" y="6941"/>
                  </a:lnTo>
                  <a:lnTo>
                    <a:pt x="1172" y="6941"/>
                  </a:lnTo>
                  <a:lnTo>
                    <a:pt x="1184" y="6921"/>
                  </a:lnTo>
                  <a:lnTo>
                    <a:pt x="1195" y="6914"/>
                  </a:lnTo>
                  <a:lnTo>
                    <a:pt x="1219" y="6907"/>
                  </a:lnTo>
                  <a:lnTo>
                    <a:pt x="1254" y="6907"/>
                  </a:lnTo>
                  <a:lnTo>
                    <a:pt x="1278" y="6893"/>
                  </a:lnTo>
                  <a:lnTo>
                    <a:pt x="1361" y="6824"/>
                  </a:lnTo>
                  <a:lnTo>
                    <a:pt x="1396" y="6810"/>
                  </a:lnTo>
                  <a:lnTo>
                    <a:pt x="1479" y="6789"/>
                  </a:lnTo>
                  <a:lnTo>
                    <a:pt x="1515" y="6775"/>
                  </a:lnTo>
                  <a:lnTo>
                    <a:pt x="1538" y="6741"/>
                  </a:lnTo>
                  <a:lnTo>
                    <a:pt x="1538" y="6720"/>
                  </a:lnTo>
                  <a:lnTo>
                    <a:pt x="1526" y="6700"/>
                  </a:lnTo>
                  <a:lnTo>
                    <a:pt x="1538" y="6672"/>
                  </a:lnTo>
                  <a:lnTo>
                    <a:pt x="1550" y="6651"/>
                  </a:lnTo>
                  <a:lnTo>
                    <a:pt x="1586" y="6637"/>
                  </a:lnTo>
                  <a:lnTo>
                    <a:pt x="1609" y="6630"/>
                  </a:lnTo>
                  <a:lnTo>
                    <a:pt x="1633" y="6617"/>
                  </a:lnTo>
                  <a:lnTo>
                    <a:pt x="1668" y="6582"/>
                  </a:lnTo>
                  <a:lnTo>
                    <a:pt x="1680" y="6561"/>
                  </a:lnTo>
                  <a:lnTo>
                    <a:pt x="1668" y="6506"/>
                  </a:lnTo>
                  <a:lnTo>
                    <a:pt x="1704" y="6472"/>
                  </a:lnTo>
                  <a:lnTo>
                    <a:pt x="1846" y="6375"/>
                  </a:lnTo>
                  <a:lnTo>
                    <a:pt x="1881" y="6327"/>
                  </a:lnTo>
                  <a:lnTo>
                    <a:pt x="1858" y="6285"/>
                  </a:lnTo>
                  <a:lnTo>
                    <a:pt x="1739" y="6182"/>
                  </a:lnTo>
                  <a:lnTo>
                    <a:pt x="1716" y="6126"/>
                  </a:lnTo>
                  <a:lnTo>
                    <a:pt x="1728" y="6099"/>
                  </a:lnTo>
                  <a:lnTo>
                    <a:pt x="1739" y="6078"/>
                  </a:lnTo>
                  <a:lnTo>
                    <a:pt x="1775" y="6064"/>
                  </a:lnTo>
                  <a:lnTo>
                    <a:pt x="1787" y="6043"/>
                  </a:lnTo>
                  <a:lnTo>
                    <a:pt x="1799" y="6016"/>
                  </a:lnTo>
                  <a:lnTo>
                    <a:pt x="1799" y="5954"/>
                  </a:lnTo>
                  <a:lnTo>
                    <a:pt x="1822" y="5905"/>
                  </a:lnTo>
                  <a:lnTo>
                    <a:pt x="1846" y="5857"/>
                  </a:lnTo>
                  <a:lnTo>
                    <a:pt x="1893" y="5822"/>
                  </a:lnTo>
                  <a:lnTo>
                    <a:pt x="1964" y="5788"/>
                  </a:lnTo>
                  <a:lnTo>
                    <a:pt x="2023" y="5767"/>
                  </a:lnTo>
                  <a:lnTo>
                    <a:pt x="2331" y="5698"/>
                  </a:lnTo>
                  <a:lnTo>
                    <a:pt x="2390" y="5670"/>
                  </a:lnTo>
                  <a:lnTo>
                    <a:pt x="2508" y="5601"/>
                  </a:lnTo>
                  <a:lnTo>
                    <a:pt x="2544" y="5581"/>
                  </a:lnTo>
                  <a:lnTo>
                    <a:pt x="2626" y="5560"/>
                  </a:lnTo>
                  <a:lnTo>
                    <a:pt x="2674" y="5546"/>
                  </a:lnTo>
                  <a:lnTo>
                    <a:pt x="2697" y="5519"/>
                  </a:lnTo>
                  <a:lnTo>
                    <a:pt x="2733" y="5470"/>
                  </a:lnTo>
                  <a:lnTo>
                    <a:pt x="2756" y="5449"/>
                  </a:lnTo>
                  <a:lnTo>
                    <a:pt x="2827" y="5429"/>
                  </a:lnTo>
                  <a:lnTo>
                    <a:pt x="2981" y="5408"/>
                  </a:lnTo>
                  <a:lnTo>
                    <a:pt x="3052" y="5387"/>
                  </a:lnTo>
                  <a:lnTo>
                    <a:pt x="3088" y="5367"/>
                  </a:lnTo>
                  <a:lnTo>
                    <a:pt x="3170" y="5298"/>
                  </a:lnTo>
                  <a:lnTo>
                    <a:pt x="3371" y="5194"/>
                  </a:lnTo>
                  <a:lnTo>
                    <a:pt x="3513" y="5090"/>
                  </a:lnTo>
                  <a:lnTo>
                    <a:pt x="3561" y="5049"/>
                  </a:lnTo>
                  <a:lnTo>
                    <a:pt x="3584" y="4966"/>
                  </a:lnTo>
                  <a:lnTo>
                    <a:pt x="3573" y="4856"/>
                  </a:lnTo>
                  <a:lnTo>
                    <a:pt x="3573" y="4800"/>
                  </a:lnTo>
                  <a:lnTo>
                    <a:pt x="3573" y="4648"/>
                  </a:lnTo>
                  <a:lnTo>
                    <a:pt x="3561" y="4434"/>
                  </a:lnTo>
                  <a:lnTo>
                    <a:pt x="3549" y="4193"/>
                  </a:lnTo>
                  <a:lnTo>
                    <a:pt x="3537" y="3951"/>
                  </a:lnTo>
                  <a:lnTo>
                    <a:pt x="3525" y="3737"/>
                  </a:lnTo>
                  <a:lnTo>
                    <a:pt x="3513" y="3585"/>
                  </a:lnTo>
                  <a:lnTo>
                    <a:pt x="3513" y="3530"/>
                  </a:lnTo>
                  <a:lnTo>
                    <a:pt x="3513" y="3378"/>
                  </a:lnTo>
                  <a:lnTo>
                    <a:pt x="3454" y="3405"/>
                  </a:lnTo>
                  <a:lnTo>
                    <a:pt x="3383" y="3391"/>
                  </a:lnTo>
                  <a:lnTo>
                    <a:pt x="3301" y="3371"/>
                  </a:lnTo>
                  <a:lnTo>
                    <a:pt x="3206" y="3371"/>
                  </a:lnTo>
                  <a:lnTo>
                    <a:pt x="3123" y="3384"/>
                  </a:lnTo>
                  <a:lnTo>
                    <a:pt x="3052" y="3378"/>
                  </a:lnTo>
                  <a:lnTo>
                    <a:pt x="2969" y="3364"/>
                  </a:lnTo>
                  <a:lnTo>
                    <a:pt x="2709" y="3350"/>
                  </a:lnTo>
                  <a:lnTo>
                    <a:pt x="2555" y="3336"/>
                  </a:lnTo>
                  <a:lnTo>
                    <a:pt x="2414" y="3302"/>
                  </a:lnTo>
                  <a:lnTo>
                    <a:pt x="2283" y="3260"/>
                  </a:lnTo>
                  <a:lnTo>
                    <a:pt x="2130" y="3198"/>
                  </a:lnTo>
                  <a:lnTo>
                    <a:pt x="2071" y="3191"/>
                  </a:lnTo>
                  <a:lnTo>
                    <a:pt x="1964" y="3219"/>
                  </a:lnTo>
                  <a:lnTo>
                    <a:pt x="1846" y="3239"/>
                  </a:lnTo>
                  <a:lnTo>
                    <a:pt x="1787" y="3198"/>
                  </a:lnTo>
                  <a:lnTo>
                    <a:pt x="1751" y="3150"/>
                  </a:lnTo>
                  <a:lnTo>
                    <a:pt x="1668" y="3129"/>
                  </a:lnTo>
                  <a:lnTo>
                    <a:pt x="1597" y="3129"/>
                  </a:lnTo>
                  <a:lnTo>
                    <a:pt x="1479" y="3081"/>
                  </a:lnTo>
                  <a:lnTo>
                    <a:pt x="1408" y="3060"/>
                  </a:lnTo>
                  <a:lnTo>
                    <a:pt x="1302" y="3053"/>
                  </a:lnTo>
                  <a:lnTo>
                    <a:pt x="1231" y="3067"/>
                  </a:lnTo>
                  <a:lnTo>
                    <a:pt x="1160" y="3094"/>
                  </a:lnTo>
                  <a:lnTo>
                    <a:pt x="888" y="3253"/>
                  </a:lnTo>
                  <a:lnTo>
                    <a:pt x="864" y="3260"/>
                  </a:lnTo>
                  <a:lnTo>
                    <a:pt x="793" y="3239"/>
                  </a:lnTo>
                  <a:lnTo>
                    <a:pt x="699" y="3226"/>
                  </a:lnTo>
                  <a:lnTo>
                    <a:pt x="639" y="3226"/>
                  </a:lnTo>
                  <a:lnTo>
                    <a:pt x="604" y="3246"/>
                  </a:lnTo>
                  <a:lnTo>
                    <a:pt x="616" y="3309"/>
                  </a:lnTo>
                  <a:lnTo>
                    <a:pt x="545" y="3309"/>
                  </a:lnTo>
                  <a:lnTo>
                    <a:pt x="403" y="3315"/>
                  </a:lnTo>
                  <a:lnTo>
                    <a:pt x="344" y="3315"/>
                  </a:lnTo>
                  <a:lnTo>
                    <a:pt x="320" y="3309"/>
                  </a:lnTo>
                  <a:lnTo>
                    <a:pt x="273" y="3274"/>
                  </a:lnTo>
                  <a:lnTo>
                    <a:pt x="249" y="3260"/>
                  </a:lnTo>
                  <a:lnTo>
                    <a:pt x="202" y="3260"/>
                  </a:lnTo>
                  <a:lnTo>
                    <a:pt x="131" y="3274"/>
                  </a:lnTo>
                  <a:lnTo>
                    <a:pt x="95" y="3281"/>
                  </a:lnTo>
                  <a:lnTo>
                    <a:pt x="24" y="3267"/>
                  </a:lnTo>
                  <a:lnTo>
                    <a:pt x="1" y="3239"/>
                  </a:lnTo>
                  <a:lnTo>
                    <a:pt x="24" y="3198"/>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4"/>
            <p:cNvSpPr/>
            <p:nvPr/>
          </p:nvSpPr>
          <p:spPr>
            <a:xfrm flipH="1">
              <a:off x="3517868" y="2757642"/>
              <a:ext cx="411897" cy="414155"/>
            </a:xfrm>
            <a:custGeom>
              <a:avLst/>
              <a:gdLst/>
              <a:ahLst/>
              <a:cxnLst/>
              <a:rect l="l" t="t" r="r" b="b"/>
              <a:pathLst>
                <a:path w="6766" h="4345" extrusionOk="0">
                  <a:moveTo>
                    <a:pt x="0" y="788"/>
                  </a:moveTo>
                  <a:lnTo>
                    <a:pt x="24" y="726"/>
                  </a:lnTo>
                  <a:lnTo>
                    <a:pt x="284" y="698"/>
                  </a:lnTo>
                  <a:lnTo>
                    <a:pt x="438" y="677"/>
                  </a:lnTo>
                  <a:lnTo>
                    <a:pt x="473" y="670"/>
                  </a:lnTo>
                  <a:lnTo>
                    <a:pt x="556" y="677"/>
                  </a:lnTo>
                  <a:lnTo>
                    <a:pt x="521" y="636"/>
                  </a:lnTo>
                  <a:lnTo>
                    <a:pt x="521" y="615"/>
                  </a:lnTo>
                  <a:lnTo>
                    <a:pt x="533" y="587"/>
                  </a:lnTo>
                  <a:lnTo>
                    <a:pt x="544" y="580"/>
                  </a:lnTo>
                  <a:lnTo>
                    <a:pt x="568" y="574"/>
                  </a:lnTo>
                  <a:lnTo>
                    <a:pt x="604" y="580"/>
                  </a:lnTo>
                  <a:lnTo>
                    <a:pt x="615" y="580"/>
                  </a:lnTo>
                  <a:lnTo>
                    <a:pt x="639" y="594"/>
                  </a:lnTo>
                  <a:lnTo>
                    <a:pt x="651" y="601"/>
                  </a:lnTo>
                  <a:lnTo>
                    <a:pt x="674" y="615"/>
                  </a:lnTo>
                  <a:lnTo>
                    <a:pt x="710" y="615"/>
                  </a:lnTo>
                  <a:lnTo>
                    <a:pt x="769" y="608"/>
                  </a:lnTo>
                  <a:lnTo>
                    <a:pt x="805" y="594"/>
                  </a:lnTo>
                  <a:lnTo>
                    <a:pt x="828" y="580"/>
                  </a:lnTo>
                  <a:lnTo>
                    <a:pt x="828" y="574"/>
                  </a:lnTo>
                  <a:lnTo>
                    <a:pt x="828" y="567"/>
                  </a:lnTo>
                  <a:lnTo>
                    <a:pt x="828" y="560"/>
                  </a:lnTo>
                  <a:lnTo>
                    <a:pt x="828" y="546"/>
                  </a:lnTo>
                  <a:lnTo>
                    <a:pt x="852" y="511"/>
                  </a:lnTo>
                  <a:lnTo>
                    <a:pt x="887" y="477"/>
                  </a:lnTo>
                  <a:lnTo>
                    <a:pt x="852" y="463"/>
                  </a:lnTo>
                  <a:lnTo>
                    <a:pt x="828" y="429"/>
                  </a:lnTo>
                  <a:lnTo>
                    <a:pt x="816" y="380"/>
                  </a:lnTo>
                  <a:lnTo>
                    <a:pt x="816" y="366"/>
                  </a:lnTo>
                  <a:lnTo>
                    <a:pt x="828" y="366"/>
                  </a:lnTo>
                  <a:lnTo>
                    <a:pt x="876" y="380"/>
                  </a:lnTo>
                  <a:lnTo>
                    <a:pt x="982" y="380"/>
                  </a:lnTo>
                  <a:lnTo>
                    <a:pt x="1017" y="373"/>
                  </a:lnTo>
                  <a:lnTo>
                    <a:pt x="1041" y="366"/>
                  </a:lnTo>
                  <a:lnTo>
                    <a:pt x="1065" y="346"/>
                  </a:lnTo>
                  <a:lnTo>
                    <a:pt x="1065" y="277"/>
                  </a:lnTo>
                  <a:lnTo>
                    <a:pt x="1088" y="263"/>
                  </a:lnTo>
                  <a:lnTo>
                    <a:pt x="1207" y="208"/>
                  </a:lnTo>
                  <a:lnTo>
                    <a:pt x="1242" y="166"/>
                  </a:lnTo>
                  <a:lnTo>
                    <a:pt x="1266" y="138"/>
                  </a:lnTo>
                  <a:lnTo>
                    <a:pt x="1372" y="14"/>
                  </a:lnTo>
                  <a:lnTo>
                    <a:pt x="1408" y="0"/>
                  </a:lnTo>
                  <a:lnTo>
                    <a:pt x="1514" y="63"/>
                  </a:lnTo>
                  <a:lnTo>
                    <a:pt x="1562" y="76"/>
                  </a:lnTo>
                  <a:lnTo>
                    <a:pt x="1621" y="118"/>
                  </a:lnTo>
                  <a:lnTo>
                    <a:pt x="1656" y="145"/>
                  </a:lnTo>
                  <a:lnTo>
                    <a:pt x="1751" y="311"/>
                  </a:lnTo>
                  <a:lnTo>
                    <a:pt x="1763" y="325"/>
                  </a:lnTo>
                  <a:lnTo>
                    <a:pt x="1916" y="429"/>
                  </a:lnTo>
                  <a:lnTo>
                    <a:pt x="2224" y="587"/>
                  </a:lnTo>
                  <a:lnTo>
                    <a:pt x="2259" y="608"/>
                  </a:lnTo>
                  <a:lnTo>
                    <a:pt x="2283" y="636"/>
                  </a:lnTo>
                  <a:lnTo>
                    <a:pt x="2307" y="670"/>
                  </a:lnTo>
                  <a:lnTo>
                    <a:pt x="2307" y="691"/>
                  </a:lnTo>
                  <a:lnTo>
                    <a:pt x="2283" y="719"/>
                  </a:lnTo>
                  <a:lnTo>
                    <a:pt x="2271" y="753"/>
                  </a:lnTo>
                  <a:lnTo>
                    <a:pt x="2330" y="801"/>
                  </a:lnTo>
                  <a:lnTo>
                    <a:pt x="2449" y="871"/>
                  </a:lnTo>
                  <a:lnTo>
                    <a:pt x="2543" y="912"/>
                  </a:lnTo>
                  <a:lnTo>
                    <a:pt x="2744" y="1016"/>
                  </a:lnTo>
                  <a:lnTo>
                    <a:pt x="2780" y="1050"/>
                  </a:lnTo>
                  <a:lnTo>
                    <a:pt x="2839" y="1168"/>
                  </a:lnTo>
                  <a:lnTo>
                    <a:pt x="2839" y="1195"/>
                  </a:lnTo>
                  <a:lnTo>
                    <a:pt x="2815" y="1230"/>
                  </a:lnTo>
                  <a:lnTo>
                    <a:pt x="2803" y="1271"/>
                  </a:lnTo>
                  <a:lnTo>
                    <a:pt x="2862" y="1375"/>
                  </a:lnTo>
                  <a:lnTo>
                    <a:pt x="2910" y="1402"/>
                  </a:lnTo>
                  <a:lnTo>
                    <a:pt x="2933" y="1409"/>
                  </a:lnTo>
                  <a:lnTo>
                    <a:pt x="2969" y="1416"/>
                  </a:lnTo>
                  <a:lnTo>
                    <a:pt x="3004" y="1423"/>
                  </a:lnTo>
                  <a:lnTo>
                    <a:pt x="3040" y="1430"/>
                  </a:lnTo>
                  <a:lnTo>
                    <a:pt x="3111" y="1437"/>
                  </a:lnTo>
                  <a:lnTo>
                    <a:pt x="3146" y="1444"/>
                  </a:lnTo>
                  <a:lnTo>
                    <a:pt x="3182" y="1437"/>
                  </a:lnTo>
                  <a:lnTo>
                    <a:pt x="3205" y="1437"/>
                  </a:lnTo>
                  <a:lnTo>
                    <a:pt x="3205" y="1444"/>
                  </a:lnTo>
                  <a:lnTo>
                    <a:pt x="3205" y="1458"/>
                  </a:lnTo>
                  <a:lnTo>
                    <a:pt x="3134" y="1527"/>
                  </a:lnTo>
                  <a:lnTo>
                    <a:pt x="3099" y="1554"/>
                  </a:lnTo>
                  <a:lnTo>
                    <a:pt x="3064" y="1575"/>
                  </a:lnTo>
                  <a:lnTo>
                    <a:pt x="3028" y="1589"/>
                  </a:lnTo>
                  <a:lnTo>
                    <a:pt x="3016" y="1603"/>
                  </a:lnTo>
                  <a:lnTo>
                    <a:pt x="3004" y="1623"/>
                  </a:lnTo>
                  <a:lnTo>
                    <a:pt x="3028" y="1727"/>
                  </a:lnTo>
                  <a:lnTo>
                    <a:pt x="3016" y="1789"/>
                  </a:lnTo>
                  <a:lnTo>
                    <a:pt x="2851" y="1831"/>
                  </a:lnTo>
                  <a:lnTo>
                    <a:pt x="2792" y="1872"/>
                  </a:lnTo>
                  <a:lnTo>
                    <a:pt x="2815" y="1900"/>
                  </a:lnTo>
                  <a:lnTo>
                    <a:pt x="2815" y="1913"/>
                  </a:lnTo>
                  <a:lnTo>
                    <a:pt x="2922" y="1969"/>
                  </a:lnTo>
                  <a:lnTo>
                    <a:pt x="3016" y="1982"/>
                  </a:lnTo>
                  <a:lnTo>
                    <a:pt x="3111" y="2010"/>
                  </a:lnTo>
                  <a:lnTo>
                    <a:pt x="3205" y="2072"/>
                  </a:lnTo>
                  <a:lnTo>
                    <a:pt x="3288" y="2141"/>
                  </a:lnTo>
                  <a:lnTo>
                    <a:pt x="3300" y="2162"/>
                  </a:lnTo>
                  <a:lnTo>
                    <a:pt x="3312" y="2183"/>
                  </a:lnTo>
                  <a:lnTo>
                    <a:pt x="3312" y="2190"/>
                  </a:lnTo>
                  <a:lnTo>
                    <a:pt x="3336" y="2203"/>
                  </a:lnTo>
                  <a:lnTo>
                    <a:pt x="3383" y="2203"/>
                  </a:lnTo>
                  <a:lnTo>
                    <a:pt x="3572" y="2176"/>
                  </a:lnTo>
                  <a:lnTo>
                    <a:pt x="3619" y="2176"/>
                  </a:lnTo>
                  <a:lnTo>
                    <a:pt x="3655" y="2190"/>
                  </a:lnTo>
                  <a:lnTo>
                    <a:pt x="3714" y="2217"/>
                  </a:lnTo>
                  <a:lnTo>
                    <a:pt x="3785" y="2252"/>
                  </a:lnTo>
                  <a:lnTo>
                    <a:pt x="3903" y="2321"/>
                  </a:lnTo>
                  <a:lnTo>
                    <a:pt x="3951" y="2328"/>
                  </a:lnTo>
                  <a:lnTo>
                    <a:pt x="4021" y="2328"/>
                  </a:lnTo>
                  <a:lnTo>
                    <a:pt x="4152" y="2293"/>
                  </a:lnTo>
                  <a:lnTo>
                    <a:pt x="4199" y="2286"/>
                  </a:lnTo>
                  <a:lnTo>
                    <a:pt x="4234" y="2273"/>
                  </a:lnTo>
                  <a:lnTo>
                    <a:pt x="4246" y="2266"/>
                  </a:lnTo>
                  <a:lnTo>
                    <a:pt x="4258" y="2259"/>
                  </a:lnTo>
                  <a:lnTo>
                    <a:pt x="4258" y="2252"/>
                  </a:lnTo>
                  <a:lnTo>
                    <a:pt x="4305" y="2245"/>
                  </a:lnTo>
                  <a:lnTo>
                    <a:pt x="4435" y="2252"/>
                  </a:lnTo>
                  <a:lnTo>
                    <a:pt x="4530" y="2224"/>
                  </a:lnTo>
                  <a:lnTo>
                    <a:pt x="4684" y="2079"/>
                  </a:lnTo>
                  <a:lnTo>
                    <a:pt x="4731" y="2058"/>
                  </a:lnTo>
                  <a:lnTo>
                    <a:pt x="4767" y="2045"/>
                  </a:lnTo>
                  <a:lnTo>
                    <a:pt x="4814" y="2045"/>
                  </a:lnTo>
                  <a:lnTo>
                    <a:pt x="4861" y="2038"/>
                  </a:lnTo>
                  <a:lnTo>
                    <a:pt x="4885" y="2038"/>
                  </a:lnTo>
                  <a:lnTo>
                    <a:pt x="4909" y="2045"/>
                  </a:lnTo>
                  <a:lnTo>
                    <a:pt x="4944" y="2072"/>
                  </a:lnTo>
                  <a:lnTo>
                    <a:pt x="4968" y="2086"/>
                  </a:lnTo>
                  <a:lnTo>
                    <a:pt x="5003" y="2093"/>
                  </a:lnTo>
                  <a:lnTo>
                    <a:pt x="5039" y="2093"/>
                  </a:lnTo>
                  <a:lnTo>
                    <a:pt x="5121" y="2086"/>
                  </a:lnTo>
                  <a:lnTo>
                    <a:pt x="5192" y="2086"/>
                  </a:lnTo>
                  <a:lnTo>
                    <a:pt x="5204" y="2079"/>
                  </a:lnTo>
                  <a:lnTo>
                    <a:pt x="5251" y="2045"/>
                  </a:lnTo>
                  <a:lnTo>
                    <a:pt x="5417" y="1948"/>
                  </a:lnTo>
                  <a:lnTo>
                    <a:pt x="5464" y="1941"/>
                  </a:lnTo>
                  <a:lnTo>
                    <a:pt x="5535" y="1907"/>
                  </a:lnTo>
                  <a:lnTo>
                    <a:pt x="5571" y="1907"/>
                  </a:lnTo>
                  <a:lnTo>
                    <a:pt x="5606" y="1907"/>
                  </a:lnTo>
                  <a:lnTo>
                    <a:pt x="5689" y="1920"/>
                  </a:lnTo>
                  <a:lnTo>
                    <a:pt x="5713" y="1927"/>
                  </a:lnTo>
                  <a:lnTo>
                    <a:pt x="5725" y="1934"/>
                  </a:lnTo>
                  <a:lnTo>
                    <a:pt x="5760" y="1948"/>
                  </a:lnTo>
                  <a:lnTo>
                    <a:pt x="5784" y="1941"/>
                  </a:lnTo>
                  <a:lnTo>
                    <a:pt x="5819" y="1927"/>
                  </a:lnTo>
                  <a:lnTo>
                    <a:pt x="5855" y="1907"/>
                  </a:lnTo>
                  <a:lnTo>
                    <a:pt x="5866" y="1893"/>
                  </a:lnTo>
                  <a:lnTo>
                    <a:pt x="5878" y="1872"/>
                  </a:lnTo>
                  <a:lnTo>
                    <a:pt x="5878" y="1810"/>
                  </a:lnTo>
                  <a:lnTo>
                    <a:pt x="5902" y="1775"/>
                  </a:lnTo>
                  <a:lnTo>
                    <a:pt x="5914" y="1775"/>
                  </a:lnTo>
                  <a:lnTo>
                    <a:pt x="5914" y="1775"/>
                  </a:lnTo>
                  <a:lnTo>
                    <a:pt x="5949" y="1803"/>
                  </a:lnTo>
                  <a:lnTo>
                    <a:pt x="6008" y="1837"/>
                  </a:lnTo>
                  <a:lnTo>
                    <a:pt x="6032" y="1844"/>
                  </a:lnTo>
                  <a:lnTo>
                    <a:pt x="6032" y="1844"/>
                  </a:lnTo>
                  <a:lnTo>
                    <a:pt x="6020" y="1858"/>
                  </a:lnTo>
                  <a:lnTo>
                    <a:pt x="6020" y="1879"/>
                  </a:lnTo>
                  <a:lnTo>
                    <a:pt x="6020" y="1886"/>
                  </a:lnTo>
                  <a:lnTo>
                    <a:pt x="6032" y="1900"/>
                  </a:lnTo>
                  <a:lnTo>
                    <a:pt x="6056" y="1907"/>
                  </a:lnTo>
                  <a:lnTo>
                    <a:pt x="6079" y="1920"/>
                  </a:lnTo>
                  <a:lnTo>
                    <a:pt x="6103" y="1920"/>
                  </a:lnTo>
                  <a:lnTo>
                    <a:pt x="6127" y="1920"/>
                  </a:lnTo>
                  <a:lnTo>
                    <a:pt x="6150" y="1913"/>
                  </a:lnTo>
                  <a:lnTo>
                    <a:pt x="6186" y="1886"/>
                  </a:lnTo>
                  <a:lnTo>
                    <a:pt x="6233" y="1879"/>
                  </a:lnTo>
                  <a:lnTo>
                    <a:pt x="6280" y="1879"/>
                  </a:lnTo>
                  <a:lnTo>
                    <a:pt x="6446" y="1962"/>
                  </a:lnTo>
                  <a:lnTo>
                    <a:pt x="6600" y="1976"/>
                  </a:lnTo>
                  <a:lnTo>
                    <a:pt x="6600" y="1976"/>
                  </a:lnTo>
                  <a:lnTo>
                    <a:pt x="6600" y="2038"/>
                  </a:lnTo>
                  <a:lnTo>
                    <a:pt x="6588" y="2107"/>
                  </a:lnTo>
                  <a:lnTo>
                    <a:pt x="6552" y="2169"/>
                  </a:lnTo>
                  <a:lnTo>
                    <a:pt x="6541" y="2183"/>
                  </a:lnTo>
                  <a:lnTo>
                    <a:pt x="6493" y="2217"/>
                  </a:lnTo>
                  <a:lnTo>
                    <a:pt x="6576" y="2217"/>
                  </a:lnTo>
                  <a:lnTo>
                    <a:pt x="6600" y="2252"/>
                  </a:lnTo>
                  <a:lnTo>
                    <a:pt x="6588" y="2286"/>
                  </a:lnTo>
                  <a:lnTo>
                    <a:pt x="6564" y="2307"/>
                  </a:lnTo>
                  <a:lnTo>
                    <a:pt x="6363" y="2397"/>
                  </a:lnTo>
                  <a:lnTo>
                    <a:pt x="6387" y="2431"/>
                  </a:lnTo>
                  <a:lnTo>
                    <a:pt x="6363" y="2459"/>
                  </a:lnTo>
                  <a:lnTo>
                    <a:pt x="6316" y="2480"/>
                  </a:lnTo>
                  <a:lnTo>
                    <a:pt x="6257" y="2473"/>
                  </a:lnTo>
                  <a:lnTo>
                    <a:pt x="6245" y="2459"/>
                  </a:lnTo>
                  <a:lnTo>
                    <a:pt x="6233" y="2397"/>
                  </a:lnTo>
                  <a:lnTo>
                    <a:pt x="6221" y="2383"/>
                  </a:lnTo>
                  <a:lnTo>
                    <a:pt x="6186" y="2362"/>
                  </a:lnTo>
                  <a:lnTo>
                    <a:pt x="6150" y="2300"/>
                  </a:lnTo>
                  <a:lnTo>
                    <a:pt x="6139" y="2238"/>
                  </a:lnTo>
                  <a:lnTo>
                    <a:pt x="6150" y="2197"/>
                  </a:lnTo>
                  <a:lnTo>
                    <a:pt x="6127" y="2203"/>
                  </a:lnTo>
                  <a:lnTo>
                    <a:pt x="6103" y="2203"/>
                  </a:lnTo>
                  <a:lnTo>
                    <a:pt x="6091" y="2203"/>
                  </a:lnTo>
                  <a:lnTo>
                    <a:pt x="6079" y="2217"/>
                  </a:lnTo>
                  <a:lnTo>
                    <a:pt x="6068" y="2197"/>
                  </a:lnTo>
                  <a:lnTo>
                    <a:pt x="6056" y="2197"/>
                  </a:lnTo>
                  <a:lnTo>
                    <a:pt x="6056" y="2197"/>
                  </a:lnTo>
                  <a:lnTo>
                    <a:pt x="6079" y="2183"/>
                  </a:lnTo>
                  <a:lnTo>
                    <a:pt x="6079" y="2169"/>
                  </a:lnTo>
                  <a:lnTo>
                    <a:pt x="6044" y="2155"/>
                  </a:lnTo>
                  <a:lnTo>
                    <a:pt x="6008" y="2155"/>
                  </a:lnTo>
                  <a:lnTo>
                    <a:pt x="5985" y="2155"/>
                  </a:lnTo>
                  <a:lnTo>
                    <a:pt x="5949" y="2169"/>
                  </a:lnTo>
                  <a:lnTo>
                    <a:pt x="5926" y="2148"/>
                  </a:lnTo>
                  <a:lnTo>
                    <a:pt x="5926" y="2121"/>
                  </a:lnTo>
                  <a:lnTo>
                    <a:pt x="5926" y="2100"/>
                  </a:lnTo>
                  <a:lnTo>
                    <a:pt x="5949" y="2072"/>
                  </a:lnTo>
                  <a:lnTo>
                    <a:pt x="5890" y="2100"/>
                  </a:lnTo>
                  <a:lnTo>
                    <a:pt x="5843" y="2128"/>
                  </a:lnTo>
                  <a:lnTo>
                    <a:pt x="5796" y="2148"/>
                  </a:lnTo>
                  <a:lnTo>
                    <a:pt x="5736" y="2134"/>
                  </a:lnTo>
                  <a:lnTo>
                    <a:pt x="5725" y="2155"/>
                  </a:lnTo>
                  <a:lnTo>
                    <a:pt x="5725" y="2162"/>
                  </a:lnTo>
                  <a:lnTo>
                    <a:pt x="5701" y="2169"/>
                  </a:lnTo>
                  <a:lnTo>
                    <a:pt x="5654" y="2169"/>
                  </a:lnTo>
                  <a:lnTo>
                    <a:pt x="5725" y="2245"/>
                  </a:lnTo>
                  <a:lnTo>
                    <a:pt x="5819" y="2314"/>
                  </a:lnTo>
                  <a:lnTo>
                    <a:pt x="5855" y="2342"/>
                  </a:lnTo>
                  <a:lnTo>
                    <a:pt x="5866" y="2369"/>
                  </a:lnTo>
                  <a:lnTo>
                    <a:pt x="5736" y="2355"/>
                  </a:lnTo>
                  <a:lnTo>
                    <a:pt x="5736" y="2369"/>
                  </a:lnTo>
                  <a:lnTo>
                    <a:pt x="5796" y="2383"/>
                  </a:lnTo>
                  <a:lnTo>
                    <a:pt x="5973" y="2397"/>
                  </a:lnTo>
                  <a:lnTo>
                    <a:pt x="5926" y="2369"/>
                  </a:lnTo>
                  <a:lnTo>
                    <a:pt x="5937" y="2355"/>
                  </a:lnTo>
                  <a:lnTo>
                    <a:pt x="5973" y="2349"/>
                  </a:lnTo>
                  <a:lnTo>
                    <a:pt x="6020" y="2355"/>
                  </a:lnTo>
                  <a:lnTo>
                    <a:pt x="6068" y="2369"/>
                  </a:lnTo>
                  <a:lnTo>
                    <a:pt x="6079" y="2383"/>
                  </a:lnTo>
                  <a:lnTo>
                    <a:pt x="6103" y="2445"/>
                  </a:lnTo>
                  <a:lnTo>
                    <a:pt x="6115" y="2466"/>
                  </a:lnTo>
                  <a:lnTo>
                    <a:pt x="6127" y="2480"/>
                  </a:lnTo>
                  <a:lnTo>
                    <a:pt x="6127" y="2500"/>
                  </a:lnTo>
                  <a:lnTo>
                    <a:pt x="6127" y="2521"/>
                  </a:lnTo>
                  <a:lnTo>
                    <a:pt x="6115" y="2528"/>
                  </a:lnTo>
                  <a:lnTo>
                    <a:pt x="6103" y="2528"/>
                  </a:lnTo>
                  <a:lnTo>
                    <a:pt x="6056" y="2549"/>
                  </a:lnTo>
                  <a:lnTo>
                    <a:pt x="5985" y="2563"/>
                  </a:lnTo>
                  <a:lnTo>
                    <a:pt x="5973" y="2576"/>
                  </a:lnTo>
                  <a:lnTo>
                    <a:pt x="5985" y="2590"/>
                  </a:lnTo>
                  <a:lnTo>
                    <a:pt x="6044" y="2611"/>
                  </a:lnTo>
                  <a:lnTo>
                    <a:pt x="6056" y="2632"/>
                  </a:lnTo>
                  <a:lnTo>
                    <a:pt x="5902" y="2673"/>
                  </a:lnTo>
                  <a:lnTo>
                    <a:pt x="5630" y="2645"/>
                  </a:lnTo>
                  <a:lnTo>
                    <a:pt x="5405" y="2570"/>
                  </a:lnTo>
                  <a:lnTo>
                    <a:pt x="5417" y="2473"/>
                  </a:lnTo>
                  <a:lnTo>
                    <a:pt x="5382" y="2487"/>
                  </a:lnTo>
                  <a:lnTo>
                    <a:pt x="5334" y="2494"/>
                  </a:lnTo>
                  <a:lnTo>
                    <a:pt x="5240" y="2494"/>
                  </a:lnTo>
                  <a:lnTo>
                    <a:pt x="5263" y="2500"/>
                  </a:lnTo>
                  <a:lnTo>
                    <a:pt x="5287" y="2507"/>
                  </a:lnTo>
                  <a:lnTo>
                    <a:pt x="5287" y="2521"/>
                  </a:lnTo>
                  <a:lnTo>
                    <a:pt x="5062" y="2494"/>
                  </a:lnTo>
                  <a:lnTo>
                    <a:pt x="5062" y="2507"/>
                  </a:lnTo>
                  <a:lnTo>
                    <a:pt x="5110" y="2535"/>
                  </a:lnTo>
                  <a:lnTo>
                    <a:pt x="5157" y="2576"/>
                  </a:lnTo>
                  <a:lnTo>
                    <a:pt x="5204" y="2611"/>
                  </a:lnTo>
                  <a:lnTo>
                    <a:pt x="5370" y="2645"/>
                  </a:lnTo>
                  <a:lnTo>
                    <a:pt x="5370" y="2687"/>
                  </a:lnTo>
                  <a:lnTo>
                    <a:pt x="5334" y="2735"/>
                  </a:lnTo>
                  <a:lnTo>
                    <a:pt x="5393" y="2770"/>
                  </a:lnTo>
                  <a:lnTo>
                    <a:pt x="5393" y="2742"/>
                  </a:lnTo>
                  <a:lnTo>
                    <a:pt x="5405" y="2728"/>
                  </a:lnTo>
                  <a:lnTo>
                    <a:pt x="5417" y="2715"/>
                  </a:lnTo>
                  <a:lnTo>
                    <a:pt x="5453" y="2701"/>
                  </a:lnTo>
                  <a:lnTo>
                    <a:pt x="5512" y="2735"/>
                  </a:lnTo>
                  <a:lnTo>
                    <a:pt x="5512" y="2763"/>
                  </a:lnTo>
                  <a:lnTo>
                    <a:pt x="5476" y="2791"/>
                  </a:lnTo>
                  <a:lnTo>
                    <a:pt x="5417" y="2811"/>
                  </a:lnTo>
                  <a:lnTo>
                    <a:pt x="5453" y="2839"/>
                  </a:lnTo>
                  <a:lnTo>
                    <a:pt x="5488" y="2853"/>
                  </a:lnTo>
                  <a:lnTo>
                    <a:pt x="5547" y="2860"/>
                  </a:lnTo>
                  <a:lnTo>
                    <a:pt x="5606" y="2860"/>
                  </a:lnTo>
                  <a:lnTo>
                    <a:pt x="5583" y="2880"/>
                  </a:lnTo>
                  <a:lnTo>
                    <a:pt x="5559" y="2887"/>
                  </a:lnTo>
                  <a:lnTo>
                    <a:pt x="5535" y="2887"/>
                  </a:lnTo>
                  <a:lnTo>
                    <a:pt x="5488" y="2887"/>
                  </a:lnTo>
                  <a:lnTo>
                    <a:pt x="5453" y="2894"/>
                  </a:lnTo>
                  <a:lnTo>
                    <a:pt x="5429" y="2901"/>
                  </a:lnTo>
                  <a:lnTo>
                    <a:pt x="5417" y="2915"/>
                  </a:lnTo>
                  <a:lnTo>
                    <a:pt x="5429" y="2915"/>
                  </a:lnTo>
                  <a:lnTo>
                    <a:pt x="5524" y="2915"/>
                  </a:lnTo>
                  <a:lnTo>
                    <a:pt x="5571" y="2901"/>
                  </a:lnTo>
                  <a:lnTo>
                    <a:pt x="5689" y="2860"/>
                  </a:lnTo>
                  <a:lnTo>
                    <a:pt x="5701" y="2894"/>
                  </a:lnTo>
                  <a:lnTo>
                    <a:pt x="5713" y="2929"/>
                  </a:lnTo>
                  <a:lnTo>
                    <a:pt x="5701" y="2963"/>
                  </a:lnTo>
                  <a:lnTo>
                    <a:pt x="5642" y="2977"/>
                  </a:lnTo>
                  <a:lnTo>
                    <a:pt x="5488" y="2956"/>
                  </a:lnTo>
                  <a:lnTo>
                    <a:pt x="5417" y="2949"/>
                  </a:lnTo>
                  <a:lnTo>
                    <a:pt x="5453" y="2977"/>
                  </a:lnTo>
                  <a:lnTo>
                    <a:pt x="5524" y="2991"/>
                  </a:lnTo>
                  <a:lnTo>
                    <a:pt x="5583" y="2998"/>
                  </a:lnTo>
                  <a:lnTo>
                    <a:pt x="5606" y="3005"/>
                  </a:lnTo>
                  <a:lnTo>
                    <a:pt x="5594" y="3039"/>
                  </a:lnTo>
                  <a:lnTo>
                    <a:pt x="5547" y="3039"/>
                  </a:lnTo>
                  <a:lnTo>
                    <a:pt x="5500" y="3032"/>
                  </a:lnTo>
                  <a:lnTo>
                    <a:pt x="5453" y="3025"/>
                  </a:lnTo>
                  <a:lnTo>
                    <a:pt x="5393" y="3039"/>
                  </a:lnTo>
                  <a:lnTo>
                    <a:pt x="5417" y="3046"/>
                  </a:lnTo>
                  <a:lnTo>
                    <a:pt x="5476" y="3053"/>
                  </a:lnTo>
                  <a:lnTo>
                    <a:pt x="5512" y="3067"/>
                  </a:lnTo>
                  <a:lnTo>
                    <a:pt x="5559" y="3087"/>
                  </a:lnTo>
                  <a:lnTo>
                    <a:pt x="5583" y="3094"/>
                  </a:lnTo>
                  <a:lnTo>
                    <a:pt x="5618" y="3087"/>
                  </a:lnTo>
                  <a:lnTo>
                    <a:pt x="5654" y="3074"/>
                  </a:lnTo>
                  <a:lnTo>
                    <a:pt x="5701" y="3136"/>
                  </a:lnTo>
                  <a:lnTo>
                    <a:pt x="5725" y="3163"/>
                  </a:lnTo>
                  <a:lnTo>
                    <a:pt x="5784" y="3212"/>
                  </a:lnTo>
                  <a:lnTo>
                    <a:pt x="5807" y="3233"/>
                  </a:lnTo>
                  <a:lnTo>
                    <a:pt x="5796" y="3246"/>
                  </a:lnTo>
                  <a:lnTo>
                    <a:pt x="5736" y="3253"/>
                  </a:lnTo>
                  <a:lnTo>
                    <a:pt x="5855" y="3274"/>
                  </a:lnTo>
                  <a:lnTo>
                    <a:pt x="5890" y="3274"/>
                  </a:lnTo>
                  <a:lnTo>
                    <a:pt x="5866" y="3253"/>
                  </a:lnTo>
                  <a:lnTo>
                    <a:pt x="5866" y="3239"/>
                  </a:lnTo>
                  <a:lnTo>
                    <a:pt x="5949" y="3246"/>
                  </a:lnTo>
                  <a:lnTo>
                    <a:pt x="6020" y="3253"/>
                  </a:lnTo>
                  <a:lnTo>
                    <a:pt x="6008" y="3281"/>
                  </a:lnTo>
                  <a:lnTo>
                    <a:pt x="5997" y="3288"/>
                  </a:lnTo>
                  <a:lnTo>
                    <a:pt x="6032" y="3288"/>
                  </a:lnTo>
                  <a:lnTo>
                    <a:pt x="6044" y="3295"/>
                  </a:lnTo>
                  <a:lnTo>
                    <a:pt x="6056" y="3302"/>
                  </a:lnTo>
                  <a:lnTo>
                    <a:pt x="6079" y="3302"/>
                  </a:lnTo>
                  <a:lnTo>
                    <a:pt x="6056" y="3308"/>
                  </a:lnTo>
                  <a:lnTo>
                    <a:pt x="6020" y="3329"/>
                  </a:lnTo>
                  <a:lnTo>
                    <a:pt x="5997" y="3336"/>
                  </a:lnTo>
                  <a:lnTo>
                    <a:pt x="6068" y="3329"/>
                  </a:lnTo>
                  <a:lnTo>
                    <a:pt x="6127" y="3322"/>
                  </a:lnTo>
                  <a:lnTo>
                    <a:pt x="6162" y="3329"/>
                  </a:lnTo>
                  <a:lnTo>
                    <a:pt x="6186" y="3364"/>
                  </a:lnTo>
                  <a:lnTo>
                    <a:pt x="6115" y="3350"/>
                  </a:lnTo>
                  <a:lnTo>
                    <a:pt x="6044" y="3350"/>
                  </a:lnTo>
                  <a:lnTo>
                    <a:pt x="5985" y="3364"/>
                  </a:lnTo>
                  <a:lnTo>
                    <a:pt x="5997" y="3398"/>
                  </a:lnTo>
                  <a:lnTo>
                    <a:pt x="6032" y="3384"/>
                  </a:lnTo>
                  <a:lnTo>
                    <a:pt x="6044" y="3384"/>
                  </a:lnTo>
                  <a:lnTo>
                    <a:pt x="6068" y="3391"/>
                  </a:lnTo>
                  <a:lnTo>
                    <a:pt x="6079" y="3412"/>
                  </a:lnTo>
                  <a:lnTo>
                    <a:pt x="6044" y="3412"/>
                  </a:lnTo>
                  <a:lnTo>
                    <a:pt x="5973" y="3426"/>
                  </a:lnTo>
                  <a:lnTo>
                    <a:pt x="5985" y="3426"/>
                  </a:lnTo>
                  <a:lnTo>
                    <a:pt x="6008" y="3433"/>
                  </a:lnTo>
                  <a:lnTo>
                    <a:pt x="6020" y="3440"/>
                  </a:lnTo>
                  <a:lnTo>
                    <a:pt x="5985" y="3447"/>
                  </a:lnTo>
                  <a:lnTo>
                    <a:pt x="5961" y="3460"/>
                  </a:lnTo>
                  <a:lnTo>
                    <a:pt x="5949" y="3481"/>
                  </a:lnTo>
                  <a:lnTo>
                    <a:pt x="5949" y="3502"/>
                  </a:lnTo>
                  <a:lnTo>
                    <a:pt x="5961" y="3495"/>
                  </a:lnTo>
                  <a:lnTo>
                    <a:pt x="5997" y="3474"/>
                  </a:lnTo>
                  <a:lnTo>
                    <a:pt x="6020" y="3467"/>
                  </a:lnTo>
                  <a:lnTo>
                    <a:pt x="6079" y="3467"/>
                  </a:lnTo>
                  <a:lnTo>
                    <a:pt x="6115" y="3481"/>
                  </a:lnTo>
                  <a:lnTo>
                    <a:pt x="6150" y="3481"/>
                  </a:lnTo>
                  <a:lnTo>
                    <a:pt x="6150" y="3460"/>
                  </a:lnTo>
                  <a:lnTo>
                    <a:pt x="6150" y="3447"/>
                  </a:lnTo>
                  <a:lnTo>
                    <a:pt x="6150" y="3433"/>
                  </a:lnTo>
                  <a:lnTo>
                    <a:pt x="6139" y="3419"/>
                  </a:lnTo>
                  <a:lnTo>
                    <a:pt x="6127" y="3412"/>
                  </a:lnTo>
                  <a:lnTo>
                    <a:pt x="6174" y="3405"/>
                  </a:lnTo>
                  <a:lnTo>
                    <a:pt x="6209" y="3412"/>
                  </a:lnTo>
                  <a:lnTo>
                    <a:pt x="6186" y="3454"/>
                  </a:lnTo>
                  <a:lnTo>
                    <a:pt x="6209" y="3495"/>
                  </a:lnTo>
                  <a:lnTo>
                    <a:pt x="6245" y="3536"/>
                  </a:lnTo>
                  <a:lnTo>
                    <a:pt x="6257" y="3578"/>
                  </a:lnTo>
                  <a:lnTo>
                    <a:pt x="6257" y="3585"/>
                  </a:lnTo>
                  <a:lnTo>
                    <a:pt x="6221" y="3619"/>
                  </a:lnTo>
                  <a:lnTo>
                    <a:pt x="6209" y="3633"/>
                  </a:lnTo>
                  <a:lnTo>
                    <a:pt x="6221" y="3640"/>
                  </a:lnTo>
                  <a:lnTo>
                    <a:pt x="6245" y="3633"/>
                  </a:lnTo>
                  <a:lnTo>
                    <a:pt x="6269" y="3612"/>
                  </a:lnTo>
                  <a:lnTo>
                    <a:pt x="6280" y="3592"/>
                  </a:lnTo>
                  <a:lnTo>
                    <a:pt x="6316" y="3619"/>
                  </a:lnTo>
                  <a:lnTo>
                    <a:pt x="6340" y="3654"/>
                  </a:lnTo>
                  <a:lnTo>
                    <a:pt x="6328" y="3688"/>
                  </a:lnTo>
                  <a:lnTo>
                    <a:pt x="6304" y="3723"/>
                  </a:lnTo>
                  <a:lnTo>
                    <a:pt x="6174" y="3813"/>
                  </a:lnTo>
                  <a:lnTo>
                    <a:pt x="6150" y="3840"/>
                  </a:lnTo>
                  <a:lnTo>
                    <a:pt x="6245" y="3820"/>
                  </a:lnTo>
                  <a:lnTo>
                    <a:pt x="6304" y="3778"/>
                  </a:lnTo>
                  <a:lnTo>
                    <a:pt x="6387" y="3688"/>
                  </a:lnTo>
                  <a:lnTo>
                    <a:pt x="6470" y="3723"/>
                  </a:lnTo>
                  <a:lnTo>
                    <a:pt x="6481" y="3730"/>
                  </a:lnTo>
                  <a:lnTo>
                    <a:pt x="6541" y="3737"/>
                  </a:lnTo>
                  <a:lnTo>
                    <a:pt x="6600" y="3744"/>
                  </a:lnTo>
                  <a:lnTo>
                    <a:pt x="6635" y="3744"/>
                  </a:lnTo>
                  <a:lnTo>
                    <a:pt x="6683" y="3757"/>
                  </a:lnTo>
                  <a:lnTo>
                    <a:pt x="6730" y="3785"/>
                  </a:lnTo>
                  <a:lnTo>
                    <a:pt x="6754" y="3806"/>
                  </a:lnTo>
                  <a:lnTo>
                    <a:pt x="6765" y="3854"/>
                  </a:lnTo>
                  <a:lnTo>
                    <a:pt x="6718" y="3882"/>
                  </a:lnTo>
                  <a:lnTo>
                    <a:pt x="6552" y="3965"/>
                  </a:lnTo>
                  <a:lnTo>
                    <a:pt x="6541" y="3971"/>
                  </a:lnTo>
                  <a:lnTo>
                    <a:pt x="6481" y="4034"/>
                  </a:lnTo>
                  <a:lnTo>
                    <a:pt x="6446" y="4061"/>
                  </a:lnTo>
                  <a:lnTo>
                    <a:pt x="6422" y="4082"/>
                  </a:lnTo>
                  <a:lnTo>
                    <a:pt x="6422" y="4096"/>
                  </a:lnTo>
                  <a:lnTo>
                    <a:pt x="6422" y="4110"/>
                  </a:lnTo>
                  <a:lnTo>
                    <a:pt x="6411" y="4130"/>
                  </a:lnTo>
                  <a:lnTo>
                    <a:pt x="6363" y="4172"/>
                  </a:lnTo>
                  <a:lnTo>
                    <a:pt x="6328" y="4186"/>
                  </a:lnTo>
                  <a:lnTo>
                    <a:pt x="6269" y="4179"/>
                  </a:lnTo>
                  <a:lnTo>
                    <a:pt x="6245" y="4172"/>
                  </a:lnTo>
                  <a:lnTo>
                    <a:pt x="6221" y="4165"/>
                  </a:lnTo>
                  <a:lnTo>
                    <a:pt x="6198" y="4165"/>
                  </a:lnTo>
                  <a:lnTo>
                    <a:pt x="6186" y="4158"/>
                  </a:lnTo>
                  <a:lnTo>
                    <a:pt x="6162" y="4158"/>
                  </a:lnTo>
                  <a:lnTo>
                    <a:pt x="6068" y="4186"/>
                  </a:lnTo>
                  <a:lnTo>
                    <a:pt x="6056" y="4199"/>
                  </a:lnTo>
                  <a:lnTo>
                    <a:pt x="6068" y="4206"/>
                  </a:lnTo>
                  <a:lnTo>
                    <a:pt x="6068" y="4213"/>
                  </a:lnTo>
                  <a:lnTo>
                    <a:pt x="6068" y="4220"/>
                  </a:lnTo>
                  <a:lnTo>
                    <a:pt x="6044" y="4234"/>
                  </a:lnTo>
                  <a:lnTo>
                    <a:pt x="6020" y="4227"/>
                  </a:lnTo>
                  <a:lnTo>
                    <a:pt x="5997" y="4234"/>
                  </a:lnTo>
                  <a:lnTo>
                    <a:pt x="5937" y="4275"/>
                  </a:lnTo>
                  <a:lnTo>
                    <a:pt x="5926" y="4262"/>
                  </a:lnTo>
                  <a:lnTo>
                    <a:pt x="5914" y="4262"/>
                  </a:lnTo>
                  <a:lnTo>
                    <a:pt x="5902" y="4275"/>
                  </a:lnTo>
                  <a:lnTo>
                    <a:pt x="5866" y="4282"/>
                  </a:lnTo>
                  <a:lnTo>
                    <a:pt x="5831" y="4275"/>
                  </a:lnTo>
                  <a:lnTo>
                    <a:pt x="5807" y="4262"/>
                  </a:lnTo>
                  <a:lnTo>
                    <a:pt x="5784" y="4248"/>
                  </a:lnTo>
                  <a:lnTo>
                    <a:pt x="5760" y="4241"/>
                  </a:lnTo>
                  <a:lnTo>
                    <a:pt x="5725" y="4220"/>
                  </a:lnTo>
                  <a:lnTo>
                    <a:pt x="5689" y="4199"/>
                  </a:lnTo>
                  <a:lnTo>
                    <a:pt x="5677" y="4192"/>
                  </a:lnTo>
                  <a:lnTo>
                    <a:pt x="5642" y="4172"/>
                  </a:lnTo>
                  <a:lnTo>
                    <a:pt x="5618" y="4172"/>
                  </a:lnTo>
                  <a:lnTo>
                    <a:pt x="5594" y="4179"/>
                  </a:lnTo>
                  <a:lnTo>
                    <a:pt x="5571" y="4172"/>
                  </a:lnTo>
                  <a:lnTo>
                    <a:pt x="5500" y="4151"/>
                  </a:lnTo>
                  <a:lnTo>
                    <a:pt x="5429" y="4130"/>
                  </a:lnTo>
                  <a:lnTo>
                    <a:pt x="5358" y="4123"/>
                  </a:lnTo>
                  <a:lnTo>
                    <a:pt x="5181" y="4144"/>
                  </a:lnTo>
                  <a:lnTo>
                    <a:pt x="4991" y="4179"/>
                  </a:lnTo>
                  <a:lnTo>
                    <a:pt x="4968" y="4186"/>
                  </a:lnTo>
                  <a:lnTo>
                    <a:pt x="4909" y="4220"/>
                  </a:lnTo>
                  <a:lnTo>
                    <a:pt x="4897" y="4227"/>
                  </a:lnTo>
                  <a:lnTo>
                    <a:pt x="4885" y="4234"/>
                  </a:lnTo>
                  <a:lnTo>
                    <a:pt x="4885" y="4241"/>
                  </a:lnTo>
                  <a:lnTo>
                    <a:pt x="4838" y="4248"/>
                  </a:lnTo>
                  <a:lnTo>
                    <a:pt x="4613" y="4317"/>
                  </a:lnTo>
                  <a:lnTo>
                    <a:pt x="4506" y="4338"/>
                  </a:lnTo>
                  <a:lnTo>
                    <a:pt x="4435" y="4344"/>
                  </a:lnTo>
                  <a:lnTo>
                    <a:pt x="4376" y="4338"/>
                  </a:lnTo>
                  <a:lnTo>
                    <a:pt x="4341" y="4331"/>
                  </a:lnTo>
                  <a:lnTo>
                    <a:pt x="4317" y="4331"/>
                  </a:lnTo>
                  <a:lnTo>
                    <a:pt x="4282" y="4317"/>
                  </a:lnTo>
                  <a:lnTo>
                    <a:pt x="4211" y="4275"/>
                  </a:lnTo>
                  <a:lnTo>
                    <a:pt x="4092" y="4144"/>
                  </a:lnTo>
                  <a:lnTo>
                    <a:pt x="4045" y="4172"/>
                  </a:lnTo>
                  <a:lnTo>
                    <a:pt x="3844" y="4248"/>
                  </a:lnTo>
                  <a:lnTo>
                    <a:pt x="3761" y="4289"/>
                  </a:lnTo>
                  <a:lnTo>
                    <a:pt x="3690" y="4310"/>
                  </a:lnTo>
                  <a:lnTo>
                    <a:pt x="3631" y="4317"/>
                  </a:lnTo>
                  <a:lnTo>
                    <a:pt x="3608" y="4310"/>
                  </a:lnTo>
                  <a:lnTo>
                    <a:pt x="3584" y="4296"/>
                  </a:lnTo>
                  <a:lnTo>
                    <a:pt x="3572" y="4282"/>
                  </a:lnTo>
                  <a:lnTo>
                    <a:pt x="3560" y="4275"/>
                  </a:lnTo>
                  <a:lnTo>
                    <a:pt x="3537" y="4275"/>
                  </a:lnTo>
                  <a:lnTo>
                    <a:pt x="3501" y="4303"/>
                  </a:lnTo>
                  <a:lnTo>
                    <a:pt x="3477" y="4331"/>
                  </a:lnTo>
                  <a:lnTo>
                    <a:pt x="3442" y="4331"/>
                  </a:lnTo>
                  <a:lnTo>
                    <a:pt x="3418" y="4331"/>
                  </a:lnTo>
                  <a:lnTo>
                    <a:pt x="3407" y="4324"/>
                  </a:lnTo>
                  <a:lnTo>
                    <a:pt x="3407" y="4310"/>
                  </a:lnTo>
                  <a:lnTo>
                    <a:pt x="3395" y="4310"/>
                  </a:lnTo>
                  <a:lnTo>
                    <a:pt x="3395" y="4303"/>
                  </a:lnTo>
                  <a:lnTo>
                    <a:pt x="3383" y="4296"/>
                  </a:lnTo>
                  <a:lnTo>
                    <a:pt x="3371" y="4289"/>
                  </a:lnTo>
                  <a:lnTo>
                    <a:pt x="3347" y="4282"/>
                  </a:lnTo>
                  <a:lnTo>
                    <a:pt x="3324" y="4275"/>
                  </a:lnTo>
                  <a:lnTo>
                    <a:pt x="3300" y="4282"/>
                  </a:lnTo>
                  <a:lnTo>
                    <a:pt x="3276" y="4289"/>
                  </a:lnTo>
                  <a:lnTo>
                    <a:pt x="3229" y="4310"/>
                  </a:lnTo>
                  <a:lnTo>
                    <a:pt x="3170" y="4275"/>
                  </a:lnTo>
                  <a:lnTo>
                    <a:pt x="3146" y="4255"/>
                  </a:lnTo>
                  <a:lnTo>
                    <a:pt x="3111" y="4206"/>
                  </a:lnTo>
                  <a:lnTo>
                    <a:pt x="3087" y="4186"/>
                  </a:lnTo>
                  <a:lnTo>
                    <a:pt x="3040" y="4179"/>
                  </a:lnTo>
                  <a:lnTo>
                    <a:pt x="2945" y="4165"/>
                  </a:lnTo>
                  <a:lnTo>
                    <a:pt x="2898" y="4151"/>
                  </a:lnTo>
                  <a:lnTo>
                    <a:pt x="2862" y="4130"/>
                  </a:lnTo>
                  <a:lnTo>
                    <a:pt x="2827" y="4096"/>
                  </a:lnTo>
                  <a:lnTo>
                    <a:pt x="2815" y="4061"/>
                  </a:lnTo>
                  <a:lnTo>
                    <a:pt x="2803" y="3985"/>
                  </a:lnTo>
                  <a:lnTo>
                    <a:pt x="2815" y="3965"/>
                  </a:lnTo>
                  <a:lnTo>
                    <a:pt x="2874" y="3937"/>
                  </a:lnTo>
                  <a:lnTo>
                    <a:pt x="2886" y="3916"/>
                  </a:lnTo>
                  <a:lnTo>
                    <a:pt x="2874" y="3902"/>
                  </a:lnTo>
                  <a:lnTo>
                    <a:pt x="2780" y="3840"/>
                  </a:lnTo>
                  <a:lnTo>
                    <a:pt x="2709" y="3868"/>
                  </a:lnTo>
                  <a:lnTo>
                    <a:pt x="2638" y="3882"/>
                  </a:lnTo>
                  <a:lnTo>
                    <a:pt x="2472" y="3902"/>
                  </a:lnTo>
                  <a:lnTo>
                    <a:pt x="2094" y="3923"/>
                  </a:lnTo>
                  <a:lnTo>
                    <a:pt x="1987" y="3937"/>
                  </a:lnTo>
                  <a:lnTo>
                    <a:pt x="1845" y="3999"/>
                  </a:lnTo>
                  <a:lnTo>
                    <a:pt x="1786" y="4013"/>
                  </a:lnTo>
                  <a:lnTo>
                    <a:pt x="1550" y="4047"/>
                  </a:lnTo>
                  <a:lnTo>
                    <a:pt x="1408" y="4075"/>
                  </a:lnTo>
                  <a:lnTo>
                    <a:pt x="1372" y="4047"/>
                  </a:lnTo>
                  <a:lnTo>
                    <a:pt x="1360" y="3923"/>
                  </a:lnTo>
                  <a:lnTo>
                    <a:pt x="1349" y="3896"/>
                  </a:lnTo>
                  <a:lnTo>
                    <a:pt x="1325" y="3875"/>
                  </a:lnTo>
                  <a:lnTo>
                    <a:pt x="1301" y="3868"/>
                  </a:lnTo>
                  <a:lnTo>
                    <a:pt x="1278" y="3854"/>
                  </a:lnTo>
                  <a:lnTo>
                    <a:pt x="1289" y="3826"/>
                  </a:lnTo>
                  <a:lnTo>
                    <a:pt x="1325" y="3806"/>
                  </a:lnTo>
                  <a:lnTo>
                    <a:pt x="1360" y="3750"/>
                  </a:lnTo>
                  <a:lnTo>
                    <a:pt x="1313" y="3695"/>
                  </a:lnTo>
                  <a:lnTo>
                    <a:pt x="1301" y="3640"/>
                  </a:lnTo>
                  <a:lnTo>
                    <a:pt x="1301" y="3564"/>
                  </a:lnTo>
                  <a:lnTo>
                    <a:pt x="1278" y="3523"/>
                  </a:lnTo>
                  <a:lnTo>
                    <a:pt x="1242" y="3467"/>
                  </a:lnTo>
                  <a:lnTo>
                    <a:pt x="1230" y="3426"/>
                  </a:lnTo>
                  <a:lnTo>
                    <a:pt x="1195" y="3398"/>
                  </a:lnTo>
                  <a:lnTo>
                    <a:pt x="1159" y="3364"/>
                  </a:lnTo>
                  <a:lnTo>
                    <a:pt x="1136" y="3329"/>
                  </a:lnTo>
                  <a:lnTo>
                    <a:pt x="1100" y="3302"/>
                  </a:lnTo>
                  <a:lnTo>
                    <a:pt x="1100" y="3274"/>
                  </a:lnTo>
                  <a:lnTo>
                    <a:pt x="1100" y="3233"/>
                  </a:lnTo>
                  <a:lnTo>
                    <a:pt x="1077" y="3108"/>
                  </a:lnTo>
                  <a:lnTo>
                    <a:pt x="1041" y="3067"/>
                  </a:lnTo>
                  <a:lnTo>
                    <a:pt x="1006" y="3039"/>
                  </a:lnTo>
                  <a:lnTo>
                    <a:pt x="970" y="2963"/>
                  </a:lnTo>
                  <a:lnTo>
                    <a:pt x="947" y="2949"/>
                  </a:lnTo>
                  <a:lnTo>
                    <a:pt x="887" y="2901"/>
                  </a:lnTo>
                  <a:lnTo>
                    <a:pt x="864" y="2887"/>
                  </a:lnTo>
                  <a:lnTo>
                    <a:pt x="828" y="2832"/>
                  </a:lnTo>
                  <a:lnTo>
                    <a:pt x="568" y="2611"/>
                  </a:lnTo>
                  <a:lnTo>
                    <a:pt x="485" y="2487"/>
                  </a:lnTo>
                  <a:lnTo>
                    <a:pt x="426" y="2418"/>
                  </a:lnTo>
                  <a:lnTo>
                    <a:pt x="391" y="2390"/>
                  </a:lnTo>
                  <a:lnTo>
                    <a:pt x="332" y="2300"/>
                  </a:lnTo>
                  <a:lnTo>
                    <a:pt x="308" y="2273"/>
                  </a:lnTo>
                  <a:lnTo>
                    <a:pt x="261" y="2259"/>
                  </a:lnTo>
                  <a:lnTo>
                    <a:pt x="142" y="2224"/>
                  </a:lnTo>
                  <a:lnTo>
                    <a:pt x="142" y="2203"/>
                  </a:lnTo>
                  <a:lnTo>
                    <a:pt x="201" y="2141"/>
                  </a:lnTo>
                  <a:lnTo>
                    <a:pt x="272" y="2128"/>
                  </a:lnTo>
                  <a:lnTo>
                    <a:pt x="355" y="2100"/>
                  </a:lnTo>
                  <a:lnTo>
                    <a:pt x="462" y="2072"/>
                  </a:lnTo>
                  <a:lnTo>
                    <a:pt x="485" y="2065"/>
                  </a:lnTo>
                  <a:lnTo>
                    <a:pt x="497" y="2045"/>
                  </a:lnTo>
                  <a:lnTo>
                    <a:pt x="497" y="2010"/>
                  </a:lnTo>
                  <a:lnTo>
                    <a:pt x="497" y="1976"/>
                  </a:lnTo>
                  <a:lnTo>
                    <a:pt x="473" y="1941"/>
                  </a:lnTo>
                  <a:lnTo>
                    <a:pt x="462" y="1927"/>
                  </a:lnTo>
                  <a:lnTo>
                    <a:pt x="462" y="1907"/>
                  </a:lnTo>
                  <a:lnTo>
                    <a:pt x="462" y="1865"/>
                  </a:lnTo>
                  <a:lnTo>
                    <a:pt x="462" y="1844"/>
                  </a:lnTo>
                  <a:lnTo>
                    <a:pt x="450" y="1824"/>
                  </a:lnTo>
                  <a:lnTo>
                    <a:pt x="426" y="1803"/>
                  </a:lnTo>
                  <a:lnTo>
                    <a:pt x="379" y="1755"/>
                  </a:lnTo>
                  <a:lnTo>
                    <a:pt x="320" y="1672"/>
                  </a:lnTo>
                  <a:lnTo>
                    <a:pt x="308" y="1658"/>
                  </a:lnTo>
                  <a:lnTo>
                    <a:pt x="320" y="1630"/>
                  </a:lnTo>
                  <a:lnTo>
                    <a:pt x="308" y="1540"/>
                  </a:lnTo>
                  <a:lnTo>
                    <a:pt x="308" y="1534"/>
                  </a:lnTo>
                  <a:lnTo>
                    <a:pt x="391" y="1430"/>
                  </a:lnTo>
                  <a:lnTo>
                    <a:pt x="556" y="1389"/>
                  </a:lnTo>
                  <a:lnTo>
                    <a:pt x="627" y="1389"/>
                  </a:lnTo>
                  <a:lnTo>
                    <a:pt x="698" y="1368"/>
                  </a:lnTo>
                  <a:lnTo>
                    <a:pt x="674" y="1326"/>
                  </a:lnTo>
                  <a:lnTo>
                    <a:pt x="663" y="1313"/>
                  </a:lnTo>
                  <a:lnTo>
                    <a:pt x="651" y="1306"/>
                  </a:lnTo>
                  <a:lnTo>
                    <a:pt x="604" y="1292"/>
                  </a:lnTo>
                  <a:lnTo>
                    <a:pt x="639" y="1250"/>
                  </a:lnTo>
                  <a:lnTo>
                    <a:pt x="651" y="1078"/>
                  </a:lnTo>
                  <a:lnTo>
                    <a:pt x="615" y="1022"/>
                  </a:lnTo>
                  <a:lnTo>
                    <a:pt x="615" y="1009"/>
                  </a:lnTo>
                  <a:lnTo>
                    <a:pt x="592" y="988"/>
                  </a:lnTo>
                  <a:lnTo>
                    <a:pt x="580" y="974"/>
                  </a:lnTo>
                  <a:lnTo>
                    <a:pt x="592" y="947"/>
                  </a:lnTo>
                  <a:lnTo>
                    <a:pt x="450" y="829"/>
                  </a:lnTo>
                  <a:lnTo>
                    <a:pt x="178" y="857"/>
                  </a:lnTo>
                  <a:lnTo>
                    <a:pt x="142" y="843"/>
                  </a:lnTo>
                  <a:lnTo>
                    <a:pt x="36" y="843"/>
                  </a:lnTo>
                  <a:lnTo>
                    <a:pt x="12" y="836"/>
                  </a:lnTo>
                  <a:lnTo>
                    <a:pt x="0" y="822"/>
                  </a:lnTo>
                  <a:lnTo>
                    <a:pt x="0" y="788"/>
                  </a:lnTo>
                  <a:close/>
                </a:path>
              </a:pathLst>
            </a:custGeom>
            <a:solidFill>
              <a:srgbClr val="FFC000"/>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4"/>
            <p:cNvSpPr/>
            <p:nvPr/>
          </p:nvSpPr>
          <p:spPr>
            <a:xfrm flipH="1">
              <a:off x="3835425" y="2697687"/>
              <a:ext cx="380180" cy="517574"/>
            </a:xfrm>
            <a:custGeom>
              <a:avLst/>
              <a:gdLst/>
              <a:ahLst/>
              <a:cxnLst/>
              <a:rect l="l" t="t" r="r" b="b"/>
              <a:pathLst>
                <a:path w="6245" h="5430" extrusionOk="0">
                  <a:moveTo>
                    <a:pt x="24" y="2591"/>
                  </a:moveTo>
                  <a:lnTo>
                    <a:pt x="36" y="2563"/>
                  </a:lnTo>
                  <a:lnTo>
                    <a:pt x="59" y="2536"/>
                  </a:lnTo>
                  <a:lnTo>
                    <a:pt x="83" y="2508"/>
                  </a:lnTo>
                  <a:lnTo>
                    <a:pt x="166" y="2404"/>
                  </a:lnTo>
                  <a:lnTo>
                    <a:pt x="237" y="2370"/>
                  </a:lnTo>
                  <a:lnTo>
                    <a:pt x="272" y="2356"/>
                  </a:lnTo>
                  <a:lnTo>
                    <a:pt x="296" y="2342"/>
                  </a:lnTo>
                  <a:lnTo>
                    <a:pt x="331" y="2335"/>
                  </a:lnTo>
                  <a:lnTo>
                    <a:pt x="355" y="2335"/>
                  </a:lnTo>
                  <a:lnTo>
                    <a:pt x="390" y="2335"/>
                  </a:lnTo>
                  <a:lnTo>
                    <a:pt x="497" y="2363"/>
                  </a:lnTo>
                  <a:lnTo>
                    <a:pt x="532" y="2370"/>
                  </a:lnTo>
                  <a:lnTo>
                    <a:pt x="544" y="2384"/>
                  </a:lnTo>
                  <a:lnTo>
                    <a:pt x="568" y="2418"/>
                  </a:lnTo>
                  <a:lnTo>
                    <a:pt x="580" y="2432"/>
                  </a:lnTo>
                  <a:lnTo>
                    <a:pt x="603" y="2439"/>
                  </a:lnTo>
                  <a:lnTo>
                    <a:pt x="627" y="2466"/>
                  </a:lnTo>
                  <a:lnTo>
                    <a:pt x="651" y="2473"/>
                  </a:lnTo>
                  <a:lnTo>
                    <a:pt x="674" y="2480"/>
                  </a:lnTo>
                  <a:lnTo>
                    <a:pt x="698" y="2473"/>
                  </a:lnTo>
                  <a:lnTo>
                    <a:pt x="722" y="2466"/>
                  </a:lnTo>
                  <a:lnTo>
                    <a:pt x="757" y="2473"/>
                  </a:lnTo>
                  <a:lnTo>
                    <a:pt x="804" y="2466"/>
                  </a:lnTo>
                  <a:lnTo>
                    <a:pt x="840" y="2460"/>
                  </a:lnTo>
                  <a:lnTo>
                    <a:pt x="970" y="2390"/>
                  </a:lnTo>
                  <a:lnTo>
                    <a:pt x="1029" y="2404"/>
                  </a:lnTo>
                  <a:lnTo>
                    <a:pt x="1053" y="2370"/>
                  </a:lnTo>
                  <a:lnTo>
                    <a:pt x="1076" y="2363"/>
                  </a:lnTo>
                  <a:lnTo>
                    <a:pt x="1159" y="2335"/>
                  </a:lnTo>
                  <a:lnTo>
                    <a:pt x="1159" y="2314"/>
                  </a:lnTo>
                  <a:lnTo>
                    <a:pt x="1254" y="2321"/>
                  </a:lnTo>
                  <a:lnTo>
                    <a:pt x="1348" y="2328"/>
                  </a:lnTo>
                  <a:lnTo>
                    <a:pt x="1455" y="2342"/>
                  </a:lnTo>
                  <a:lnTo>
                    <a:pt x="1538" y="2342"/>
                  </a:lnTo>
                  <a:lnTo>
                    <a:pt x="1573" y="2321"/>
                  </a:lnTo>
                  <a:lnTo>
                    <a:pt x="1561" y="2252"/>
                  </a:lnTo>
                  <a:lnTo>
                    <a:pt x="1289" y="1900"/>
                  </a:lnTo>
                  <a:lnTo>
                    <a:pt x="1254" y="1817"/>
                  </a:lnTo>
                  <a:lnTo>
                    <a:pt x="1242" y="1727"/>
                  </a:lnTo>
                  <a:lnTo>
                    <a:pt x="1289" y="1631"/>
                  </a:lnTo>
                  <a:lnTo>
                    <a:pt x="1242" y="1624"/>
                  </a:lnTo>
                  <a:lnTo>
                    <a:pt x="1254" y="1610"/>
                  </a:lnTo>
                  <a:lnTo>
                    <a:pt x="1289" y="1589"/>
                  </a:lnTo>
                  <a:lnTo>
                    <a:pt x="1266" y="1555"/>
                  </a:lnTo>
                  <a:lnTo>
                    <a:pt x="1206" y="1513"/>
                  </a:lnTo>
                  <a:lnTo>
                    <a:pt x="1195" y="1486"/>
                  </a:lnTo>
                  <a:lnTo>
                    <a:pt x="1195" y="1472"/>
                  </a:lnTo>
                  <a:lnTo>
                    <a:pt x="1218" y="1465"/>
                  </a:lnTo>
                  <a:lnTo>
                    <a:pt x="1254" y="1458"/>
                  </a:lnTo>
                  <a:lnTo>
                    <a:pt x="1266" y="1444"/>
                  </a:lnTo>
                  <a:lnTo>
                    <a:pt x="1277" y="1430"/>
                  </a:lnTo>
                  <a:lnTo>
                    <a:pt x="1277" y="1417"/>
                  </a:lnTo>
                  <a:lnTo>
                    <a:pt x="1266" y="1410"/>
                  </a:lnTo>
                  <a:lnTo>
                    <a:pt x="1266" y="1403"/>
                  </a:lnTo>
                  <a:lnTo>
                    <a:pt x="1325" y="1355"/>
                  </a:lnTo>
                  <a:lnTo>
                    <a:pt x="1337" y="1334"/>
                  </a:lnTo>
                  <a:lnTo>
                    <a:pt x="1313" y="1299"/>
                  </a:lnTo>
                  <a:lnTo>
                    <a:pt x="1266" y="1285"/>
                  </a:lnTo>
                  <a:lnTo>
                    <a:pt x="1218" y="1279"/>
                  </a:lnTo>
                  <a:lnTo>
                    <a:pt x="1183" y="1265"/>
                  </a:lnTo>
                  <a:lnTo>
                    <a:pt x="1159" y="1244"/>
                  </a:lnTo>
                  <a:lnTo>
                    <a:pt x="1147" y="1216"/>
                  </a:lnTo>
                  <a:lnTo>
                    <a:pt x="1100" y="1189"/>
                  </a:lnTo>
                  <a:lnTo>
                    <a:pt x="1088" y="1154"/>
                  </a:lnTo>
                  <a:lnTo>
                    <a:pt x="1112" y="1051"/>
                  </a:lnTo>
                  <a:lnTo>
                    <a:pt x="1112" y="1016"/>
                  </a:lnTo>
                  <a:lnTo>
                    <a:pt x="1100" y="988"/>
                  </a:lnTo>
                  <a:lnTo>
                    <a:pt x="1076" y="968"/>
                  </a:lnTo>
                  <a:lnTo>
                    <a:pt x="1029" y="954"/>
                  </a:lnTo>
                  <a:lnTo>
                    <a:pt x="1053" y="940"/>
                  </a:lnTo>
                  <a:lnTo>
                    <a:pt x="1041" y="919"/>
                  </a:lnTo>
                  <a:lnTo>
                    <a:pt x="1041" y="906"/>
                  </a:lnTo>
                  <a:lnTo>
                    <a:pt x="1029" y="878"/>
                  </a:lnTo>
                  <a:lnTo>
                    <a:pt x="1076" y="802"/>
                  </a:lnTo>
                  <a:lnTo>
                    <a:pt x="1088" y="788"/>
                  </a:lnTo>
                  <a:lnTo>
                    <a:pt x="1064" y="774"/>
                  </a:lnTo>
                  <a:lnTo>
                    <a:pt x="970" y="754"/>
                  </a:lnTo>
                  <a:lnTo>
                    <a:pt x="958" y="740"/>
                  </a:lnTo>
                  <a:lnTo>
                    <a:pt x="970" y="726"/>
                  </a:lnTo>
                  <a:lnTo>
                    <a:pt x="1017" y="678"/>
                  </a:lnTo>
                  <a:lnTo>
                    <a:pt x="1029" y="650"/>
                  </a:lnTo>
                  <a:lnTo>
                    <a:pt x="1029" y="602"/>
                  </a:lnTo>
                  <a:lnTo>
                    <a:pt x="982" y="464"/>
                  </a:lnTo>
                  <a:lnTo>
                    <a:pt x="1005" y="104"/>
                  </a:lnTo>
                  <a:lnTo>
                    <a:pt x="1029" y="56"/>
                  </a:lnTo>
                  <a:lnTo>
                    <a:pt x="1029" y="56"/>
                  </a:lnTo>
                  <a:lnTo>
                    <a:pt x="1064" y="63"/>
                  </a:lnTo>
                  <a:lnTo>
                    <a:pt x="1218" y="28"/>
                  </a:lnTo>
                  <a:lnTo>
                    <a:pt x="1348" y="1"/>
                  </a:lnTo>
                  <a:lnTo>
                    <a:pt x="1384" y="8"/>
                  </a:lnTo>
                  <a:lnTo>
                    <a:pt x="1467" y="15"/>
                  </a:lnTo>
                  <a:lnTo>
                    <a:pt x="1538" y="35"/>
                  </a:lnTo>
                  <a:lnTo>
                    <a:pt x="1679" y="15"/>
                  </a:lnTo>
                  <a:lnTo>
                    <a:pt x="1762" y="15"/>
                  </a:lnTo>
                  <a:lnTo>
                    <a:pt x="1904" y="42"/>
                  </a:lnTo>
                  <a:lnTo>
                    <a:pt x="1987" y="49"/>
                  </a:lnTo>
                  <a:lnTo>
                    <a:pt x="2034" y="49"/>
                  </a:lnTo>
                  <a:lnTo>
                    <a:pt x="2105" y="63"/>
                  </a:lnTo>
                  <a:lnTo>
                    <a:pt x="2141" y="84"/>
                  </a:lnTo>
                  <a:lnTo>
                    <a:pt x="2235" y="104"/>
                  </a:lnTo>
                  <a:lnTo>
                    <a:pt x="2247" y="146"/>
                  </a:lnTo>
                  <a:lnTo>
                    <a:pt x="2413" y="284"/>
                  </a:lnTo>
                  <a:lnTo>
                    <a:pt x="2436" y="312"/>
                  </a:lnTo>
                  <a:lnTo>
                    <a:pt x="2436" y="325"/>
                  </a:lnTo>
                  <a:lnTo>
                    <a:pt x="2448" y="332"/>
                  </a:lnTo>
                  <a:lnTo>
                    <a:pt x="2472" y="339"/>
                  </a:lnTo>
                  <a:lnTo>
                    <a:pt x="2507" y="346"/>
                  </a:lnTo>
                  <a:lnTo>
                    <a:pt x="2555" y="339"/>
                  </a:lnTo>
                  <a:lnTo>
                    <a:pt x="2637" y="319"/>
                  </a:lnTo>
                  <a:lnTo>
                    <a:pt x="2756" y="346"/>
                  </a:lnTo>
                  <a:lnTo>
                    <a:pt x="2791" y="367"/>
                  </a:lnTo>
                  <a:lnTo>
                    <a:pt x="2839" y="388"/>
                  </a:lnTo>
                  <a:lnTo>
                    <a:pt x="2909" y="401"/>
                  </a:lnTo>
                  <a:lnTo>
                    <a:pt x="2969" y="401"/>
                  </a:lnTo>
                  <a:lnTo>
                    <a:pt x="3016" y="395"/>
                  </a:lnTo>
                  <a:lnTo>
                    <a:pt x="3063" y="395"/>
                  </a:lnTo>
                  <a:lnTo>
                    <a:pt x="3111" y="415"/>
                  </a:lnTo>
                  <a:lnTo>
                    <a:pt x="3193" y="457"/>
                  </a:lnTo>
                  <a:lnTo>
                    <a:pt x="3288" y="519"/>
                  </a:lnTo>
                  <a:lnTo>
                    <a:pt x="3323" y="574"/>
                  </a:lnTo>
                  <a:lnTo>
                    <a:pt x="3252" y="595"/>
                  </a:lnTo>
                  <a:lnTo>
                    <a:pt x="3205" y="650"/>
                  </a:lnTo>
                  <a:lnTo>
                    <a:pt x="3323" y="781"/>
                  </a:lnTo>
                  <a:lnTo>
                    <a:pt x="3335" y="816"/>
                  </a:lnTo>
                  <a:lnTo>
                    <a:pt x="3347" y="843"/>
                  </a:lnTo>
                  <a:lnTo>
                    <a:pt x="3288" y="913"/>
                  </a:lnTo>
                  <a:lnTo>
                    <a:pt x="3252" y="947"/>
                  </a:lnTo>
                  <a:lnTo>
                    <a:pt x="3252" y="982"/>
                  </a:lnTo>
                  <a:lnTo>
                    <a:pt x="3276" y="1016"/>
                  </a:lnTo>
                  <a:lnTo>
                    <a:pt x="3347" y="1071"/>
                  </a:lnTo>
                  <a:lnTo>
                    <a:pt x="3430" y="1154"/>
                  </a:lnTo>
                  <a:lnTo>
                    <a:pt x="3477" y="1341"/>
                  </a:lnTo>
                  <a:lnTo>
                    <a:pt x="3477" y="1361"/>
                  </a:lnTo>
                  <a:lnTo>
                    <a:pt x="3584" y="1465"/>
                  </a:lnTo>
                  <a:lnTo>
                    <a:pt x="3607" y="1520"/>
                  </a:lnTo>
                  <a:lnTo>
                    <a:pt x="3631" y="1541"/>
                  </a:lnTo>
                  <a:lnTo>
                    <a:pt x="3655" y="1562"/>
                  </a:lnTo>
                  <a:lnTo>
                    <a:pt x="3832" y="1617"/>
                  </a:lnTo>
                  <a:lnTo>
                    <a:pt x="3915" y="1672"/>
                  </a:lnTo>
                  <a:lnTo>
                    <a:pt x="3950" y="1693"/>
                  </a:lnTo>
                  <a:lnTo>
                    <a:pt x="4009" y="1803"/>
                  </a:lnTo>
                  <a:lnTo>
                    <a:pt x="4128" y="1879"/>
                  </a:lnTo>
                  <a:lnTo>
                    <a:pt x="4210" y="1990"/>
                  </a:lnTo>
                  <a:lnTo>
                    <a:pt x="4246" y="2142"/>
                  </a:lnTo>
                  <a:lnTo>
                    <a:pt x="4293" y="2280"/>
                  </a:lnTo>
                  <a:lnTo>
                    <a:pt x="4329" y="2321"/>
                  </a:lnTo>
                  <a:lnTo>
                    <a:pt x="4423" y="2404"/>
                  </a:lnTo>
                  <a:lnTo>
                    <a:pt x="4506" y="2439"/>
                  </a:lnTo>
                  <a:lnTo>
                    <a:pt x="4530" y="2480"/>
                  </a:lnTo>
                  <a:lnTo>
                    <a:pt x="4613" y="2542"/>
                  </a:lnTo>
                  <a:lnTo>
                    <a:pt x="4636" y="2577"/>
                  </a:lnTo>
                  <a:lnTo>
                    <a:pt x="4707" y="2639"/>
                  </a:lnTo>
                  <a:lnTo>
                    <a:pt x="4896" y="2770"/>
                  </a:lnTo>
                  <a:lnTo>
                    <a:pt x="4837" y="2832"/>
                  </a:lnTo>
                  <a:lnTo>
                    <a:pt x="4837" y="2853"/>
                  </a:lnTo>
                  <a:lnTo>
                    <a:pt x="4956" y="2888"/>
                  </a:lnTo>
                  <a:lnTo>
                    <a:pt x="5003" y="2902"/>
                  </a:lnTo>
                  <a:lnTo>
                    <a:pt x="5027" y="2929"/>
                  </a:lnTo>
                  <a:lnTo>
                    <a:pt x="5086" y="3019"/>
                  </a:lnTo>
                  <a:lnTo>
                    <a:pt x="5121" y="3047"/>
                  </a:lnTo>
                  <a:lnTo>
                    <a:pt x="5180" y="3116"/>
                  </a:lnTo>
                  <a:lnTo>
                    <a:pt x="5263" y="3240"/>
                  </a:lnTo>
                  <a:lnTo>
                    <a:pt x="5523" y="3461"/>
                  </a:lnTo>
                  <a:lnTo>
                    <a:pt x="5559" y="3516"/>
                  </a:lnTo>
                  <a:lnTo>
                    <a:pt x="5582" y="3530"/>
                  </a:lnTo>
                  <a:lnTo>
                    <a:pt x="5642" y="3578"/>
                  </a:lnTo>
                  <a:lnTo>
                    <a:pt x="5665" y="3592"/>
                  </a:lnTo>
                  <a:lnTo>
                    <a:pt x="5701" y="3668"/>
                  </a:lnTo>
                  <a:lnTo>
                    <a:pt x="5736" y="3696"/>
                  </a:lnTo>
                  <a:lnTo>
                    <a:pt x="5772" y="3737"/>
                  </a:lnTo>
                  <a:lnTo>
                    <a:pt x="5795" y="3862"/>
                  </a:lnTo>
                  <a:lnTo>
                    <a:pt x="5795" y="3903"/>
                  </a:lnTo>
                  <a:lnTo>
                    <a:pt x="5795" y="3931"/>
                  </a:lnTo>
                  <a:lnTo>
                    <a:pt x="5831" y="3958"/>
                  </a:lnTo>
                  <a:lnTo>
                    <a:pt x="5854" y="3993"/>
                  </a:lnTo>
                  <a:lnTo>
                    <a:pt x="5890" y="4027"/>
                  </a:lnTo>
                  <a:lnTo>
                    <a:pt x="5925" y="4055"/>
                  </a:lnTo>
                  <a:lnTo>
                    <a:pt x="5937" y="4096"/>
                  </a:lnTo>
                  <a:lnTo>
                    <a:pt x="5973" y="4152"/>
                  </a:lnTo>
                  <a:lnTo>
                    <a:pt x="5996" y="4193"/>
                  </a:lnTo>
                  <a:lnTo>
                    <a:pt x="5996" y="4269"/>
                  </a:lnTo>
                  <a:lnTo>
                    <a:pt x="6008" y="4324"/>
                  </a:lnTo>
                  <a:lnTo>
                    <a:pt x="6055" y="4379"/>
                  </a:lnTo>
                  <a:lnTo>
                    <a:pt x="6020" y="4435"/>
                  </a:lnTo>
                  <a:lnTo>
                    <a:pt x="5984" y="4455"/>
                  </a:lnTo>
                  <a:lnTo>
                    <a:pt x="5973" y="4483"/>
                  </a:lnTo>
                  <a:lnTo>
                    <a:pt x="5996" y="4497"/>
                  </a:lnTo>
                  <a:lnTo>
                    <a:pt x="6020" y="4504"/>
                  </a:lnTo>
                  <a:lnTo>
                    <a:pt x="6044" y="4525"/>
                  </a:lnTo>
                  <a:lnTo>
                    <a:pt x="6055" y="4552"/>
                  </a:lnTo>
                  <a:lnTo>
                    <a:pt x="6067" y="4676"/>
                  </a:lnTo>
                  <a:lnTo>
                    <a:pt x="6103" y="4704"/>
                  </a:lnTo>
                  <a:lnTo>
                    <a:pt x="6162" y="4725"/>
                  </a:lnTo>
                  <a:lnTo>
                    <a:pt x="6174" y="4780"/>
                  </a:lnTo>
                  <a:lnTo>
                    <a:pt x="6162" y="4815"/>
                  </a:lnTo>
                  <a:lnTo>
                    <a:pt x="6186" y="4877"/>
                  </a:lnTo>
                  <a:lnTo>
                    <a:pt x="6221" y="4897"/>
                  </a:lnTo>
                  <a:lnTo>
                    <a:pt x="6233" y="4918"/>
                  </a:lnTo>
                  <a:lnTo>
                    <a:pt x="6245" y="4946"/>
                  </a:lnTo>
                  <a:lnTo>
                    <a:pt x="6245" y="4967"/>
                  </a:lnTo>
                  <a:lnTo>
                    <a:pt x="6174" y="5008"/>
                  </a:lnTo>
                  <a:lnTo>
                    <a:pt x="6115" y="5015"/>
                  </a:lnTo>
                  <a:lnTo>
                    <a:pt x="6067" y="5063"/>
                  </a:lnTo>
                  <a:lnTo>
                    <a:pt x="5984" y="5105"/>
                  </a:lnTo>
                  <a:lnTo>
                    <a:pt x="5925" y="5194"/>
                  </a:lnTo>
                  <a:lnTo>
                    <a:pt x="5925" y="5339"/>
                  </a:lnTo>
                  <a:lnTo>
                    <a:pt x="5819" y="5291"/>
                  </a:lnTo>
                  <a:lnTo>
                    <a:pt x="5772" y="5291"/>
                  </a:lnTo>
                  <a:lnTo>
                    <a:pt x="5712" y="5298"/>
                  </a:lnTo>
                  <a:lnTo>
                    <a:pt x="5677" y="5319"/>
                  </a:lnTo>
                  <a:lnTo>
                    <a:pt x="5630" y="5339"/>
                  </a:lnTo>
                  <a:lnTo>
                    <a:pt x="5559" y="5360"/>
                  </a:lnTo>
                  <a:lnTo>
                    <a:pt x="5251" y="5422"/>
                  </a:lnTo>
                  <a:lnTo>
                    <a:pt x="5145" y="5429"/>
                  </a:lnTo>
                  <a:lnTo>
                    <a:pt x="5097" y="5422"/>
                  </a:lnTo>
                  <a:lnTo>
                    <a:pt x="5062" y="5395"/>
                  </a:lnTo>
                  <a:lnTo>
                    <a:pt x="4979" y="5298"/>
                  </a:lnTo>
                  <a:lnTo>
                    <a:pt x="4837" y="5208"/>
                  </a:lnTo>
                  <a:lnTo>
                    <a:pt x="4459" y="5029"/>
                  </a:lnTo>
                  <a:lnTo>
                    <a:pt x="4388" y="4980"/>
                  </a:lnTo>
                  <a:lnTo>
                    <a:pt x="4364" y="4904"/>
                  </a:lnTo>
                  <a:lnTo>
                    <a:pt x="4270" y="4849"/>
                  </a:lnTo>
                  <a:lnTo>
                    <a:pt x="4246" y="4766"/>
                  </a:lnTo>
                  <a:lnTo>
                    <a:pt x="4163" y="4663"/>
                  </a:lnTo>
                  <a:lnTo>
                    <a:pt x="4057" y="4559"/>
                  </a:lnTo>
                  <a:lnTo>
                    <a:pt x="3950" y="4476"/>
                  </a:lnTo>
                  <a:lnTo>
                    <a:pt x="3867" y="4407"/>
                  </a:lnTo>
                  <a:lnTo>
                    <a:pt x="3820" y="4379"/>
                  </a:lnTo>
                  <a:lnTo>
                    <a:pt x="3773" y="4373"/>
                  </a:lnTo>
                  <a:lnTo>
                    <a:pt x="3726" y="4373"/>
                  </a:lnTo>
                  <a:lnTo>
                    <a:pt x="3690" y="4379"/>
                  </a:lnTo>
                  <a:lnTo>
                    <a:pt x="3655" y="4379"/>
                  </a:lnTo>
                  <a:lnTo>
                    <a:pt x="3619" y="4373"/>
                  </a:lnTo>
                  <a:lnTo>
                    <a:pt x="3584" y="4359"/>
                  </a:lnTo>
                  <a:lnTo>
                    <a:pt x="3548" y="4345"/>
                  </a:lnTo>
                  <a:lnTo>
                    <a:pt x="3465" y="4338"/>
                  </a:lnTo>
                  <a:lnTo>
                    <a:pt x="3442" y="4324"/>
                  </a:lnTo>
                  <a:lnTo>
                    <a:pt x="3418" y="4310"/>
                  </a:lnTo>
                  <a:lnTo>
                    <a:pt x="3394" y="4283"/>
                  </a:lnTo>
                  <a:lnTo>
                    <a:pt x="3371" y="4276"/>
                  </a:lnTo>
                  <a:lnTo>
                    <a:pt x="3347" y="4269"/>
                  </a:lnTo>
                  <a:lnTo>
                    <a:pt x="3241" y="4255"/>
                  </a:lnTo>
                  <a:lnTo>
                    <a:pt x="3193" y="4262"/>
                  </a:lnTo>
                  <a:lnTo>
                    <a:pt x="3158" y="4276"/>
                  </a:lnTo>
                  <a:lnTo>
                    <a:pt x="3087" y="4304"/>
                  </a:lnTo>
                  <a:lnTo>
                    <a:pt x="3028" y="4324"/>
                  </a:lnTo>
                  <a:lnTo>
                    <a:pt x="2980" y="4345"/>
                  </a:lnTo>
                  <a:lnTo>
                    <a:pt x="2957" y="4338"/>
                  </a:lnTo>
                  <a:lnTo>
                    <a:pt x="2933" y="4324"/>
                  </a:lnTo>
                  <a:lnTo>
                    <a:pt x="2898" y="4304"/>
                  </a:lnTo>
                  <a:lnTo>
                    <a:pt x="2850" y="4269"/>
                  </a:lnTo>
                  <a:lnTo>
                    <a:pt x="2803" y="4262"/>
                  </a:lnTo>
                  <a:lnTo>
                    <a:pt x="2768" y="4269"/>
                  </a:lnTo>
                  <a:lnTo>
                    <a:pt x="2756" y="4283"/>
                  </a:lnTo>
                  <a:lnTo>
                    <a:pt x="2744" y="4297"/>
                  </a:lnTo>
                  <a:lnTo>
                    <a:pt x="2673" y="4310"/>
                  </a:lnTo>
                  <a:lnTo>
                    <a:pt x="2673" y="4276"/>
                  </a:lnTo>
                  <a:lnTo>
                    <a:pt x="2626" y="4248"/>
                  </a:lnTo>
                  <a:lnTo>
                    <a:pt x="2590" y="4241"/>
                  </a:lnTo>
                  <a:lnTo>
                    <a:pt x="2567" y="4221"/>
                  </a:lnTo>
                  <a:lnTo>
                    <a:pt x="2531" y="4214"/>
                  </a:lnTo>
                  <a:lnTo>
                    <a:pt x="2507" y="4214"/>
                  </a:lnTo>
                  <a:lnTo>
                    <a:pt x="2129" y="4214"/>
                  </a:lnTo>
                  <a:lnTo>
                    <a:pt x="2153" y="4234"/>
                  </a:lnTo>
                  <a:lnTo>
                    <a:pt x="2164" y="4283"/>
                  </a:lnTo>
                  <a:lnTo>
                    <a:pt x="2176" y="4310"/>
                  </a:lnTo>
                  <a:lnTo>
                    <a:pt x="2188" y="4331"/>
                  </a:lnTo>
                  <a:lnTo>
                    <a:pt x="2212" y="4352"/>
                  </a:lnTo>
                  <a:lnTo>
                    <a:pt x="2224" y="4366"/>
                  </a:lnTo>
                  <a:lnTo>
                    <a:pt x="2235" y="4407"/>
                  </a:lnTo>
                  <a:lnTo>
                    <a:pt x="2235" y="4435"/>
                  </a:lnTo>
                  <a:lnTo>
                    <a:pt x="2259" y="4462"/>
                  </a:lnTo>
                  <a:lnTo>
                    <a:pt x="2271" y="4490"/>
                  </a:lnTo>
                  <a:lnTo>
                    <a:pt x="2247" y="4511"/>
                  </a:lnTo>
                  <a:lnTo>
                    <a:pt x="2224" y="4525"/>
                  </a:lnTo>
                  <a:lnTo>
                    <a:pt x="2046" y="4552"/>
                  </a:lnTo>
                  <a:lnTo>
                    <a:pt x="1857" y="4559"/>
                  </a:lnTo>
                  <a:lnTo>
                    <a:pt x="1644" y="4531"/>
                  </a:lnTo>
                  <a:lnTo>
                    <a:pt x="1443" y="4414"/>
                  </a:lnTo>
                  <a:lnTo>
                    <a:pt x="1289" y="4290"/>
                  </a:lnTo>
                  <a:lnTo>
                    <a:pt x="1218" y="4234"/>
                  </a:lnTo>
                  <a:lnTo>
                    <a:pt x="1135" y="4193"/>
                  </a:lnTo>
                  <a:lnTo>
                    <a:pt x="1112" y="4165"/>
                  </a:lnTo>
                  <a:lnTo>
                    <a:pt x="1124" y="4145"/>
                  </a:lnTo>
                  <a:lnTo>
                    <a:pt x="1135" y="4117"/>
                  </a:lnTo>
                  <a:lnTo>
                    <a:pt x="1147" y="4083"/>
                  </a:lnTo>
                  <a:lnTo>
                    <a:pt x="1124" y="4034"/>
                  </a:lnTo>
                  <a:lnTo>
                    <a:pt x="1100" y="4007"/>
                  </a:lnTo>
                  <a:lnTo>
                    <a:pt x="1076" y="3986"/>
                  </a:lnTo>
                  <a:lnTo>
                    <a:pt x="1029" y="3979"/>
                  </a:lnTo>
                  <a:lnTo>
                    <a:pt x="994" y="3944"/>
                  </a:lnTo>
                  <a:lnTo>
                    <a:pt x="970" y="3931"/>
                  </a:lnTo>
                  <a:lnTo>
                    <a:pt x="970" y="3910"/>
                  </a:lnTo>
                  <a:lnTo>
                    <a:pt x="982" y="3889"/>
                  </a:lnTo>
                  <a:lnTo>
                    <a:pt x="994" y="3862"/>
                  </a:lnTo>
                  <a:lnTo>
                    <a:pt x="970" y="3841"/>
                  </a:lnTo>
                  <a:lnTo>
                    <a:pt x="946" y="3820"/>
                  </a:lnTo>
                  <a:lnTo>
                    <a:pt x="934" y="3813"/>
                  </a:lnTo>
                  <a:lnTo>
                    <a:pt x="911" y="3806"/>
                  </a:lnTo>
                  <a:lnTo>
                    <a:pt x="887" y="3799"/>
                  </a:lnTo>
                  <a:lnTo>
                    <a:pt x="852" y="3779"/>
                  </a:lnTo>
                  <a:lnTo>
                    <a:pt x="816" y="3730"/>
                  </a:lnTo>
                  <a:lnTo>
                    <a:pt x="781" y="3703"/>
                  </a:lnTo>
                  <a:lnTo>
                    <a:pt x="733" y="3675"/>
                  </a:lnTo>
                  <a:lnTo>
                    <a:pt x="580" y="3613"/>
                  </a:lnTo>
                  <a:lnTo>
                    <a:pt x="343" y="3489"/>
                  </a:lnTo>
                  <a:lnTo>
                    <a:pt x="319" y="3454"/>
                  </a:lnTo>
                  <a:lnTo>
                    <a:pt x="272" y="3288"/>
                  </a:lnTo>
                  <a:lnTo>
                    <a:pt x="177" y="3185"/>
                  </a:lnTo>
                  <a:lnTo>
                    <a:pt x="142" y="3129"/>
                  </a:lnTo>
                  <a:lnTo>
                    <a:pt x="118" y="3088"/>
                  </a:lnTo>
                  <a:lnTo>
                    <a:pt x="130" y="3060"/>
                  </a:lnTo>
                  <a:lnTo>
                    <a:pt x="201" y="2984"/>
                  </a:lnTo>
                  <a:lnTo>
                    <a:pt x="154" y="2895"/>
                  </a:lnTo>
                  <a:lnTo>
                    <a:pt x="177" y="2860"/>
                  </a:lnTo>
                  <a:lnTo>
                    <a:pt x="177" y="2832"/>
                  </a:lnTo>
                  <a:lnTo>
                    <a:pt x="154" y="2805"/>
                  </a:lnTo>
                  <a:lnTo>
                    <a:pt x="130" y="2777"/>
                  </a:lnTo>
                  <a:lnTo>
                    <a:pt x="83" y="2743"/>
                  </a:lnTo>
                  <a:lnTo>
                    <a:pt x="59" y="2729"/>
                  </a:lnTo>
                  <a:lnTo>
                    <a:pt x="12" y="2701"/>
                  </a:lnTo>
                  <a:lnTo>
                    <a:pt x="0" y="2646"/>
                  </a:lnTo>
                  <a:lnTo>
                    <a:pt x="24" y="2591"/>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4"/>
            <p:cNvSpPr/>
            <p:nvPr/>
          </p:nvSpPr>
          <p:spPr>
            <a:xfrm flipH="1">
              <a:off x="3930455" y="1661583"/>
              <a:ext cx="270783" cy="401668"/>
            </a:xfrm>
            <a:custGeom>
              <a:avLst/>
              <a:gdLst/>
              <a:ahLst/>
              <a:cxnLst/>
              <a:rect l="l" t="t" r="r" b="b"/>
              <a:pathLst>
                <a:path w="4448" h="4214" extrusionOk="0">
                  <a:moveTo>
                    <a:pt x="107" y="3108"/>
                  </a:moveTo>
                  <a:lnTo>
                    <a:pt x="60" y="3053"/>
                  </a:lnTo>
                  <a:lnTo>
                    <a:pt x="24" y="3032"/>
                  </a:lnTo>
                  <a:lnTo>
                    <a:pt x="1" y="3018"/>
                  </a:lnTo>
                  <a:lnTo>
                    <a:pt x="1" y="3005"/>
                  </a:lnTo>
                  <a:lnTo>
                    <a:pt x="24" y="2984"/>
                  </a:lnTo>
                  <a:lnTo>
                    <a:pt x="83" y="2949"/>
                  </a:lnTo>
                  <a:lnTo>
                    <a:pt x="273" y="2777"/>
                  </a:lnTo>
                  <a:lnTo>
                    <a:pt x="450" y="2659"/>
                  </a:lnTo>
                  <a:lnTo>
                    <a:pt x="817" y="2500"/>
                  </a:lnTo>
                  <a:lnTo>
                    <a:pt x="923" y="2473"/>
                  </a:lnTo>
                  <a:lnTo>
                    <a:pt x="1089" y="2411"/>
                  </a:lnTo>
                  <a:lnTo>
                    <a:pt x="1160" y="2328"/>
                  </a:lnTo>
                  <a:lnTo>
                    <a:pt x="1231" y="2245"/>
                  </a:lnTo>
                  <a:lnTo>
                    <a:pt x="1302" y="2210"/>
                  </a:lnTo>
                  <a:lnTo>
                    <a:pt x="1337" y="2203"/>
                  </a:lnTo>
                  <a:lnTo>
                    <a:pt x="1373" y="2183"/>
                  </a:lnTo>
                  <a:lnTo>
                    <a:pt x="1396" y="2162"/>
                  </a:lnTo>
                  <a:lnTo>
                    <a:pt x="1396" y="2134"/>
                  </a:lnTo>
                  <a:lnTo>
                    <a:pt x="1408" y="2100"/>
                  </a:lnTo>
                  <a:lnTo>
                    <a:pt x="1443" y="2003"/>
                  </a:lnTo>
                  <a:lnTo>
                    <a:pt x="1491" y="1941"/>
                  </a:lnTo>
                  <a:lnTo>
                    <a:pt x="1503" y="1900"/>
                  </a:lnTo>
                  <a:lnTo>
                    <a:pt x="1514" y="1872"/>
                  </a:lnTo>
                  <a:lnTo>
                    <a:pt x="1491" y="1830"/>
                  </a:lnTo>
                  <a:lnTo>
                    <a:pt x="1526" y="1803"/>
                  </a:lnTo>
                  <a:lnTo>
                    <a:pt x="1514" y="1775"/>
                  </a:lnTo>
                  <a:lnTo>
                    <a:pt x="1432" y="1679"/>
                  </a:lnTo>
                  <a:lnTo>
                    <a:pt x="1384" y="1623"/>
                  </a:lnTo>
                  <a:lnTo>
                    <a:pt x="1373" y="1609"/>
                  </a:lnTo>
                  <a:lnTo>
                    <a:pt x="1384" y="1596"/>
                  </a:lnTo>
                  <a:lnTo>
                    <a:pt x="1420" y="1589"/>
                  </a:lnTo>
                  <a:lnTo>
                    <a:pt x="1503" y="1554"/>
                  </a:lnTo>
                  <a:lnTo>
                    <a:pt x="1526" y="1534"/>
                  </a:lnTo>
                  <a:lnTo>
                    <a:pt x="1538" y="1527"/>
                  </a:lnTo>
                  <a:lnTo>
                    <a:pt x="1562" y="1527"/>
                  </a:lnTo>
                  <a:lnTo>
                    <a:pt x="1609" y="1540"/>
                  </a:lnTo>
                  <a:lnTo>
                    <a:pt x="1692" y="1547"/>
                  </a:lnTo>
                  <a:lnTo>
                    <a:pt x="1775" y="1540"/>
                  </a:lnTo>
                  <a:lnTo>
                    <a:pt x="1834" y="1527"/>
                  </a:lnTo>
                  <a:lnTo>
                    <a:pt x="1857" y="1513"/>
                  </a:lnTo>
                  <a:lnTo>
                    <a:pt x="1869" y="1492"/>
                  </a:lnTo>
                  <a:lnTo>
                    <a:pt x="1786" y="1382"/>
                  </a:lnTo>
                  <a:lnTo>
                    <a:pt x="1905" y="1368"/>
                  </a:lnTo>
                  <a:lnTo>
                    <a:pt x="2011" y="1368"/>
                  </a:lnTo>
                  <a:lnTo>
                    <a:pt x="2058" y="1347"/>
                  </a:lnTo>
                  <a:lnTo>
                    <a:pt x="2224" y="1264"/>
                  </a:lnTo>
                  <a:lnTo>
                    <a:pt x="2295" y="1202"/>
                  </a:lnTo>
                  <a:lnTo>
                    <a:pt x="2449" y="1133"/>
                  </a:lnTo>
                  <a:lnTo>
                    <a:pt x="2508" y="1119"/>
                  </a:lnTo>
                  <a:lnTo>
                    <a:pt x="2555" y="1112"/>
                  </a:lnTo>
                  <a:lnTo>
                    <a:pt x="2603" y="1119"/>
                  </a:lnTo>
                  <a:lnTo>
                    <a:pt x="2650" y="1119"/>
                  </a:lnTo>
                  <a:lnTo>
                    <a:pt x="2768" y="1071"/>
                  </a:lnTo>
                  <a:lnTo>
                    <a:pt x="2839" y="1057"/>
                  </a:lnTo>
                  <a:lnTo>
                    <a:pt x="2898" y="1050"/>
                  </a:lnTo>
                  <a:lnTo>
                    <a:pt x="2946" y="1064"/>
                  </a:lnTo>
                  <a:lnTo>
                    <a:pt x="2969" y="1085"/>
                  </a:lnTo>
                  <a:lnTo>
                    <a:pt x="3040" y="1119"/>
                  </a:lnTo>
                  <a:lnTo>
                    <a:pt x="3111" y="1098"/>
                  </a:lnTo>
                  <a:lnTo>
                    <a:pt x="3182" y="1140"/>
                  </a:lnTo>
                  <a:lnTo>
                    <a:pt x="3147" y="1036"/>
                  </a:lnTo>
                  <a:lnTo>
                    <a:pt x="3123" y="1009"/>
                  </a:lnTo>
                  <a:lnTo>
                    <a:pt x="3111" y="974"/>
                  </a:lnTo>
                  <a:lnTo>
                    <a:pt x="3111" y="933"/>
                  </a:lnTo>
                  <a:lnTo>
                    <a:pt x="3087" y="898"/>
                  </a:lnTo>
                  <a:lnTo>
                    <a:pt x="3052" y="822"/>
                  </a:lnTo>
                  <a:lnTo>
                    <a:pt x="3040" y="788"/>
                  </a:lnTo>
                  <a:lnTo>
                    <a:pt x="3064" y="732"/>
                  </a:lnTo>
                  <a:lnTo>
                    <a:pt x="3028" y="663"/>
                  </a:lnTo>
                  <a:lnTo>
                    <a:pt x="3005" y="629"/>
                  </a:lnTo>
                  <a:lnTo>
                    <a:pt x="3005" y="594"/>
                  </a:lnTo>
                  <a:lnTo>
                    <a:pt x="3087" y="587"/>
                  </a:lnTo>
                  <a:lnTo>
                    <a:pt x="3135" y="608"/>
                  </a:lnTo>
                  <a:lnTo>
                    <a:pt x="3182" y="601"/>
                  </a:lnTo>
                  <a:lnTo>
                    <a:pt x="3490" y="539"/>
                  </a:lnTo>
                  <a:lnTo>
                    <a:pt x="3584" y="511"/>
                  </a:lnTo>
                  <a:lnTo>
                    <a:pt x="3608" y="491"/>
                  </a:lnTo>
                  <a:lnTo>
                    <a:pt x="3596" y="470"/>
                  </a:lnTo>
                  <a:lnTo>
                    <a:pt x="3537" y="422"/>
                  </a:lnTo>
                  <a:lnTo>
                    <a:pt x="3525" y="401"/>
                  </a:lnTo>
                  <a:lnTo>
                    <a:pt x="3525" y="380"/>
                  </a:lnTo>
                  <a:lnTo>
                    <a:pt x="3561" y="339"/>
                  </a:lnTo>
                  <a:lnTo>
                    <a:pt x="3572" y="311"/>
                  </a:lnTo>
                  <a:lnTo>
                    <a:pt x="3572" y="235"/>
                  </a:lnTo>
                  <a:lnTo>
                    <a:pt x="3643" y="235"/>
                  </a:lnTo>
                  <a:lnTo>
                    <a:pt x="3702" y="249"/>
                  </a:lnTo>
                  <a:lnTo>
                    <a:pt x="3762" y="249"/>
                  </a:lnTo>
                  <a:lnTo>
                    <a:pt x="3797" y="235"/>
                  </a:lnTo>
                  <a:lnTo>
                    <a:pt x="3809" y="214"/>
                  </a:lnTo>
                  <a:lnTo>
                    <a:pt x="3785" y="180"/>
                  </a:lnTo>
                  <a:lnTo>
                    <a:pt x="3608" y="0"/>
                  </a:lnTo>
                  <a:lnTo>
                    <a:pt x="3974" y="111"/>
                  </a:lnTo>
                  <a:lnTo>
                    <a:pt x="3951" y="152"/>
                  </a:lnTo>
                  <a:lnTo>
                    <a:pt x="3951" y="228"/>
                  </a:lnTo>
                  <a:lnTo>
                    <a:pt x="4010" y="359"/>
                  </a:lnTo>
                  <a:lnTo>
                    <a:pt x="4010" y="401"/>
                  </a:lnTo>
                  <a:lnTo>
                    <a:pt x="4022" y="449"/>
                  </a:lnTo>
                  <a:lnTo>
                    <a:pt x="4069" y="525"/>
                  </a:lnTo>
                  <a:lnTo>
                    <a:pt x="4116" y="587"/>
                  </a:lnTo>
                  <a:lnTo>
                    <a:pt x="4140" y="636"/>
                  </a:lnTo>
                  <a:lnTo>
                    <a:pt x="4128" y="691"/>
                  </a:lnTo>
                  <a:lnTo>
                    <a:pt x="4199" y="815"/>
                  </a:lnTo>
                  <a:lnTo>
                    <a:pt x="4235" y="877"/>
                  </a:lnTo>
                  <a:lnTo>
                    <a:pt x="4448" y="1002"/>
                  </a:lnTo>
                  <a:lnTo>
                    <a:pt x="4436" y="1022"/>
                  </a:lnTo>
                  <a:lnTo>
                    <a:pt x="4400" y="1002"/>
                  </a:lnTo>
                  <a:lnTo>
                    <a:pt x="4341" y="995"/>
                  </a:lnTo>
                  <a:lnTo>
                    <a:pt x="4270" y="988"/>
                  </a:lnTo>
                  <a:lnTo>
                    <a:pt x="4223" y="1002"/>
                  </a:lnTo>
                  <a:lnTo>
                    <a:pt x="4176" y="1029"/>
                  </a:lnTo>
                  <a:lnTo>
                    <a:pt x="4116" y="1029"/>
                  </a:lnTo>
                  <a:lnTo>
                    <a:pt x="4069" y="1071"/>
                  </a:lnTo>
                  <a:lnTo>
                    <a:pt x="4045" y="1085"/>
                  </a:lnTo>
                  <a:lnTo>
                    <a:pt x="3998" y="1119"/>
                  </a:lnTo>
                  <a:lnTo>
                    <a:pt x="3951" y="1181"/>
                  </a:lnTo>
                  <a:lnTo>
                    <a:pt x="3963" y="1312"/>
                  </a:lnTo>
                  <a:lnTo>
                    <a:pt x="4034" y="1458"/>
                  </a:lnTo>
                  <a:lnTo>
                    <a:pt x="4128" y="1561"/>
                  </a:lnTo>
                  <a:lnTo>
                    <a:pt x="4270" y="1637"/>
                  </a:lnTo>
                  <a:lnTo>
                    <a:pt x="4329" y="1658"/>
                  </a:lnTo>
                  <a:lnTo>
                    <a:pt x="4424" y="1644"/>
                  </a:lnTo>
                  <a:lnTo>
                    <a:pt x="4424" y="1644"/>
                  </a:lnTo>
                  <a:lnTo>
                    <a:pt x="4424" y="1651"/>
                  </a:lnTo>
                  <a:lnTo>
                    <a:pt x="4424" y="1782"/>
                  </a:lnTo>
                  <a:lnTo>
                    <a:pt x="4329" y="1803"/>
                  </a:lnTo>
                  <a:lnTo>
                    <a:pt x="4294" y="1817"/>
                  </a:lnTo>
                  <a:lnTo>
                    <a:pt x="4176" y="1837"/>
                  </a:lnTo>
                  <a:lnTo>
                    <a:pt x="3974" y="1893"/>
                  </a:lnTo>
                  <a:lnTo>
                    <a:pt x="3915" y="1934"/>
                  </a:lnTo>
                  <a:lnTo>
                    <a:pt x="3844" y="1982"/>
                  </a:lnTo>
                  <a:lnTo>
                    <a:pt x="3702" y="1996"/>
                  </a:lnTo>
                  <a:lnTo>
                    <a:pt x="3691" y="2017"/>
                  </a:lnTo>
                  <a:lnTo>
                    <a:pt x="3679" y="2024"/>
                  </a:lnTo>
                  <a:lnTo>
                    <a:pt x="3643" y="2024"/>
                  </a:lnTo>
                  <a:lnTo>
                    <a:pt x="3596" y="2024"/>
                  </a:lnTo>
                  <a:lnTo>
                    <a:pt x="3537" y="2045"/>
                  </a:lnTo>
                  <a:lnTo>
                    <a:pt x="3501" y="2141"/>
                  </a:lnTo>
                  <a:lnTo>
                    <a:pt x="3395" y="2238"/>
                  </a:lnTo>
                  <a:lnTo>
                    <a:pt x="2733" y="2424"/>
                  </a:lnTo>
                  <a:lnTo>
                    <a:pt x="2567" y="2493"/>
                  </a:lnTo>
                  <a:lnTo>
                    <a:pt x="2603" y="2535"/>
                  </a:lnTo>
                  <a:lnTo>
                    <a:pt x="2591" y="2549"/>
                  </a:lnTo>
                  <a:lnTo>
                    <a:pt x="2520" y="2611"/>
                  </a:lnTo>
                  <a:lnTo>
                    <a:pt x="2508" y="2625"/>
                  </a:lnTo>
                  <a:lnTo>
                    <a:pt x="2520" y="2639"/>
                  </a:lnTo>
                  <a:lnTo>
                    <a:pt x="2543" y="2645"/>
                  </a:lnTo>
                  <a:lnTo>
                    <a:pt x="2555" y="2756"/>
                  </a:lnTo>
                  <a:lnTo>
                    <a:pt x="2591" y="2777"/>
                  </a:lnTo>
                  <a:lnTo>
                    <a:pt x="2792" y="2804"/>
                  </a:lnTo>
                  <a:lnTo>
                    <a:pt x="2839" y="2811"/>
                  </a:lnTo>
                  <a:lnTo>
                    <a:pt x="2886" y="2818"/>
                  </a:lnTo>
                  <a:lnTo>
                    <a:pt x="2946" y="2839"/>
                  </a:lnTo>
                  <a:lnTo>
                    <a:pt x="3016" y="2887"/>
                  </a:lnTo>
                  <a:lnTo>
                    <a:pt x="3064" y="2901"/>
                  </a:lnTo>
                  <a:lnTo>
                    <a:pt x="3087" y="2922"/>
                  </a:lnTo>
                  <a:lnTo>
                    <a:pt x="3111" y="2942"/>
                  </a:lnTo>
                  <a:lnTo>
                    <a:pt x="3135" y="3032"/>
                  </a:lnTo>
                  <a:lnTo>
                    <a:pt x="3052" y="3170"/>
                  </a:lnTo>
                  <a:lnTo>
                    <a:pt x="3076" y="3226"/>
                  </a:lnTo>
                  <a:lnTo>
                    <a:pt x="3076" y="3260"/>
                  </a:lnTo>
                  <a:lnTo>
                    <a:pt x="3076" y="3308"/>
                  </a:lnTo>
                  <a:lnTo>
                    <a:pt x="2993" y="3453"/>
                  </a:lnTo>
                  <a:lnTo>
                    <a:pt x="2993" y="3550"/>
                  </a:lnTo>
                  <a:lnTo>
                    <a:pt x="2969" y="3668"/>
                  </a:lnTo>
                  <a:lnTo>
                    <a:pt x="2946" y="3702"/>
                  </a:lnTo>
                  <a:lnTo>
                    <a:pt x="2922" y="3737"/>
                  </a:lnTo>
                  <a:lnTo>
                    <a:pt x="2886" y="3757"/>
                  </a:lnTo>
                  <a:lnTo>
                    <a:pt x="2721" y="3799"/>
                  </a:lnTo>
                  <a:lnTo>
                    <a:pt x="2603" y="3847"/>
                  </a:lnTo>
                  <a:lnTo>
                    <a:pt x="2461" y="3937"/>
                  </a:lnTo>
                  <a:lnTo>
                    <a:pt x="2047" y="3820"/>
                  </a:lnTo>
                  <a:lnTo>
                    <a:pt x="1881" y="3792"/>
                  </a:lnTo>
                  <a:lnTo>
                    <a:pt x="1680" y="3744"/>
                  </a:lnTo>
                  <a:lnTo>
                    <a:pt x="1585" y="3744"/>
                  </a:lnTo>
                  <a:lnTo>
                    <a:pt x="1538" y="3744"/>
                  </a:lnTo>
                  <a:lnTo>
                    <a:pt x="1455" y="3785"/>
                  </a:lnTo>
                  <a:lnTo>
                    <a:pt x="1313" y="3847"/>
                  </a:lnTo>
                  <a:lnTo>
                    <a:pt x="1207" y="3951"/>
                  </a:lnTo>
                  <a:lnTo>
                    <a:pt x="1124" y="3999"/>
                  </a:lnTo>
                  <a:lnTo>
                    <a:pt x="1077" y="4020"/>
                  </a:lnTo>
                  <a:lnTo>
                    <a:pt x="1030" y="4047"/>
                  </a:lnTo>
                  <a:lnTo>
                    <a:pt x="1006" y="4082"/>
                  </a:lnTo>
                  <a:lnTo>
                    <a:pt x="1006" y="4213"/>
                  </a:lnTo>
                  <a:lnTo>
                    <a:pt x="911" y="4199"/>
                  </a:lnTo>
                  <a:lnTo>
                    <a:pt x="876" y="4186"/>
                  </a:lnTo>
                  <a:lnTo>
                    <a:pt x="805" y="4144"/>
                  </a:lnTo>
                  <a:lnTo>
                    <a:pt x="758" y="4137"/>
                  </a:lnTo>
                  <a:lnTo>
                    <a:pt x="627" y="4144"/>
                  </a:lnTo>
                  <a:lnTo>
                    <a:pt x="533" y="4144"/>
                  </a:lnTo>
                  <a:lnTo>
                    <a:pt x="438" y="4123"/>
                  </a:lnTo>
                  <a:lnTo>
                    <a:pt x="367" y="4096"/>
                  </a:lnTo>
                  <a:lnTo>
                    <a:pt x="308" y="4054"/>
                  </a:lnTo>
                  <a:lnTo>
                    <a:pt x="261" y="3999"/>
                  </a:lnTo>
                  <a:lnTo>
                    <a:pt x="249" y="3944"/>
                  </a:lnTo>
                  <a:lnTo>
                    <a:pt x="237" y="3930"/>
                  </a:lnTo>
                  <a:lnTo>
                    <a:pt x="225" y="3923"/>
                  </a:lnTo>
                  <a:lnTo>
                    <a:pt x="190" y="3930"/>
                  </a:lnTo>
                  <a:lnTo>
                    <a:pt x="131" y="3937"/>
                  </a:lnTo>
                  <a:lnTo>
                    <a:pt x="107" y="3909"/>
                  </a:lnTo>
                  <a:lnTo>
                    <a:pt x="48" y="3826"/>
                  </a:lnTo>
                  <a:lnTo>
                    <a:pt x="36" y="3799"/>
                  </a:lnTo>
                  <a:lnTo>
                    <a:pt x="48" y="3757"/>
                  </a:lnTo>
                  <a:lnTo>
                    <a:pt x="83" y="3681"/>
                  </a:lnTo>
                  <a:lnTo>
                    <a:pt x="95" y="3612"/>
                  </a:lnTo>
                  <a:lnTo>
                    <a:pt x="83" y="3564"/>
                  </a:lnTo>
                  <a:lnTo>
                    <a:pt x="83" y="3557"/>
                  </a:lnTo>
                  <a:lnTo>
                    <a:pt x="131" y="3529"/>
                  </a:lnTo>
                  <a:lnTo>
                    <a:pt x="166" y="3460"/>
                  </a:lnTo>
                  <a:lnTo>
                    <a:pt x="237" y="3198"/>
                  </a:lnTo>
                  <a:lnTo>
                    <a:pt x="202" y="3156"/>
                  </a:lnTo>
                  <a:lnTo>
                    <a:pt x="107" y="3108"/>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4"/>
            <p:cNvSpPr/>
            <p:nvPr/>
          </p:nvSpPr>
          <p:spPr>
            <a:xfrm flipH="1">
              <a:off x="4206243" y="2088130"/>
              <a:ext cx="475210" cy="525390"/>
            </a:xfrm>
            <a:custGeom>
              <a:avLst/>
              <a:gdLst/>
              <a:ahLst/>
              <a:cxnLst/>
              <a:rect l="l" t="t" r="r" b="b"/>
              <a:pathLst>
                <a:path w="7806" h="5512" extrusionOk="0">
                  <a:moveTo>
                    <a:pt x="36" y="3081"/>
                  </a:moveTo>
                  <a:lnTo>
                    <a:pt x="47" y="3046"/>
                  </a:lnTo>
                  <a:lnTo>
                    <a:pt x="36" y="3019"/>
                  </a:lnTo>
                  <a:lnTo>
                    <a:pt x="12" y="2963"/>
                  </a:lnTo>
                  <a:lnTo>
                    <a:pt x="106" y="2805"/>
                  </a:lnTo>
                  <a:lnTo>
                    <a:pt x="142" y="2839"/>
                  </a:lnTo>
                  <a:lnTo>
                    <a:pt x="154" y="2846"/>
                  </a:lnTo>
                  <a:lnTo>
                    <a:pt x="177" y="2860"/>
                  </a:lnTo>
                  <a:lnTo>
                    <a:pt x="189" y="2874"/>
                  </a:lnTo>
                  <a:lnTo>
                    <a:pt x="272" y="2874"/>
                  </a:lnTo>
                  <a:lnTo>
                    <a:pt x="284" y="2818"/>
                  </a:lnTo>
                  <a:lnTo>
                    <a:pt x="272" y="2749"/>
                  </a:lnTo>
                  <a:lnTo>
                    <a:pt x="272" y="2715"/>
                  </a:lnTo>
                  <a:lnTo>
                    <a:pt x="284" y="2660"/>
                  </a:lnTo>
                  <a:lnTo>
                    <a:pt x="296" y="2632"/>
                  </a:lnTo>
                  <a:lnTo>
                    <a:pt x="319" y="2618"/>
                  </a:lnTo>
                  <a:lnTo>
                    <a:pt x="343" y="2611"/>
                  </a:lnTo>
                  <a:lnTo>
                    <a:pt x="379" y="2611"/>
                  </a:lnTo>
                  <a:lnTo>
                    <a:pt x="414" y="2611"/>
                  </a:lnTo>
                  <a:lnTo>
                    <a:pt x="438" y="2611"/>
                  </a:lnTo>
                  <a:lnTo>
                    <a:pt x="473" y="2625"/>
                  </a:lnTo>
                  <a:lnTo>
                    <a:pt x="580" y="2639"/>
                  </a:lnTo>
                  <a:lnTo>
                    <a:pt x="615" y="2632"/>
                  </a:lnTo>
                  <a:lnTo>
                    <a:pt x="651" y="2632"/>
                  </a:lnTo>
                  <a:lnTo>
                    <a:pt x="662" y="2625"/>
                  </a:lnTo>
                  <a:lnTo>
                    <a:pt x="686" y="2632"/>
                  </a:lnTo>
                  <a:lnTo>
                    <a:pt x="698" y="2639"/>
                  </a:lnTo>
                  <a:lnTo>
                    <a:pt x="710" y="2660"/>
                  </a:lnTo>
                  <a:lnTo>
                    <a:pt x="721" y="2666"/>
                  </a:lnTo>
                  <a:lnTo>
                    <a:pt x="745" y="2673"/>
                  </a:lnTo>
                  <a:lnTo>
                    <a:pt x="745" y="2666"/>
                  </a:lnTo>
                  <a:lnTo>
                    <a:pt x="769" y="2632"/>
                  </a:lnTo>
                  <a:lnTo>
                    <a:pt x="781" y="2611"/>
                  </a:lnTo>
                  <a:lnTo>
                    <a:pt x="816" y="2604"/>
                  </a:lnTo>
                  <a:lnTo>
                    <a:pt x="840" y="2604"/>
                  </a:lnTo>
                  <a:lnTo>
                    <a:pt x="863" y="2611"/>
                  </a:lnTo>
                  <a:lnTo>
                    <a:pt x="911" y="2611"/>
                  </a:lnTo>
                  <a:lnTo>
                    <a:pt x="934" y="2611"/>
                  </a:lnTo>
                  <a:lnTo>
                    <a:pt x="958" y="2618"/>
                  </a:lnTo>
                  <a:lnTo>
                    <a:pt x="1029" y="2639"/>
                  </a:lnTo>
                  <a:lnTo>
                    <a:pt x="1124" y="2590"/>
                  </a:lnTo>
                  <a:lnTo>
                    <a:pt x="1171" y="2570"/>
                  </a:lnTo>
                  <a:lnTo>
                    <a:pt x="1206" y="2549"/>
                  </a:lnTo>
                  <a:lnTo>
                    <a:pt x="1242" y="2535"/>
                  </a:lnTo>
                  <a:lnTo>
                    <a:pt x="1336" y="2521"/>
                  </a:lnTo>
                  <a:lnTo>
                    <a:pt x="1419" y="2515"/>
                  </a:lnTo>
                  <a:lnTo>
                    <a:pt x="1526" y="2487"/>
                  </a:lnTo>
                  <a:lnTo>
                    <a:pt x="1538" y="2480"/>
                  </a:lnTo>
                  <a:lnTo>
                    <a:pt x="1561" y="2452"/>
                  </a:lnTo>
                  <a:lnTo>
                    <a:pt x="1419" y="2321"/>
                  </a:lnTo>
                  <a:lnTo>
                    <a:pt x="1372" y="2280"/>
                  </a:lnTo>
                  <a:lnTo>
                    <a:pt x="1348" y="2252"/>
                  </a:lnTo>
                  <a:lnTo>
                    <a:pt x="1348" y="2238"/>
                  </a:lnTo>
                  <a:lnTo>
                    <a:pt x="1360" y="2224"/>
                  </a:lnTo>
                  <a:lnTo>
                    <a:pt x="1372" y="2211"/>
                  </a:lnTo>
                  <a:lnTo>
                    <a:pt x="1372" y="2176"/>
                  </a:lnTo>
                  <a:lnTo>
                    <a:pt x="1372" y="2162"/>
                  </a:lnTo>
                  <a:lnTo>
                    <a:pt x="1384" y="2148"/>
                  </a:lnTo>
                  <a:lnTo>
                    <a:pt x="1419" y="2142"/>
                  </a:lnTo>
                  <a:lnTo>
                    <a:pt x="1443" y="2128"/>
                  </a:lnTo>
                  <a:lnTo>
                    <a:pt x="1455" y="2121"/>
                  </a:lnTo>
                  <a:lnTo>
                    <a:pt x="1478" y="2093"/>
                  </a:lnTo>
                  <a:lnTo>
                    <a:pt x="1490" y="2079"/>
                  </a:lnTo>
                  <a:lnTo>
                    <a:pt x="1549" y="2038"/>
                  </a:lnTo>
                  <a:lnTo>
                    <a:pt x="1407" y="1941"/>
                  </a:lnTo>
                  <a:lnTo>
                    <a:pt x="1396" y="1810"/>
                  </a:lnTo>
                  <a:lnTo>
                    <a:pt x="1455" y="1803"/>
                  </a:lnTo>
                  <a:lnTo>
                    <a:pt x="1455" y="1796"/>
                  </a:lnTo>
                  <a:lnTo>
                    <a:pt x="1455" y="1782"/>
                  </a:lnTo>
                  <a:lnTo>
                    <a:pt x="1502" y="1755"/>
                  </a:lnTo>
                  <a:lnTo>
                    <a:pt x="1609" y="1651"/>
                  </a:lnTo>
                  <a:lnTo>
                    <a:pt x="1632" y="1603"/>
                  </a:lnTo>
                  <a:lnTo>
                    <a:pt x="1620" y="1575"/>
                  </a:lnTo>
                  <a:lnTo>
                    <a:pt x="1632" y="1548"/>
                  </a:lnTo>
                  <a:lnTo>
                    <a:pt x="1904" y="1416"/>
                  </a:lnTo>
                  <a:lnTo>
                    <a:pt x="1940" y="1389"/>
                  </a:lnTo>
                  <a:lnTo>
                    <a:pt x="1963" y="1354"/>
                  </a:lnTo>
                  <a:lnTo>
                    <a:pt x="1987" y="1285"/>
                  </a:lnTo>
                  <a:lnTo>
                    <a:pt x="1987" y="1271"/>
                  </a:lnTo>
                  <a:lnTo>
                    <a:pt x="1975" y="1258"/>
                  </a:lnTo>
                  <a:lnTo>
                    <a:pt x="1963" y="1237"/>
                  </a:lnTo>
                  <a:lnTo>
                    <a:pt x="2105" y="1216"/>
                  </a:lnTo>
                  <a:lnTo>
                    <a:pt x="2176" y="1230"/>
                  </a:lnTo>
                  <a:lnTo>
                    <a:pt x="2212" y="1251"/>
                  </a:lnTo>
                  <a:lnTo>
                    <a:pt x="2283" y="1237"/>
                  </a:lnTo>
                  <a:lnTo>
                    <a:pt x="2306" y="1237"/>
                  </a:lnTo>
                  <a:lnTo>
                    <a:pt x="2354" y="1237"/>
                  </a:lnTo>
                  <a:lnTo>
                    <a:pt x="2365" y="1237"/>
                  </a:lnTo>
                  <a:lnTo>
                    <a:pt x="2377" y="1230"/>
                  </a:lnTo>
                  <a:lnTo>
                    <a:pt x="2401" y="1223"/>
                  </a:lnTo>
                  <a:lnTo>
                    <a:pt x="2448" y="1223"/>
                  </a:lnTo>
                  <a:lnTo>
                    <a:pt x="2531" y="1223"/>
                  </a:lnTo>
                  <a:lnTo>
                    <a:pt x="2649" y="1216"/>
                  </a:lnTo>
                  <a:lnTo>
                    <a:pt x="2720" y="1216"/>
                  </a:lnTo>
                  <a:lnTo>
                    <a:pt x="2744" y="1209"/>
                  </a:lnTo>
                  <a:lnTo>
                    <a:pt x="2768" y="1209"/>
                  </a:lnTo>
                  <a:lnTo>
                    <a:pt x="2779" y="1202"/>
                  </a:lnTo>
                  <a:lnTo>
                    <a:pt x="2827" y="1202"/>
                  </a:lnTo>
                  <a:lnTo>
                    <a:pt x="2850" y="1202"/>
                  </a:lnTo>
                  <a:lnTo>
                    <a:pt x="2886" y="1223"/>
                  </a:lnTo>
                  <a:lnTo>
                    <a:pt x="2945" y="1271"/>
                  </a:lnTo>
                  <a:lnTo>
                    <a:pt x="2980" y="1375"/>
                  </a:lnTo>
                  <a:lnTo>
                    <a:pt x="2992" y="1389"/>
                  </a:lnTo>
                  <a:lnTo>
                    <a:pt x="3063" y="1389"/>
                  </a:lnTo>
                  <a:lnTo>
                    <a:pt x="3181" y="1382"/>
                  </a:lnTo>
                  <a:lnTo>
                    <a:pt x="3312" y="1389"/>
                  </a:lnTo>
                  <a:lnTo>
                    <a:pt x="3383" y="1382"/>
                  </a:lnTo>
                  <a:lnTo>
                    <a:pt x="3418" y="1375"/>
                  </a:lnTo>
                  <a:lnTo>
                    <a:pt x="3442" y="1347"/>
                  </a:lnTo>
                  <a:lnTo>
                    <a:pt x="3501" y="1327"/>
                  </a:lnTo>
                  <a:lnTo>
                    <a:pt x="3714" y="1313"/>
                  </a:lnTo>
                  <a:lnTo>
                    <a:pt x="3785" y="1299"/>
                  </a:lnTo>
                  <a:lnTo>
                    <a:pt x="3844" y="1285"/>
                  </a:lnTo>
                  <a:lnTo>
                    <a:pt x="3903" y="1264"/>
                  </a:lnTo>
                  <a:lnTo>
                    <a:pt x="3927" y="1251"/>
                  </a:lnTo>
                  <a:lnTo>
                    <a:pt x="3962" y="1216"/>
                  </a:lnTo>
                  <a:lnTo>
                    <a:pt x="3974" y="1202"/>
                  </a:lnTo>
                  <a:lnTo>
                    <a:pt x="3974" y="1195"/>
                  </a:lnTo>
                  <a:lnTo>
                    <a:pt x="3974" y="1188"/>
                  </a:lnTo>
                  <a:lnTo>
                    <a:pt x="3986" y="1175"/>
                  </a:lnTo>
                  <a:lnTo>
                    <a:pt x="4080" y="1113"/>
                  </a:lnTo>
                  <a:lnTo>
                    <a:pt x="4175" y="1064"/>
                  </a:lnTo>
                  <a:lnTo>
                    <a:pt x="4270" y="1037"/>
                  </a:lnTo>
                  <a:lnTo>
                    <a:pt x="4305" y="1016"/>
                  </a:lnTo>
                  <a:lnTo>
                    <a:pt x="4329" y="1002"/>
                  </a:lnTo>
                  <a:lnTo>
                    <a:pt x="4388" y="961"/>
                  </a:lnTo>
                  <a:lnTo>
                    <a:pt x="4873" y="947"/>
                  </a:lnTo>
                  <a:lnTo>
                    <a:pt x="4873" y="885"/>
                  </a:lnTo>
                  <a:lnTo>
                    <a:pt x="4849" y="871"/>
                  </a:lnTo>
                  <a:lnTo>
                    <a:pt x="4825" y="843"/>
                  </a:lnTo>
                  <a:lnTo>
                    <a:pt x="4825" y="822"/>
                  </a:lnTo>
                  <a:lnTo>
                    <a:pt x="4837" y="802"/>
                  </a:lnTo>
                  <a:lnTo>
                    <a:pt x="4849" y="767"/>
                  </a:lnTo>
                  <a:lnTo>
                    <a:pt x="4849" y="746"/>
                  </a:lnTo>
                  <a:lnTo>
                    <a:pt x="4825" y="726"/>
                  </a:lnTo>
                  <a:lnTo>
                    <a:pt x="4766" y="684"/>
                  </a:lnTo>
                  <a:lnTo>
                    <a:pt x="4743" y="677"/>
                  </a:lnTo>
                  <a:lnTo>
                    <a:pt x="4695" y="657"/>
                  </a:lnTo>
                  <a:lnTo>
                    <a:pt x="4589" y="608"/>
                  </a:lnTo>
                  <a:lnTo>
                    <a:pt x="4565" y="567"/>
                  </a:lnTo>
                  <a:lnTo>
                    <a:pt x="4565" y="525"/>
                  </a:lnTo>
                  <a:lnTo>
                    <a:pt x="4589" y="484"/>
                  </a:lnTo>
                  <a:lnTo>
                    <a:pt x="4601" y="477"/>
                  </a:lnTo>
                  <a:lnTo>
                    <a:pt x="4613" y="470"/>
                  </a:lnTo>
                  <a:lnTo>
                    <a:pt x="4636" y="456"/>
                  </a:lnTo>
                  <a:lnTo>
                    <a:pt x="4648" y="450"/>
                  </a:lnTo>
                  <a:lnTo>
                    <a:pt x="4684" y="429"/>
                  </a:lnTo>
                  <a:lnTo>
                    <a:pt x="4684" y="429"/>
                  </a:lnTo>
                  <a:lnTo>
                    <a:pt x="4707" y="422"/>
                  </a:lnTo>
                  <a:lnTo>
                    <a:pt x="4731" y="422"/>
                  </a:lnTo>
                  <a:lnTo>
                    <a:pt x="4754" y="415"/>
                  </a:lnTo>
                  <a:lnTo>
                    <a:pt x="4766" y="408"/>
                  </a:lnTo>
                  <a:lnTo>
                    <a:pt x="4790" y="394"/>
                  </a:lnTo>
                  <a:lnTo>
                    <a:pt x="4790" y="353"/>
                  </a:lnTo>
                  <a:lnTo>
                    <a:pt x="4944" y="194"/>
                  </a:lnTo>
                  <a:lnTo>
                    <a:pt x="4979" y="146"/>
                  </a:lnTo>
                  <a:lnTo>
                    <a:pt x="4979" y="111"/>
                  </a:lnTo>
                  <a:lnTo>
                    <a:pt x="5003" y="1"/>
                  </a:lnTo>
                  <a:lnTo>
                    <a:pt x="5038" y="28"/>
                  </a:lnTo>
                  <a:lnTo>
                    <a:pt x="5086" y="35"/>
                  </a:lnTo>
                  <a:lnTo>
                    <a:pt x="5121" y="56"/>
                  </a:lnTo>
                  <a:lnTo>
                    <a:pt x="5145" y="77"/>
                  </a:lnTo>
                  <a:lnTo>
                    <a:pt x="5180" y="104"/>
                  </a:lnTo>
                  <a:lnTo>
                    <a:pt x="5192" y="104"/>
                  </a:lnTo>
                  <a:lnTo>
                    <a:pt x="5263" y="125"/>
                  </a:lnTo>
                  <a:lnTo>
                    <a:pt x="5263" y="132"/>
                  </a:lnTo>
                  <a:lnTo>
                    <a:pt x="5310" y="194"/>
                  </a:lnTo>
                  <a:lnTo>
                    <a:pt x="5334" y="263"/>
                  </a:lnTo>
                  <a:lnTo>
                    <a:pt x="5334" y="304"/>
                  </a:lnTo>
                  <a:lnTo>
                    <a:pt x="5334" y="353"/>
                  </a:lnTo>
                  <a:lnTo>
                    <a:pt x="5263" y="477"/>
                  </a:lnTo>
                  <a:lnTo>
                    <a:pt x="5275" y="505"/>
                  </a:lnTo>
                  <a:lnTo>
                    <a:pt x="5228" y="636"/>
                  </a:lnTo>
                  <a:lnTo>
                    <a:pt x="5192" y="657"/>
                  </a:lnTo>
                  <a:lnTo>
                    <a:pt x="5168" y="677"/>
                  </a:lnTo>
                  <a:lnTo>
                    <a:pt x="5121" y="816"/>
                  </a:lnTo>
                  <a:lnTo>
                    <a:pt x="5121" y="864"/>
                  </a:lnTo>
                  <a:lnTo>
                    <a:pt x="5145" y="988"/>
                  </a:lnTo>
                  <a:lnTo>
                    <a:pt x="5168" y="1016"/>
                  </a:lnTo>
                  <a:lnTo>
                    <a:pt x="5192" y="1037"/>
                  </a:lnTo>
                  <a:lnTo>
                    <a:pt x="5192" y="1050"/>
                  </a:lnTo>
                  <a:lnTo>
                    <a:pt x="5168" y="1085"/>
                  </a:lnTo>
                  <a:lnTo>
                    <a:pt x="5145" y="1106"/>
                  </a:lnTo>
                  <a:lnTo>
                    <a:pt x="5157" y="1126"/>
                  </a:lnTo>
                  <a:lnTo>
                    <a:pt x="5168" y="1147"/>
                  </a:lnTo>
                  <a:lnTo>
                    <a:pt x="5180" y="1168"/>
                  </a:lnTo>
                  <a:lnTo>
                    <a:pt x="5168" y="1244"/>
                  </a:lnTo>
                  <a:lnTo>
                    <a:pt x="5192" y="1278"/>
                  </a:lnTo>
                  <a:lnTo>
                    <a:pt x="5239" y="1292"/>
                  </a:lnTo>
                  <a:lnTo>
                    <a:pt x="5251" y="1313"/>
                  </a:lnTo>
                  <a:lnTo>
                    <a:pt x="5464" y="1472"/>
                  </a:lnTo>
                  <a:lnTo>
                    <a:pt x="5488" y="1506"/>
                  </a:lnTo>
                  <a:lnTo>
                    <a:pt x="5488" y="1589"/>
                  </a:lnTo>
                  <a:lnTo>
                    <a:pt x="5476" y="1610"/>
                  </a:lnTo>
                  <a:lnTo>
                    <a:pt x="5440" y="1644"/>
                  </a:lnTo>
                  <a:lnTo>
                    <a:pt x="5440" y="1672"/>
                  </a:lnTo>
                  <a:lnTo>
                    <a:pt x="5440" y="1693"/>
                  </a:lnTo>
                  <a:lnTo>
                    <a:pt x="5488" y="1755"/>
                  </a:lnTo>
                  <a:lnTo>
                    <a:pt x="5535" y="1845"/>
                  </a:lnTo>
                  <a:lnTo>
                    <a:pt x="5559" y="1941"/>
                  </a:lnTo>
                  <a:lnTo>
                    <a:pt x="5559" y="1948"/>
                  </a:lnTo>
                  <a:lnTo>
                    <a:pt x="5582" y="2045"/>
                  </a:lnTo>
                  <a:lnTo>
                    <a:pt x="5547" y="2335"/>
                  </a:lnTo>
                  <a:lnTo>
                    <a:pt x="5523" y="2376"/>
                  </a:lnTo>
                  <a:lnTo>
                    <a:pt x="5488" y="2411"/>
                  </a:lnTo>
                  <a:lnTo>
                    <a:pt x="5440" y="2445"/>
                  </a:lnTo>
                  <a:lnTo>
                    <a:pt x="5405" y="2480"/>
                  </a:lnTo>
                  <a:lnTo>
                    <a:pt x="5393" y="2570"/>
                  </a:lnTo>
                  <a:lnTo>
                    <a:pt x="5440" y="2632"/>
                  </a:lnTo>
                  <a:lnTo>
                    <a:pt x="5535" y="2673"/>
                  </a:lnTo>
                  <a:lnTo>
                    <a:pt x="5843" y="2763"/>
                  </a:lnTo>
                  <a:lnTo>
                    <a:pt x="5878" y="2777"/>
                  </a:lnTo>
                  <a:lnTo>
                    <a:pt x="5902" y="2811"/>
                  </a:lnTo>
                  <a:lnTo>
                    <a:pt x="6067" y="2908"/>
                  </a:lnTo>
                  <a:lnTo>
                    <a:pt x="6186" y="3046"/>
                  </a:lnTo>
                  <a:lnTo>
                    <a:pt x="6233" y="3088"/>
                  </a:lnTo>
                  <a:lnTo>
                    <a:pt x="6942" y="3392"/>
                  </a:lnTo>
                  <a:lnTo>
                    <a:pt x="7084" y="3433"/>
                  </a:lnTo>
                  <a:lnTo>
                    <a:pt x="7238" y="3447"/>
                  </a:lnTo>
                  <a:lnTo>
                    <a:pt x="7297" y="3454"/>
                  </a:lnTo>
                  <a:lnTo>
                    <a:pt x="7321" y="3488"/>
                  </a:lnTo>
                  <a:lnTo>
                    <a:pt x="7333" y="3509"/>
                  </a:lnTo>
                  <a:lnTo>
                    <a:pt x="7380" y="3571"/>
                  </a:lnTo>
                  <a:lnTo>
                    <a:pt x="7380" y="3592"/>
                  </a:lnTo>
                  <a:lnTo>
                    <a:pt x="7368" y="3792"/>
                  </a:lnTo>
                  <a:lnTo>
                    <a:pt x="7368" y="3827"/>
                  </a:lnTo>
                  <a:lnTo>
                    <a:pt x="7297" y="3861"/>
                  </a:lnTo>
                  <a:lnTo>
                    <a:pt x="7274" y="3889"/>
                  </a:lnTo>
                  <a:lnTo>
                    <a:pt x="7274" y="3910"/>
                  </a:lnTo>
                  <a:lnTo>
                    <a:pt x="7285" y="3937"/>
                  </a:lnTo>
                  <a:lnTo>
                    <a:pt x="7321" y="3958"/>
                  </a:lnTo>
                  <a:lnTo>
                    <a:pt x="7356" y="3965"/>
                  </a:lnTo>
                  <a:lnTo>
                    <a:pt x="7404" y="3958"/>
                  </a:lnTo>
                  <a:lnTo>
                    <a:pt x="7581" y="4117"/>
                  </a:lnTo>
                  <a:lnTo>
                    <a:pt x="7676" y="4172"/>
                  </a:lnTo>
                  <a:lnTo>
                    <a:pt x="7806" y="4227"/>
                  </a:lnTo>
                  <a:lnTo>
                    <a:pt x="7782" y="4276"/>
                  </a:lnTo>
                  <a:lnTo>
                    <a:pt x="7782" y="4296"/>
                  </a:lnTo>
                  <a:lnTo>
                    <a:pt x="7747" y="4365"/>
                  </a:lnTo>
                  <a:lnTo>
                    <a:pt x="7711" y="4407"/>
                  </a:lnTo>
                  <a:lnTo>
                    <a:pt x="7652" y="4510"/>
                  </a:lnTo>
                  <a:lnTo>
                    <a:pt x="7510" y="4649"/>
                  </a:lnTo>
                  <a:lnTo>
                    <a:pt x="7427" y="4697"/>
                  </a:lnTo>
                  <a:lnTo>
                    <a:pt x="7368" y="4725"/>
                  </a:lnTo>
                  <a:lnTo>
                    <a:pt x="7321" y="4738"/>
                  </a:lnTo>
                  <a:lnTo>
                    <a:pt x="7285" y="4752"/>
                  </a:lnTo>
                  <a:lnTo>
                    <a:pt x="7262" y="4759"/>
                  </a:lnTo>
                  <a:lnTo>
                    <a:pt x="7226" y="4773"/>
                  </a:lnTo>
                  <a:lnTo>
                    <a:pt x="7179" y="4773"/>
                  </a:lnTo>
                  <a:lnTo>
                    <a:pt x="7132" y="4766"/>
                  </a:lnTo>
                  <a:lnTo>
                    <a:pt x="7037" y="4725"/>
                  </a:lnTo>
                  <a:lnTo>
                    <a:pt x="6978" y="4704"/>
                  </a:lnTo>
                  <a:lnTo>
                    <a:pt x="6931" y="4704"/>
                  </a:lnTo>
                  <a:lnTo>
                    <a:pt x="6883" y="4718"/>
                  </a:lnTo>
                  <a:lnTo>
                    <a:pt x="6848" y="4752"/>
                  </a:lnTo>
                  <a:lnTo>
                    <a:pt x="6812" y="4814"/>
                  </a:lnTo>
                  <a:lnTo>
                    <a:pt x="6765" y="4856"/>
                  </a:lnTo>
                  <a:lnTo>
                    <a:pt x="6730" y="4904"/>
                  </a:lnTo>
                  <a:lnTo>
                    <a:pt x="6741" y="4946"/>
                  </a:lnTo>
                  <a:lnTo>
                    <a:pt x="6824" y="5042"/>
                  </a:lnTo>
                  <a:lnTo>
                    <a:pt x="6848" y="5091"/>
                  </a:lnTo>
                  <a:lnTo>
                    <a:pt x="6860" y="5125"/>
                  </a:lnTo>
                  <a:lnTo>
                    <a:pt x="6801" y="5201"/>
                  </a:lnTo>
                  <a:lnTo>
                    <a:pt x="6741" y="5208"/>
                  </a:lnTo>
                  <a:lnTo>
                    <a:pt x="6718" y="5208"/>
                  </a:lnTo>
                  <a:lnTo>
                    <a:pt x="6670" y="5187"/>
                  </a:lnTo>
                  <a:lnTo>
                    <a:pt x="6611" y="5160"/>
                  </a:lnTo>
                  <a:lnTo>
                    <a:pt x="6564" y="5111"/>
                  </a:lnTo>
                  <a:lnTo>
                    <a:pt x="6493" y="5084"/>
                  </a:lnTo>
                  <a:lnTo>
                    <a:pt x="6410" y="5125"/>
                  </a:lnTo>
                  <a:lnTo>
                    <a:pt x="6245" y="5153"/>
                  </a:lnTo>
                  <a:lnTo>
                    <a:pt x="6197" y="5187"/>
                  </a:lnTo>
                  <a:lnTo>
                    <a:pt x="6162" y="5256"/>
                  </a:lnTo>
                  <a:lnTo>
                    <a:pt x="6091" y="5256"/>
                  </a:lnTo>
                  <a:lnTo>
                    <a:pt x="6044" y="5263"/>
                  </a:lnTo>
                  <a:lnTo>
                    <a:pt x="6008" y="5277"/>
                  </a:lnTo>
                  <a:lnTo>
                    <a:pt x="5937" y="5353"/>
                  </a:lnTo>
                  <a:lnTo>
                    <a:pt x="5854" y="5415"/>
                  </a:lnTo>
                  <a:lnTo>
                    <a:pt x="5724" y="5464"/>
                  </a:lnTo>
                  <a:lnTo>
                    <a:pt x="5677" y="5457"/>
                  </a:lnTo>
                  <a:lnTo>
                    <a:pt x="5630" y="5450"/>
                  </a:lnTo>
                  <a:lnTo>
                    <a:pt x="5594" y="5443"/>
                  </a:lnTo>
                  <a:lnTo>
                    <a:pt x="5523" y="5429"/>
                  </a:lnTo>
                  <a:lnTo>
                    <a:pt x="5452" y="5422"/>
                  </a:lnTo>
                  <a:lnTo>
                    <a:pt x="5417" y="5429"/>
                  </a:lnTo>
                  <a:lnTo>
                    <a:pt x="5381" y="5436"/>
                  </a:lnTo>
                  <a:lnTo>
                    <a:pt x="5358" y="5450"/>
                  </a:lnTo>
                  <a:lnTo>
                    <a:pt x="5358" y="5512"/>
                  </a:lnTo>
                  <a:lnTo>
                    <a:pt x="5192" y="5450"/>
                  </a:lnTo>
                  <a:lnTo>
                    <a:pt x="4932" y="5408"/>
                  </a:lnTo>
                  <a:lnTo>
                    <a:pt x="4814" y="5394"/>
                  </a:lnTo>
                  <a:lnTo>
                    <a:pt x="4731" y="5401"/>
                  </a:lnTo>
                  <a:lnTo>
                    <a:pt x="4648" y="5415"/>
                  </a:lnTo>
                  <a:lnTo>
                    <a:pt x="4589" y="5443"/>
                  </a:lnTo>
                  <a:lnTo>
                    <a:pt x="4506" y="5477"/>
                  </a:lnTo>
                  <a:lnTo>
                    <a:pt x="4482" y="5498"/>
                  </a:lnTo>
                  <a:lnTo>
                    <a:pt x="4435" y="5484"/>
                  </a:lnTo>
                  <a:lnTo>
                    <a:pt x="4423" y="5464"/>
                  </a:lnTo>
                  <a:lnTo>
                    <a:pt x="4423" y="5436"/>
                  </a:lnTo>
                  <a:lnTo>
                    <a:pt x="4423" y="5388"/>
                  </a:lnTo>
                  <a:lnTo>
                    <a:pt x="4388" y="5277"/>
                  </a:lnTo>
                  <a:lnTo>
                    <a:pt x="4341" y="5208"/>
                  </a:lnTo>
                  <a:lnTo>
                    <a:pt x="4341" y="5160"/>
                  </a:lnTo>
                  <a:lnTo>
                    <a:pt x="4352" y="5111"/>
                  </a:lnTo>
                  <a:lnTo>
                    <a:pt x="4364" y="5077"/>
                  </a:lnTo>
                  <a:lnTo>
                    <a:pt x="4341" y="5035"/>
                  </a:lnTo>
                  <a:lnTo>
                    <a:pt x="4270" y="4966"/>
                  </a:lnTo>
                  <a:lnTo>
                    <a:pt x="4258" y="4890"/>
                  </a:lnTo>
                  <a:lnTo>
                    <a:pt x="4210" y="4849"/>
                  </a:lnTo>
                  <a:lnTo>
                    <a:pt x="4045" y="4766"/>
                  </a:lnTo>
                  <a:lnTo>
                    <a:pt x="4033" y="4745"/>
                  </a:lnTo>
                  <a:lnTo>
                    <a:pt x="3903" y="4621"/>
                  </a:lnTo>
                  <a:lnTo>
                    <a:pt x="3844" y="4655"/>
                  </a:lnTo>
                  <a:lnTo>
                    <a:pt x="3678" y="4704"/>
                  </a:lnTo>
                  <a:lnTo>
                    <a:pt x="3524" y="4794"/>
                  </a:lnTo>
                  <a:lnTo>
                    <a:pt x="3477" y="4835"/>
                  </a:lnTo>
                  <a:lnTo>
                    <a:pt x="3465" y="4863"/>
                  </a:lnTo>
                  <a:lnTo>
                    <a:pt x="3454" y="4897"/>
                  </a:lnTo>
                  <a:lnTo>
                    <a:pt x="3477" y="4946"/>
                  </a:lnTo>
                  <a:lnTo>
                    <a:pt x="3536" y="5035"/>
                  </a:lnTo>
                  <a:lnTo>
                    <a:pt x="3584" y="5091"/>
                  </a:lnTo>
                  <a:lnTo>
                    <a:pt x="3678" y="5111"/>
                  </a:lnTo>
                  <a:lnTo>
                    <a:pt x="3690" y="5153"/>
                  </a:lnTo>
                  <a:lnTo>
                    <a:pt x="3690" y="5160"/>
                  </a:lnTo>
                  <a:lnTo>
                    <a:pt x="3773" y="5194"/>
                  </a:lnTo>
                  <a:lnTo>
                    <a:pt x="3796" y="5201"/>
                  </a:lnTo>
                  <a:lnTo>
                    <a:pt x="3785" y="5277"/>
                  </a:lnTo>
                  <a:lnTo>
                    <a:pt x="3643" y="5394"/>
                  </a:lnTo>
                  <a:lnTo>
                    <a:pt x="3584" y="5408"/>
                  </a:lnTo>
                  <a:lnTo>
                    <a:pt x="3536" y="5408"/>
                  </a:lnTo>
                  <a:lnTo>
                    <a:pt x="3489" y="5332"/>
                  </a:lnTo>
                  <a:lnTo>
                    <a:pt x="3406" y="5284"/>
                  </a:lnTo>
                  <a:lnTo>
                    <a:pt x="3371" y="5229"/>
                  </a:lnTo>
                  <a:lnTo>
                    <a:pt x="3359" y="5180"/>
                  </a:lnTo>
                  <a:lnTo>
                    <a:pt x="3347" y="5173"/>
                  </a:lnTo>
                  <a:lnTo>
                    <a:pt x="3323" y="5167"/>
                  </a:lnTo>
                  <a:lnTo>
                    <a:pt x="3193" y="5194"/>
                  </a:lnTo>
                  <a:lnTo>
                    <a:pt x="3099" y="5187"/>
                  </a:lnTo>
                  <a:lnTo>
                    <a:pt x="2909" y="5015"/>
                  </a:lnTo>
                  <a:lnTo>
                    <a:pt x="2839" y="4904"/>
                  </a:lnTo>
                  <a:lnTo>
                    <a:pt x="2768" y="4883"/>
                  </a:lnTo>
                  <a:lnTo>
                    <a:pt x="2744" y="4883"/>
                  </a:lnTo>
                  <a:lnTo>
                    <a:pt x="2708" y="4890"/>
                  </a:lnTo>
                  <a:lnTo>
                    <a:pt x="2614" y="4925"/>
                  </a:lnTo>
                  <a:lnTo>
                    <a:pt x="2484" y="4959"/>
                  </a:lnTo>
                  <a:lnTo>
                    <a:pt x="2129" y="4994"/>
                  </a:lnTo>
                  <a:lnTo>
                    <a:pt x="2070" y="4994"/>
                  </a:lnTo>
                  <a:lnTo>
                    <a:pt x="2022" y="4973"/>
                  </a:lnTo>
                  <a:lnTo>
                    <a:pt x="1975" y="4863"/>
                  </a:lnTo>
                  <a:lnTo>
                    <a:pt x="1679" y="4662"/>
                  </a:lnTo>
                  <a:lnTo>
                    <a:pt x="1644" y="4621"/>
                  </a:lnTo>
                  <a:lnTo>
                    <a:pt x="1597" y="4586"/>
                  </a:lnTo>
                  <a:lnTo>
                    <a:pt x="1490" y="4559"/>
                  </a:lnTo>
                  <a:lnTo>
                    <a:pt x="1372" y="4545"/>
                  </a:lnTo>
                  <a:lnTo>
                    <a:pt x="1301" y="4517"/>
                  </a:lnTo>
                  <a:lnTo>
                    <a:pt x="1230" y="4407"/>
                  </a:lnTo>
                  <a:lnTo>
                    <a:pt x="1171" y="4386"/>
                  </a:lnTo>
                  <a:lnTo>
                    <a:pt x="1124" y="4372"/>
                  </a:lnTo>
                  <a:lnTo>
                    <a:pt x="1064" y="4345"/>
                  </a:lnTo>
                  <a:lnTo>
                    <a:pt x="1041" y="4317"/>
                  </a:lnTo>
                  <a:lnTo>
                    <a:pt x="1029" y="4296"/>
                  </a:lnTo>
                  <a:lnTo>
                    <a:pt x="1029" y="4255"/>
                  </a:lnTo>
                  <a:lnTo>
                    <a:pt x="1017" y="4213"/>
                  </a:lnTo>
                  <a:lnTo>
                    <a:pt x="1064" y="4144"/>
                  </a:lnTo>
                  <a:lnTo>
                    <a:pt x="994" y="4020"/>
                  </a:lnTo>
                  <a:lnTo>
                    <a:pt x="1005" y="3923"/>
                  </a:lnTo>
                  <a:lnTo>
                    <a:pt x="982" y="3834"/>
                  </a:lnTo>
                  <a:lnTo>
                    <a:pt x="994" y="3806"/>
                  </a:lnTo>
                  <a:lnTo>
                    <a:pt x="1029" y="3771"/>
                  </a:lnTo>
                  <a:lnTo>
                    <a:pt x="1053" y="3751"/>
                  </a:lnTo>
                  <a:lnTo>
                    <a:pt x="1100" y="3730"/>
                  </a:lnTo>
                  <a:lnTo>
                    <a:pt x="1218" y="3668"/>
                  </a:lnTo>
                  <a:lnTo>
                    <a:pt x="1242" y="3626"/>
                  </a:lnTo>
                  <a:lnTo>
                    <a:pt x="1206" y="3592"/>
                  </a:lnTo>
                  <a:lnTo>
                    <a:pt x="1135" y="3571"/>
                  </a:lnTo>
                  <a:lnTo>
                    <a:pt x="1088" y="3571"/>
                  </a:lnTo>
                  <a:lnTo>
                    <a:pt x="1017" y="3613"/>
                  </a:lnTo>
                  <a:lnTo>
                    <a:pt x="887" y="3675"/>
                  </a:lnTo>
                  <a:lnTo>
                    <a:pt x="828" y="3723"/>
                  </a:lnTo>
                  <a:lnTo>
                    <a:pt x="781" y="3771"/>
                  </a:lnTo>
                  <a:lnTo>
                    <a:pt x="710" y="3889"/>
                  </a:lnTo>
                  <a:lnTo>
                    <a:pt x="639" y="3896"/>
                  </a:lnTo>
                  <a:lnTo>
                    <a:pt x="532" y="3882"/>
                  </a:lnTo>
                  <a:lnTo>
                    <a:pt x="402" y="3799"/>
                  </a:lnTo>
                  <a:lnTo>
                    <a:pt x="319" y="3778"/>
                  </a:lnTo>
                  <a:lnTo>
                    <a:pt x="284" y="3765"/>
                  </a:lnTo>
                  <a:lnTo>
                    <a:pt x="248" y="3737"/>
                  </a:lnTo>
                  <a:lnTo>
                    <a:pt x="248" y="3599"/>
                  </a:lnTo>
                  <a:lnTo>
                    <a:pt x="225" y="3564"/>
                  </a:lnTo>
                  <a:lnTo>
                    <a:pt x="83" y="3412"/>
                  </a:lnTo>
                  <a:lnTo>
                    <a:pt x="24" y="3240"/>
                  </a:lnTo>
                  <a:lnTo>
                    <a:pt x="0" y="3157"/>
                  </a:lnTo>
                  <a:lnTo>
                    <a:pt x="36" y="3081"/>
                  </a:lnTo>
                  <a:close/>
                </a:path>
              </a:pathLst>
            </a:custGeom>
            <a:solidFill>
              <a:srgbClr val="92D050"/>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4"/>
            <p:cNvSpPr/>
            <p:nvPr/>
          </p:nvSpPr>
          <p:spPr>
            <a:xfrm flipH="1">
              <a:off x="3819591" y="2641736"/>
              <a:ext cx="187259" cy="193685"/>
            </a:xfrm>
            <a:custGeom>
              <a:avLst/>
              <a:gdLst/>
              <a:ahLst/>
              <a:cxnLst/>
              <a:rect l="l" t="t" r="r" b="b"/>
              <a:pathLst>
                <a:path w="3076" h="2032" extrusionOk="0">
                  <a:moveTo>
                    <a:pt x="95" y="1686"/>
                  </a:moveTo>
                  <a:lnTo>
                    <a:pt x="214" y="1631"/>
                  </a:lnTo>
                  <a:lnTo>
                    <a:pt x="285" y="1596"/>
                  </a:lnTo>
                  <a:lnTo>
                    <a:pt x="332" y="1555"/>
                  </a:lnTo>
                  <a:lnTo>
                    <a:pt x="403" y="1493"/>
                  </a:lnTo>
                  <a:lnTo>
                    <a:pt x="438" y="1479"/>
                  </a:lnTo>
                  <a:lnTo>
                    <a:pt x="486" y="1472"/>
                  </a:lnTo>
                  <a:lnTo>
                    <a:pt x="569" y="1465"/>
                  </a:lnTo>
                  <a:lnTo>
                    <a:pt x="663" y="1451"/>
                  </a:lnTo>
                  <a:lnTo>
                    <a:pt x="710" y="1444"/>
                  </a:lnTo>
                  <a:lnTo>
                    <a:pt x="793" y="1451"/>
                  </a:lnTo>
                  <a:lnTo>
                    <a:pt x="900" y="1444"/>
                  </a:lnTo>
                  <a:lnTo>
                    <a:pt x="912" y="1430"/>
                  </a:lnTo>
                  <a:lnTo>
                    <a:pt x="912" y="1417"/>
                  </a:lnTo>
                  <a:lnTo>
                    <a:pt x="912" y="1403"/>
                  </a:lnTo>
                  <a:lnTo>
                    <a:pt x="959" y="1368"/>
                  </a:lnTo>
                  <a:lnTo>
                    <a:pt x="983" y="1361"/>
                  </a:lnTo>
                  <a:lnTo>
                    <a:pt x="994" y="1354"/>
                  </a:lnTo>
                  <a:lnTo>
                    <a:pt x="1006" y="1354"/>
                  </a:lnTo>
                  <a:lnTo>
                    <a:pt x="1006" y="1361"/>
                  </a:lnTo>
                  <a:lnTo>
                    <a:pt x="1006" y="1368"/>
                  </a:lnTo>
                  <a:lnTo>
                    <a:pt x="1089" y="1410"/>
                  </a:lnTo>
                  <a:lnTo>
                    <a:pt x="1113" y="1417"/>
                  </a:lnTo>
                  <a:lnTo>
                    <a:pt x="1136" y="1417"/>
                  </a:lnTo>
                  <a:lnTo>
                    <a:pt x="1195" y="1424"/>
                  </a:lnTo>
                  <a:lnTo>
                    <a:pt x="1231" y="1417"/>
                  </a:lnTo>
                  <a:lnTo>
                    <a:pt x="1255" y="1410"/>
                  </a:lnTo>
                  <a:lnTo>
                    <a:pt x="1266" y="1403"/>
                  </a:lnTo>
                  <a:lnTo>
                    <a:pt x="1290" y="1382"/>
                  </a:lnTo>
                  <a:lnTo>
                    <a:pt x="1420" y="1196"/>
                  </a:lnTo>
                  <a:lnTo>
                    <a:pt x="1444" y="1196"/>
                  </a:lnTo>
                  <a:lnTo>
                    <a:pt x="1550" y="1292"/>
                  </a:lnTo>
                  <a:lnTo>
                    <a:pt x="1562" y="1313"/>
                  </a:lnTo>
                  <a:lnTo>
                    <a:pt x="1574" y="1389"/>
                  </a:lnTo>
                  <a:lnTo>
                    <a:pt x="1586" y="1410"/>
                  </a:lnTo>
                  <a:lnTo>
                    <a:pt x="1598" y="1430"/>
                  </a:lnTo>
                  <a:lnTo>
                    <a:pt x="1657" y="1465"/>
                  </a:lnTo>
                  <a:lnTo>
                    <a:pt x="1692" y="1472"/>
                  </a:lnTo>
                  <a:lnTo>
                    <a:pt x="1775" y="1465"/>
                  </a:lnTo>
                  <a:lnTo>
                    <a:pt x="1846" y="1444"/>
                  </a:lnTo>
                  <a:lnTo>
                    <a:pt x="1858" y="1430"/>
                  </a:lnTo>
                  <a:lnTo>
                    <a:pt x="1940" y="1389"/>
                  </a:lnTo>
                  <a:lnTo>
                    <a:pt x="1988" y="1354"/>
                  </a:lnTo>
                  <a:lnTo>
                    <a:pt x="2011" y="1320"/>
                  </a:lnTo>
                  <a:lnTo>
                    <a:pt x="2011" y="1306"/>
                  </a:lnTo>
                  <a:lnTo>
                    <a:pt x="2023" y="1292"/>
                  </a:lnTo>
                  <a:lnTo>
                    <a:pt x="2023" y="1258"/>
                  </a:lnTo>
                  <a:lnTo>
                    <a:pt x="2059" y="1223"/>
                  </a:lnTo>
                  <a:lnTo>
                    <a:pt x="2106" y="1196"/>
                  </a:lnTo>
                  <a:lnTo>
                    <a:pt x="2011" y="1071"/>
                  </a:lnTo>
                  <a:lnTo>
                    <a:pt x="1964" y="1023"/>
                  </a:lnTo>
                  <a:lnTo>
                    <a:pt x="1952" y="1016"/>
                  </a:lnTo>
                  <a:lnTo>
                    <a:pt x="1917" y="1016"/>
                  </a:lnTo>
                  <a:lnTo>
                    <a:pt x="1858" y="1016"/>
                  </a:lnTo>
                  <a:lnTo>
                    <a:pt x="1834" y="1023"/>
                  </a:lnTo>
                  <a:lnTo>
                    <a:pt x="1763" y="1044"/>
                  </a:lnTo>
                  <a:lnTo>
                    <a:pt x="1728" y="961"/>
                  </a:lnTo>
                  <a:lnTo>
                    <a:pt x="1645" y="864"/>
                  </a:lnTo>
                  <a:lnTo>
                    <a:pt x="1633" y="843"/>
                  </a:lnTo>
                  <a:lnTo>
                    <a:pt x="1633" y="830"/>
                  </a:lnTo>
                  <a:lnTo>
                    <a:pt x="1633" y="781"/>
                  </a:lnTo>
                  <a:lnTo>
                    <a:pt x="1645" y="774"/>
                  </a:lnTo>
                  <a:lnTo>
                    <a:pt x="1668" y="761"/>
                  </a:lnTo>
                  <a:lnTo>
                    <a:pt x="1692" y="754"/>
                  </a:lnTo>
                  <a:lnTo>
                    <a:pt x="1692" y="733"/>
                  </a:lnTo>
                  <a:lnTo>
                    <a:pt x="1704" y="712"/>
                  </a:lnTo>
                  <a:lnTo>
                    <a:pt x="1680" y="685"/>
                  </a:lnTo>
                  <a:lnTo>
                    <a:pt x="1609" y="650"/>
                  </a:lnTo>
                  <a:lnTo>
                    <a:pt x="1598" y="650"/>
                  </a:lnTo>
                  <a:lnTo>
                    <a:pt x="1562" y="650"/>
                  </a:lnTo>
                  <a:lnTo>
                    <a:pt x="1503" y="671"/>
                  </a:lnTo>
                  <a:lnTo>
                    <a:pt x="1432" y="657"/>
                  </a:lnTo>
                  <a:lnTo>
                    <a:pt x="1385" y="691"/>
                  </a:lnTo>
                  <a:lnTo>
                    <a:pt x="1361" y="698"/>
                  </a:lnTo>
                  <a:lnTo>
                    <a:pt x="1325" y="705"/>
                  </a:lnTo>
                  <a:lnTo>
                    <a:pt x="1207" y="719"/>
                  </a:lnTo>
                  <a:lnTo>
                    <a:pt x="1136" y="705"/>
                  </a:lnTo>
                  <a:lnTo>
                    <a:pt x="1113" y="698"/>
                  </a:lnTo>
                  <a:lnTo>
                    <a:pt x="1042" y="636"/>
                  </a:lnTo>
                  <a:lnTo>
                    <a:pt x="1018" y="615"/>
                  </a:lnTo>
                  <a:lnTo>
                    <a:pt x="1065" y="588"/>
                  </a:lnTo>
                  <a:lnTo>
                    <a:pt x="1089" y="567"/>
                  </a:lnTo>
                  <a:lnTo>
                    <a:pt x="1101" y="540"/>
                  </a:lnTo>
                  <a:lnTo>
                    <a:pt x="1101" y="526"/>
                  </a:lnTo>
                  <a:lnTo>
                    <a:pt x="1113" y="505"/>
                  </a:lnTo>
                  <a:lnTo>
                    <a:pt x="1231" y="436"/>
                  </a:lnTo>
                  <a:lnTo>
                    <a:pt x="1278" y="415"/>
                  </a:lnTo>
                  <a:lnTo>
                    <a:pt x="1302" y="408"/>
                  </a:lnTo>
                  <a:lnTo>
                    <a:pt x="1325" y="408"/>
                  </a:lnTo>
                  <a:lnTo>
                    <a:pt x="1349" y="408"/>
                  </a:lnTo>
                  <a:lnTo>
                    <a:pt x="1385" y="429"/>
                  </a:lnTo>
                  <a:lnTo>
                    <a:pt x="1408" y="436"/>
                  </a:lnTo>
                  <a:lnTo>
                    <a:pt x="1444" y="436"/>
                  </a:lnTo>
                  <a:lnTo>
                    <a:pt x="1598" y="477"/>
                  </a:lnTo>
                  <a:lnTo>
                    <a:pt x="1633" y="477"/>
                  </a:lnTo>
                  <a:lnTo>
                    <a:pt x="1763" y="484"/>
                  </a:lnTo>
                  <a:lnTo>
                    <a:pt x="1834" y="457"/>
                  </a:lnTo>
                  <a:lnTo>
                    <a:pt x="1834" y="450"/>
                  </a:lnTo>
                  <a:lnTo>
                    <a:pt x="1834" y="429"/>
                  </a:lnTo>
                  <a:lnTo>
                    <a:pt x="1834" y="401"/>
                  </a:lnTo>
                  <a:lnTo>
                    <a:pt x="1834" y="201"/>
                  </a:lnTo>
                  <a:lnTo>
                    <a:pt x="1917" y="201"/>
                  </a:lnTo>
                  <a:lnTo>
                    <a:pt x="2094" y="187"/>
                  </a:lnTo>
                  <a:lnTo>
                    <a:pt x="2236" y="160"/>
                  </a:lnTo>
                  <a:lnTo>
                    <a:pt x="2319" y="125"/>
                  </a:lnTo>
                  <a:lnTo>
                    <a:pt x="2390" y="84"/>
                  </a:lnTo>
                  <a:lnTo>
                    <a:pt x="2437" y="35"/>
                  </a:lnTo>
                  <a:lnTo>
                    <a:pt x="2544" y="1"/>
                  </a:lnTo>
                  <a:lnTo>
                    <a:pt x="2686" y="91"/>
                  </a:lnTo>
                  <a:lnTo>
                    <a:pt x="2697" y="153"/>
                  </a:lnTo>
                  <a:lnTo>
                    <a:pt x="2733" y="277"/>
                  </a:lnTo>
                  <a:lnTo>
                    <a:pt x="2934" y="346"/>
                  </a:lnTo>
                  <a:lnTo>
                    <a:pt x="3017" y="381"/>
                  </a:lnTo>
                  <a:lnTo>
                    <a:pt x="3076" y="505"/>
                  </a:lnTo>
                  <a:lnTo>
                    <a:pt x="3064" y="602"/>
                  </a:lnTo>
                  <a:lnTo>
                    <a:pt x="2757" y="906"/>
                  </a:lnTo>
                  <a:lnTo>
                    <a:pt x="2721" y="982"/>
                  </a:lnTo>
                  <a:lnTo>
                    <a:pt x="2721" y="1051"/>
                  </a:lnTo>
                  <a:lnTo>
                    <a:pt x="2674" y="1106"/>
                  </a:lnTo>
                  <a:lnTo>
                    <a:pt x="2674" y="1216"/>
                  </a:lnTo>
                  <a:lnTo>
                    <a:pt x="2638" y="1230"/>
                  </a:lnTo>
                  <a:lnTo>
                    <a:pt x="2532" y="1354"/>
                  </a:lnTo>
                  <a:lnTo>
                    <a:pt x="2508" y="1382"/>
                  </a:lnTo>
                  <a:lnTo>
                    <a:pt x="2473" y="1424"/>
                  </a:lnTo>
                  <a:lnTo>
                    <a:pt x="2354" y="1479"/>
                  </a:lnTo>
                  <a:lnTo>
                    <a:pt x="2331" y="1493"/>
                  </a:lnTo>
                  <a:lnTo>
                    <a:pt x="2331" y="1562"/>
                  </a:lnTo>
                  <a:lnTo>
                    <a:pt x="2307" y="1582"/>
                  </a:lnTo>
                  <a:lnTo>
                    <a:pt x="2283" y="1589"/>
                  </a:lnTo>
                  <a:lnTo>
                    <a:pt x="2248" y="1596"/>
                  </a:lnTo>
                  <a:lnTo>
                    <a:pt x="2142" y="1596"/>
                  </a:lnTo>
                  <a:lnTo>
                    <a:pt x="2094" y="1582"/>
                  </a:lnTo>
                  <a:lnTo>
                    <a:pt x="2082" y="1582"/>
                  </a:lnTo>
                  <a:lnTo>
                    <a:pt x="2082" y="1596"/>
                  </a:lnTo>
                  <a:lnTo>
                    <a:pt x="2094" y="1645"/>
                  </a:lnTo>
                  <a:lnTo>
                    <a:pt x="2118" y="1679"/>
                  </a:lnTo>
                  <a:lnTo>
                    <a:pt x="2153" y="1693"/>
                  </a:lnTo>
                  <a:lnTo>
                    <a:pt x="2118" y="1727"/>
                  </a:lnTo>
                  <a:lnTo>
                    <a:pt x="2094" y="1762"/>
                  </a:lnTo>
                  <a:lnTo>
                    <a:pt x="2094" y="1776"/>
                  </a:lnTo>
                  <a:lnTo>
                    <a:pt x="2094" y="1783"/>
                  </a:lnTo>
                  <a:lnTo>
                    <a:pt x="2094" y="1790"/>
                  </a:lnTo>
                  <a:lnTo>
                    <a:pt x="2094" y="1796"/>
                  </a:lnTo>
                  <a:lnTo>
                    <a:pt x="2071" y="1810"/>
                  </a:lnTo>
                  <a:lnTo>
                    <a:pt x="2035" y="1824"/>
                  </a:lnTo>
                  <a:lnTo>
                    <a:pt x="1976" y="1831"/>
                  </a:lnTo>
                  <a:lnTo>
                    <a:pt x="1940" y="1831"/>
                  </a:lnTo>
                  <a:lnTo>
                    <a:pt x="1917" y="1817"/>
                  </a:lnTo>
                  <a:lnTo>
                    <a:pt x="1905" y="1810"/>
                  </a:lnTo>
                  <a:lnTo>
                    <a:pt x="1881" y="1796"/>
                  </a:lnTo>
                  <a:lnTo>
                    <a:pt x="1870" y="1796"/>
                  </a:lnTo>
                  <a:lnTo>
                    <a:pt x="1834" y="1790"/>
                  </a:lnTo>
                  <a:lnTo>
                    <a:pt x="1810" y="1796"/>
                  </a:lnTo>
                  <a:lnTo>
                    <a:pt x="1799" y="1803"/>
                  </a:lnTo>
                  <a:lnTo>
                    <a:pt x="1787" y="1831"/>
                  </a:lnTo>
                  <a:lnTo>
                    <a:pt x="1787" y="1852"/>
                  </a:lnTo>
                  <a:lnTo>
                    <a:pt x="1822" y="1893"/>
                  </a:lnTo>
                  <a:lnTo>
                    <a:pt x="1739" y="1886"/>
                  </a:lnTo>
                  <a:lnTo>
                    <a:pt x="1704" y="1893"/>
                  </a:lnTo>
                  <a:lnTo>
                    <a:pt x="1550" y="1914"/>
                  </a:lnTo>
                  <a:lnTo>
                    <a:pt x="1290" y="1942"/>
                  </a:lnTo>
                  <a:lnTo>
                    <a:pt x="1243" y="1921"/>
                  </a:lnTo>
                  <a:lnTo>
                    <a:pt x="1219" y="1921"/>
                  </a:lnTo>
                  <a:lnTo>
                    <a:pt x="1195" y="1928"/>
                  </a:lnTo>
                  <a:lnTo>
                    <a:pt x="1113" y="1955"/>
                  </a:lnTo>
                  <a:lnTo>
                    <a:pt x="1077" y="1962"/>
                  </a:lnTo>
                  <a:lnTo>
                    <a:pt x="746" y="1955"/>
                  </a:lnTo>
                  <a:lnTo>
                    <a:pt x="592" y="1969"/>
                  </a:lnTo>
                  <a:lnTo>
                    <a:pt x="462" y="2031"/>
                  </a:lnTo>
                  <a:lnTo>
                    <a:pt x="438" y="2031"/>
                  </a:lnTo>
                  <a:lnTo>
                    <a:pt x="415" y="2031"/>
                  </a:lnTo>
                  <a:lnTo>
                    <a:pt x="391" y="2024"/>
                  </a:lnTo>
                  <a:lnTo>
                    <a:pt x="356" y="2017"/>
                  </a:lnTo>
                  <a:lnTo>
                    <a:pt x="297" y="2011"/>
                  </a:lnTo>
                  <a:lnTo>
                    <a:pt x="273" y="2004"/>
                  </a:lnTo>
                  <a:lnTo>
                    <a:pt x="249" y="2004"/>
                  </a:lnTo>
                  <a:lnTo>
                    <a:pt x="226" y="1990"/>
                  </a:lnTo>
                  <a:lnTo>
                    <a:pt x="214" y="1983"/>
                  </a:lnTo>
                  <a:lnTo>
                    <a:pt x="178" y="1976"/>
                  </a:lnTo>
                  <a:lnTo>
                    <a:pt x="155" y="1969"/>
                  </a:lnTo>
                  <a:lnTo>
                    <a:pt x="131" y="1962"/>
                  </a:lnTo>
                  <a:lnTo>
                    <a:pt x="48" y="1928"/>
                  </a:lnTo>
                  <a:lnTo>
                    <a:pt x="1" y="1741"/>
                  </a:lnTo>
                  <a:lnTo>
                    <a:pt x="95" y="1686"/>
                  </a:lnTo>
                  <a:close/>
                </a:path>
              </a:pathLst>
            </a:custGeom>
            <a:solidFill>
              <a:schemeClr val="accent5"/>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4"/>
            <p:cNvSpPr/>
            <p:nvPr/>
          </p:nvSpPr>
          <p:spPr>
            <a:xfrm flipH="1">
              <a:off x="3887226" y="2824746"/>
              <a:ext cx="116702" cy="137067"/>
            </a:xfrm>
            <a:custGeom>
              <a:avLst/>
              <a:gdLst/>
              <a:ahLst/>
              <a:cxnLst/>
              <a:rect l="l" t="t" r="r" b="b"/>
              <a:pathLst>
                <a:path w="1917" h="1438" extrusionOk="0">
                  <a:moveTo>
                    <a:pt x="0" y="8"/>
                  </a:moveTo>
                  <a:lnTo>
                    <a:pt x="83" y="42"/>
                  </a:lnTo>
                  <a:lnTo>
                    <a:pt x="107" y="49"/>
                  </a:lnTo>
                  <a:lnTo>
                    <a:pt x="130" y="56"/>
                  </a:lnTo>
                  <a:lnTo>
                    <a:pt x="166" y="63"/>
                  </a:lnTo>
                  <a:lnTo>
                    <a:pt x="178" y="70"/>
                  </a:lnTo>
                  <a:lnTo>
                    <a:pt x="201" y="84"/>
                  </a:lnTo>
                  <a:lnTo>
                    <a:pt x="225" y="84"/>
                  </a:lnTo>
                  <a:lnTo>
                    <a:pt x="249" y="91"/>
                  </a:lnTo>
                  <a:lnTo>
                    <a:pt x="308" y="97"/>
                  </a:lnTo>
                  <a:lnTo>
                    <a:pt x="343" y="104"/>
                  </a:lnTo>
                  <a:lnTo>
                    <a:pt x="367" y="111"/>
                  </a:lnTo>
                  <a:lnTo>
                    <a:pt x="390" y="111"/>
                  </a:lnTo>
                  <a:lnTo>
                    <a:pt x="414" y="111"/>
                  </a:lnTo>
                  <a:lnTo>
                    <a:pt x="544" y="49"/>
                  </a:lnTo>
                  <a:lnTo>
                    <a:pt x="698" y="35"/>
                  </a:lnTo>
                  <a:lnTo>
                    <a:pt x="1029" y="42"/>
                  </a:lnTo>
                  <a:lnTo>
                    <a:pt x="1065" y="35"/>
                  </a:lnTo>
                  <a:lnTo>
                    <a:pt x="1147" y="8"/>
                  </a:lnTo>
                  <a:lnTo>
                    <a:pt x="1171" y="1"/>
                  </a:lnTo>
                  <a:lnTo>
                    <a:pt x="1195" y="1"/>
                  </a:lnTo>
                  <a:lnTo>
                    <a:pt x="1242" y="22"/>
                  </a:lnTo>
                  <a:lnTo>
                    <a:pt x="1218" y="84"/>
                  </a:lnTo>
                  <a:lnTo>
                    <a:pt x="1218" y="118"/>
                  </a:lnTo>
                  <a:lnTo>
                    <a:pt x="1230" y="132"/>
                  </a:lnTo>
                  <a:lnTo>
                    <a:pt x="1254" y="139"/>
                  </a:lnTo>
                  <a:lnTo>
                    <a:pt x="1360" y="139"/>
                  </a:lnTo>
                  <a:lnTo>
                    <a:pt x="1396" y="153"/>
                  </a:lnTo>
                  <a:lnTo>
                    <a:pt x="1668" y="125"/>
                  </a:lnTo>
                  <a:lnTo>
                    <a:pt x="1810" y="243"/>
                  </a:lnTo>
                  <a:lnTo>
                    <a:pt x="1798" y="270"/>
                  </a:lnTo>
                  <a:lnTo>
                    <a:pt x="1810" y="284"/>
                  </a:lnTo>
                  <a:lnTo>
                    <a:pt x="1833" y="305"/>
                  </a:lnTo>
                  <a:lnTo>
                    <a:pt x="1833" y="318"/>
                  </a:lnTo>
                  <a:lnTo>
                    <a:pt x="1869" y="374"/>
                  </a:lnTo>
                  <a:lnTo>
                    <a:pt x="1857" y="546"/>
                  </a:lnTo>
                  <a:lnTo>
                    <a:pt x="1822" y="588"/>
                  </a:lnTo>
                  <a:lnTo>
                    <a:pt x="1869" y="602"/>
                  </a:lnTo>
                  <a:lnTo>
                    <a:pt x="1881" y="609"/>
                  </a:lnTo>
                  <a:lnTo>
                    <a:pt x="1892" y="622"/>
                  </a:lnTo>
                  <a:lnTo>
                    <a:pt x="1916" y="664"/>
                  </a:lnTo>
                  <a:lnTo>
                    <a:pt x="1845" y="685"/>
                  </a:lnTo>
                  <a:lnTo>
                    <a:pt x="1774" y="685"/>
                  </a:lnTo>
                  <a:lnTo>
                    <a:pt x="1609" y="726"/>
                  </a:lnTo>
                  <a:lnTo>
                    <a:pt x="1526" y="830"/>
                  </a:lnTo>
                  <a:lnTo>
                    <a:pt x="1526" y="836"/>
                  </a:lnTo>
                  <a:lnTo>
                    <a:pt x="1538" y="926"/>
                  </a:lnTo>
                  <a:lnTo>
                    <a:pt x="1526" y="954"/>
                  </a:lnTo>
                  <a:lnTo>
                    <a:pt x="1538" y="968"/>
                  </a:lnTo>
                  <a:lnTo>
                    <a:pt x="1597" y="1051"/>
                  </a:lnTo>
                  <a:lnTo>
                    <a:pt x="1644" y="1099"/>
                  </a:lnTo>
                  <a:lnTo>
                    <a:pt x="1668" y="1120"/>
                  </a:lnTo>
                  <a:lnTo>
                    <a:pt x="1680" y="1140"/>
                  </a:lnTo>
                  <a:lnTo>
                    <a:pt x="1680" y="1161"/>
                  </a:lnTo>
                  <a:lnTo>
                    <a:pt x="1680" y="1203"/>
                  </a:lnTo>
                  <a:lnTo>
                    <a:pt x="1680" y="1223"/>
                  </a:lnTo>
                  <a:lnTo>
                    <a:pt x="1691" y="1237"/>
                  </a:lnTo>
                  <a:lnTo>
                    <a:pt x="1715" y="1272"/>
                  </a:lnTo>
                  <a:lnTo>
                    <a:pt x="1715" y="1306"/>
                  </a:lnTo>
                  <a:lnTo>
                    <a:pt x="1715" y="1341"/>
                  </a:lnTo>
                  <a:lnTo>
                    <a:pt x="1703" y="1361"/>
                  </a:lnTo>
                  <a:lnTo>
                    <a:pt x="1680" y="1368"/>
                  </a:lnTo>
                  <a:lnTo>
                    <a:pt x="1573" y="1396"/>
                  </a:lnTo>
                  <a:lnTo>
                    <a:pt x="1490" y="1424"/>
                  </a:lnTo>
                  <a:lnTo>
                    <a:pt x="1431" y="1437"/>
                  </a:lnTo>
                  <a:lnTo>
                    <a:pt x="1230" y="1306"/>
                  </a:lnTo>
                  <a:lnTo>
                    <a:pt x="1159" y="1244"/>
                  </a:lnTo>
                  <a:lnTo>
                    <a:pt x="1136" y="1209"/>
                  </a:lnTo>
                  <a:lnTo>
                    <a:pt x="1053" y="1147"/>
                  </a:lnTo>
                  <a:lnTo>
                    <a:pt x="1029" y="1106"/>
                  </a:lnTo>
                  <a:lnTo>
                    <a:pt x="946" y="1071"/>
                  </a:lnTo>
                  <a:lnTo>
                    <a:pt x="852" y="988"/>
                  </a:lnTo>
                  <a:lnTo>
                    <a:pt x="816" y="947"/>
                  </a:lnTo>
                  <a:lnTo>
                    <a:pt x="769" y="809"/>
                  </a:lnTo>
                  <a:lnTo>
                    <a:pt x="733" y="657"/>
                  </a:lnTo>
                  <a:lnTo>
                    <a:pt x="651" y="546"/>
                  </a:lnTo>
                  <a:lnTo>
                    <a:pt x="532" y="470"/>
                  </a:lnTo>
                  <a:lnTo>
                    <a:pt x="473" y="360"/>
                  </a:lnTo>
                  <a:lnTo>
                    <a:pt x="438" y="339"/>
                  </a:lnTo>
                  <a:lnTo>
                    <a:pt x="355" y="284"/>
                  </a:lnTo>
                  <a:lnTo>
                    <a:pt x="178" y="229"/>
                  </a:lnTo>
                  <a:lnTo>
                    <a:pt x="154" y="208"/>
                  </a:lnTo>
                  <a:lnTo>
                    <a:pt x="130" y="187"/>
                  </a:lnTo>
                  <a:lnTo>
                    <a:pt x="107" y="132"/>
                  </a:lnTo>
                  <a:lnTo>
                    <a:pt x="0" y="28"/>
                  </a:lnTo>
                  <a:lnTo>
                    <a:pt x="0" y="8"/>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4"/>
            <p:cNvSpPr/>
            <p:nvPr/>
          </p:nvSpPr>
          <p:spPr>
            <a:xfrm flipH="1">
              <a:off x="3574082" y="3523902"/>
              <a:ext cx="784833" cy="425974"/>
            </a:xfrm>
            <a:custGeom>
              <a:avLst/>
              <a:gdLst/>
              <a:ahLst/>
              <a:cxnLst/>
              <a:rect l="l" t="t" r="r" b="b"/>
              <a:pathLst>
                <a:path w="12892" h="4469" extrusionOk="0">
                  <a:moveTo>
                    <a:pt x="12" y="4089"/>
                  </a:moveTo>
                  <a:lnTo>
                    <a:pt x="296" y="4034"/>
                  </a:lnTo>
                  <a:lnTo>
                    <a:pt x="485" y="3992"/>
                  </a:lnTo>
                  <a:lnTo>
                    <a:pt x="568" y="3958"/>
                  </a:lnTo>
                  <a:lnTo>
                    <a:pt x="686" y="3875"/>
                  </a:lnTo>
                  <a:lnTo>
                    <a:pt x="899" y="3778"/>
                  </a:lnTo>
                  <a:lnTo>
                    <a:pt x="970" y="3757"/>
                  </a:lnTo>
                  <a:lnTo>
                    <a:pt x="1029" y="3771"/>
                  </a:lnTo>
                  <a:lnTo>
                    <a:pt x="1100" y="3785"/>
                  </a:lnTo>
                  <a:lnTo>
                    <a:pt x="1171" y="3785"/>
                  </a:lnTo>
                  <a:lnTo>
                    <a:pt x="1195" y="3771"/>
                  </a:lnTo>
                  <a:lnTo>
                    <a:pt x="1207" y="3730"/>
                  </a:lnTo>
                  <a:lnTo>
                    <a:pt x="1231" y="3709"/>
                  </a:lnTo>
                  <a:lnTo>
                    <a:pt x="1266" y="3702"/>
                  </a:lnTo>
                  <a:lnTo>
                    <a:pt x="1290" y="3702"/>
                  </a:lnTo>
                  <a:lnTo>
                    <a:pt x="1313" y="3702"/>
                  </a:lnTo>
                  <a:lnTo>
                    <a:pt x="1349" y="3702"/>
                  </a:lnTo>
                  <a:lnTo>
                    <a:pt x="1384" y="3709"/>
                  </a:lnTo>
                  <a:lnTo>
                    <a:pt x="1408" y="3716"/>
                  </a:lnTo>
                  <a:lnTo>
                    <a:pt x="1443" y="3716"/>
                  </a:lnTo>
                  <a:lnTo>
                    <a:pt x="1479" y="3702"/>
                  </a:lnTo>
                  <a:lnTo>
                    <a:pt x="1514" y="3688"/>
                  </a:lnTo>
                  <a:lnTo>
                    <a:pt x="1526" y="3668"/>
                  </a:lnTo>
                  <a:lnTo>
                    <a:pt x="1562" y="3599"/>
                  </a:lnTo>
                  <a:lnTo>
                    <a:pt x="1573" y="3585"/>
                  </a:lnTo>
                  <a:lnTo>
                    <a:pt x="1573" y="3564"/>
                  </a:lnTo>
                  <a:lnTo>
                    <a:pt x="1597" y="3543"/>
                  </a:lnTo>
                  <a:lnTo>
                    <a:pt x="1633" y="3523"/>
                  </a:lnTo>
                  <a:lnTo>
                    <a:pt x="1775" y="3481"/>
                  </a:lnTo>
                  <a:lnTo>
                    <a:pt x="1857" y="3474"/>
                  </a:lnTo>
                  <a:lnTo>
                    <a:pt x="1987" y="3509"/>
                  </a:lnTo>
                  <a:lnTo>
                    <a:pt x="2047" y="3509"/>
                  </a:lnTo>
                  <a:lnTo>
                    <a:pt x="2082" y="3481"/>
                  </a:lnTo>
                  <a:lnTo>
                    <a:pt x="2082" y="3447"/>
                  </a:lnTo>
                  <a:lnTo>
                    <a:pt x="2106" y="3412"/>
                  </a:lnTo>
                  <a:lnTo>
                    <a:pt x="2165" y="3398"/>
                  </a:lnTo>
                  <a:lnTo>
                    <a:pt x="2224" y="3405"/>
                  </a:lnTo>
                  <a:lnTo>
                    <a:pt x="2259" y="3474"/>
                  </a:lnTo>
                  <a:lnTo>
                    <a:pt x="2319" y="3488"/>
                  </a:lnTo>
                  <a:lnTo>
                    <a:pt x="2378" y="3481"/>
                  </a:lnTo>
                  <a:lnTo>
                    <a:pt x="2413" y="3467"/>
                  </a:lnTo>
                  <a:lnTo>
                    <a:pt x="2449" y="3460"/>
                  </a:lnTo>
                  <a:lnTo>
                    <a:pt x="2520" y="3474"/>
                  </a:lnTo>
                  <a:lnTo>
                    <a:pt x="2579" y="3474"/>
                  </a:lnTo>
                  <a:lnTo>
                    <a:pt x="2662" y="3467"/>
                  </a:lnTo>
                  <a:lnTo>
                    <a:pt x="2733" y="3454"/>
                  </a:lnTo>
                  <a:lnTo>
                    <a:pt x="2792" y="3440"/>
                  </a:lnTo>
                  <a:lnTo>
                    <a:pt x="2803" y="3419"/>
                  </a:lnTo>
                  <a:lnTo>
                    <a:pt x="2839" y="3371"/>
                  </a:lnTo>
                  <a:lnTo>
                    <a:pt x="2851" y="3350"/>
                  </a:lnTo>
                  <a:lnTo>
                    <a:pt x="2886" y="3343"/>
                  </a:lnTo>
                  <a:lnTo>
                    <a:pt x="2910" y="3343"/>
                  </a:lnTo>
                  <a:lnTo>
                    <a:pt x="2945" y="3343"/>
                  </a:lnTo>
                  <a:lnTo>
                    <a:pt x="3005" y="3336"/>
                  </a:lnTo>
                  <a:lnTo>
                    <a:pt x="3040" y="3336"/>
                  </a:lnTo>
                  <a:lnTo>
                    <a:pt x="3064" y="3329"/>
                  </a:lnTo>
                  <a:lnTo>
                    <a:pt x="3076" y="3302"/>
                  </a:lnTo>
                  <a:lnTo>
                    <a:pt x="3087" y="3260"/>
                  </a:lnTo>
                  <a:lnTo>
                    <a:pt x="3099" y="3239"/>
                  </a:lnTo>
                  <a:lnTo>
                    <a:pt x="3135" y="3198"/>
                  </a:lnTo>
                  <a:lnTo>
                    <a:pt x="3135" y="3177"/>
                  </a:lnTo>
                  <a:lnTo>
                    <a:pt x="3111" y="3163"/>
                  </a:lnTo>
                  <a:lnTo>
                    <a:pt x="3064" y="3108"/>
                  </a:lnTo>
                  <a:lnTo>
                    <a:pt x="3040" y="3087"/>
                  </a:lnTo>
                  <a:lnTo>
                    <a:pt x="3052" y="3081"/>
                  </a:lnTo>
                  <a:lnTo>
                    <a:pt x="3123" y="3067"/>
                  </a:lnTo>
                  <a:lnTo>
                    <a:pt x="3182" y="3046"/>
                  </a:lnTo>
                  <a:lnTo>
                    <a:pt x="3170" y="3018"/>
                  </a:lnTo>
                  <a:lnTo>
                    <a:pt x="3135" y="2991"/>
                  </a:lnTo>
                  <a:lnTo>
                    <a:pt x="3111" y="2963"/>
                  </a:lnTo>
                  <a:lnTo>
                    <a:pt x="3135" y="2873"/>
                  </a:lnTo>
                  <a:lnTo>
                    <a:pt x="3229" y="2804"/>
                  </a:lnTo>
                  <a:lnTo>
                    <a:pt x="3359" y="2763"/>
                  </a:lnTo>
                  <a:lnTo>
                    <a:pt x="3797" y="2715"/>
                  </a:lnTo>
                  <a:lnTo>
                    <a:pt x="4033" y="2639"/>
                  </a:lnTo>
                  <a:lnTo>
                    <a:pt x="4199" y="2604"/>
                  </a:lnTo>
                  <a:lnTo>
                    <a:pt x="4235" y="2583"/>
                  </a:lnTo>
                  <a:lnTo>
                    <a:pt x="4246" y="2507"/>
                  </a:lnTo>
                  <a:lnTo>
                    <a:pt x="4306" y="2404"/>
                  </a:lnTo>
                  <a:lnTo>
                    <a:pt x="4306" y="2376"/>
                  </a:lnTo>
                  <a:lnTo>
                    <a:pt x="4282" y="2224"/>
                  </a:lnTo>
                  <a:lnTo>
                    <a:pt x="4329" y="2162"/>
                  </a:lnTo>
                  <a:lnTo>
                    <a:pt x="4471" y="2148"/>
                  </a:lnTo>
                  <a:lnTo>
                    <a:pt x="4554" y="2155"/>
                  </a:lnTo>
                  <a:lnTo>
                    <a:pt x="4589" y="2162"/>
                  </a:lnTo>
                  <a:lnTo>
                    <a:pt x="4625" y="2155"/>
                  </a:lnTo>
                  <a:lnTo>
                    <a:pt x="4637" y="2141"/>
                  </a:lnTo>
                  <a:lnTo>
                    <a:pt x="4648" y="2107"/>
                  </a:lnTo>
                  <a:lnTo>
                    <a:pt x="4660" y="2093"/>
                  </a:lnTo>
                  <a:lnTo>
                    <a:pt x="4708" y="2079"/>
                  </a:lnTo>
                  <a:lnTo>
                    <a:pt x="4755" y="2079"/>
                  </a:lnTo>
                  <a:lnTo>
                    <a:pt x="4850" y="2100"/>
                  </a:lnTo>
                  <a:lnTo>
                    <a:pt x="4980" y="2121"/>
                  </a:lnTo>
                  <a:lnTo>
                    <a:pt x="5062" y="2100"/>
                  </a:lnTo>
                  <a:lnTo>
                    <a:pt x="5122" y="2052"/>
                  </a:lnTo>
                  <a:lnTo>
                    <a:pt x="5169" y="1976"/>
                  </a:lnTo>
                  <a:lnTo>
                    <a:pt x="5181" y="1941"/>
                  </a:lnTo>
                  <a:lnTo>
                    <a:pt x="5157" y="1865"/>
                  </a:lnTo>
                  <a:lnTo>
                    <a:pt x="5157" y="1831"/>
                  </a:lnTo>
                  <a:lnTo>
                    <a:pt x="5181" y="1789"/>
                  </a:lnTo>
                  <a:lnTo>
                    <a:pt x="5275" y="1727"/>
                  </a:lnTo>
                  <a:lnTo>
                    <a:pt x="5299" y="1692"/>
                  </a:lnTo>
                  <a:lnTo>
                    <a:pt x="5311" y="1672"/>
                  </a:lnTo>
                  <a:lnTo>
                    <a:pt x="5299" y="1630"/>
                  </a:lnTo>
                  <a:lnTo>
                    <a:pt x="5311" y="1603"/>
                  </a:lnTo>
                  <a:lnTo>
                    <a:pt x="5346" y="1582"/>
                  </a:lnTo>
                  <a:lnTo>
                    <a:pt x="5394" y="1568"/>
                  </a:lnTo>
                  <a:lnTo>
                    <a:pt x="5488" y="1540"/>
                  </a:lnTo>
                  <a:lnTo>
                    <a:pt x="5559" y="1534"/>
                  </a:lnTo>
                  <a:lnTo>
                    <a:pt x="5772" y="1547"/>
                  </a:lnTo>
                  <a:lnTo>
                    <a:pt x="6103" y="1540"/>
                  </a:lnTo>
                  <a:lnTo>
                    <a:pt x="6245" y="1506"/>
                  </a:lnTo>
                  <a:lnTo>
                    <a:pt x="6482" y="1361"/>
                  </a:lnTo>
                  <a:lnTo>
                    <a:pt x="6635" y="1319"/>
                  </a:lnTo>
                  <a:lnTo>
                    <a:pt x="6813" y="1306"/>
                  </a:lnTo>
                  <a:lnTo>
                    <a:pt x="7073" y="1319"/>
                  </a:lnTo>
                  <a:lnTo>
                    <a:pt x="7144" y="1319"/>
                  </a:lnTo>
                  <a:lnTo>
                    <a:pt x="7203" y="1306"/>
                  </a:lnTo>
                  <a:lnTo>
                    <a:pt x="7274" y="1278"/>
                  </a:lnTo>
                  <a:lnTo>
                    <a:pt x="7357" y="1257"/>
                  </a:lnTo>
                  <a:lnTo>
                    <a:pt x="7511" y="1250"/>
                  </a:lnTo>
                  <a:lnTo>
                    <a:pt x="7570" y="1223"/>
                  </a:lnTo>
                  <a:lnTo>
                    <a:pt x="7783" y="1085"/>
                  </a:lnTo>
                  <a:lnTo>
                    <a:pt x="7830" y="1029"/>
                  </a:lnTo>
                  <a:lnTo>
                    <a:pt x="7842" y="995"/>
                  </a:lnTo>
                  <a:lnTo>
                    <a:pt x="7842" y="960"/>
                  </a:lnTo>
                  <a:lnTo>
                    <a:pt x="7854" y="940"/>
                  </a:lnTo>
                  <a:lnTo>
                    <a:pt x="7913" y="912"/>
                  </a:lnTo>
                  <a:lnTo>
                    <a:pt x="7972" y="898"/>
                  </a:lnTo>
                  <a:lnTo>
                    <a:pt x="8114" y="912"/>
                  </a:lnTo>
                  <a:lnTo>
                    <a:pt x="8185" y="905"/>
                  </a:lnTo>
                  <a:lnTo>
                    <a:pt x="8291" y="884"/>
                  </a:lnTo>
                  <a:lnTo>
                    <a:pt x="8338" y="877"/>
                  </a:lnTo>
                  <a:lnTo>
                    <a:pt x="8398" y="884"/>
                  </a:lnTo>
                  <a:lnTo>
                    <a:pt x="8398" y="884"/>
                  </a:lnTo>
                  <a:lnTo>
                    <a:pt x="8445" y="905"/>
                  </a:lnTo>
                  <a:lnTo>
                    <a:pt x="8469" y="933"/>
                  </a:lnTo>
                  <a:lnTo>
                    <a:pt x="8492" y="953"/>
                  </a:lnTo>
                  <a:lnTo>
                    <a:pt x="8563" y="960"/>
                  </a:lnTo>
                  <a:lnTo>
                    <a:pt x="8681" y="960"/>
                  </a:lnTo>
                  <a:lnTo>
                    <a:pt x="8729" y="960"/>
                  </a:lnTo>
                  <a:lnTo>
                    <a:pt x="8788" y="981"/>
                  </a:lnTo>
                  <a:lnTo>
                    <a:pt x="8835" y="1002"/>
                  </a:lnTo>
                  <a:lnTo>
                    <a:pt x="8871" y="1016"/>
                  </a:lnTo>
                  <a:lnTo>
                    <a:pt x="8906" y="1029"/>
                  </a:lnTo>
                  <a:lnTo>
                    <a:pt x="8965" y="1043"/>
                  </a:lnTo>
                  <a:lnTo>
                    <a:pt x="9509" y="1029"/>
                  </a:lnTo>
                  <a:lnTo>
                    <a:pt x="9628" y="1016"/>
                  </a:lnTo>
                  <a:lnTo>
                    <a:pt x="9770" y="974"/>
                  </a:lnTo>
                  <a:lnTo>
                    <a:pt x="10042" y="926"/>
                  </a:lnTo>
                  <a:lnTo>
                    <a:pt x="10124" y="891"/>
                  </a:lnTo>
                  <a:lnTo>
                    <a:pt x="10219" y="808"/>
                  </a:lnTo>
                  <a:lnTo>
                    <a:pt x="10254" y="719"/>
                  </a:lnTo>
                  <a:lnTo>
                    <a:pt x="10243" y="518"/>
                  </a:lnTo>
                  <a:lnTo>
                    <a:pt x="10219" y="477"/>
                  </a:lnTo>
                  <a:lnTo>
                    <a:pt x="10148" y="408"/>
                  </a:lnTo>
                  <a:lnTo>
                    <a:pt x="10136" y="366"/>
                  </a:lnTo>
                  <a:lnTo>
                    <a:pt x="10136" y="339"/>
                  </a:lnTo>
                  <a:lnTo>
                    <a:pt x="10148" y="304"/>
                  </a:lnTo>
                  <a:lnTo>
                    <a:pt x="10207" y="242"/>
                  </a:lnTo>
                  <a:lnTo>
                    <a:pt x="10266" y="208"/>
                  </a:lnTo>
                  <a:lnTo>
                    <a:pt x="10278" y="187"/>
                  </a:lnTo>
                  <a:lnTo>
                    <a:pt x="10349" y="118"/>
                  </a:lnTo>
                  <a:lnTo>
                    <a:pt x="10408" y="69"/>
                  </a:lnTo>
                  <a:lnTo>
                    <a:pt x="10538" y="42"/>
                  </a:lnTo>
                  <a:lnTo>
                    <a:pt x="10597" y="14"/>
                  </a:lnTo>
                  <a:lnTo>
                    <a:pt x="10668" y="0"/>
                  </a:lnTo>
                  <a:lnTo>
                    <a:pt x="10728" y="14"/>
                  </a:lnTo>
                  <a:lnTo>
                    <a:pt x="10929" y="187"/>
                  </a:lnTo>
                  <a:lnTo>
                    <a:pt x="11011" y="242"/>
                  </a:lnTo>
                  <a:lnTo>
                    <a:pt x="11118" y="277"/>
                  </a:lnTo>
                  <a:lnTo>
                    <a:pt x="11224" y="290"/>
                  </a:lnTo>
                  <a:lnTo>
                    <a:pt x="11520" y="277"/>
                  </a:lnTo>
                  <a:lnTo>
                    <a:pt x="11650" y="277"/>
                  </a:lnTo>
                  <a:lnTo>
                    <a:pt x="11768" y="339"/>
                  </a:lnTo>
                  <a:lnTo>
                    <a:pt x="11839" y="339"/>
                  </a:lnTo>
                  <a:lnTo>
                    <a:pt x="11851" y="325"/>
                  </a:lnTo>
                  <a:lnTo>
                    <a:pt x="11863" y="318"/>
                  </a:lnTo>
                  <a:lnTo>
                    <a:pt x="11875" y="318"/>
                  </a:lnTo>
                  <a:lnTo>
                    <a:pt x="11887" y="325"/>
                  </a:lnTo>
                  <a:lnTo>
                    <a:pt x="11887" y="353"/>
                  </a:lnTo>
                  <a:lnTo>
                    <a:pt x="11875" y="401"/>
                  </a:lnTo>
                  <a:lnTo>
                    <a:pt x="11887" y="429"/>
                  </a:lnTo>
                  <a:lnTo>
                    <a:pt x="11898" y="449"/>
                  </a:lnTo>
                  <a:lnTo>
                    <a:pt x="11946" y="477"/>
                  </a:lnTo>
                  <a:lnTo>
                    <a:pt x="11993" y="491"/>
                  </a:lnTo>
                  <a:lnTo>
                    <a:pt x="12265" y="553"/>
                  </a:lnTo>
                  <a:lnTo>
                    <a:pt x="12324" y="567"/>
                  </a:lnTo>
                  <a:lnTo>
                    <a:pt x="12336" y="594"/>
                  </a:lnTo>
                  <a:lnTo>
                    <a:pt x="12336" y="691"/>
                  </a:lnTo>
                  <a:lnTo>
                    <a:pt x="12312" y="815"/>
                  </a:lnTo>
                  <a:lnTo>
                    <a:pt x="12312" y="829"/>
                  </a:lnTo>
                  <a:lnTo>
                    <a:pt x="12289" y="829"/>
                  </a:lnTo>
                  <a:lnTo>
                    <a:pt x="12277" y="829"/>
                  </a:lnTo>
                  <a:lnTo>
                    <a:pt x="12253" y="836"/>
                  </a:lnTo>
                  <a:lnTo>
                    <a:pt x="12170" y="871"/>
                  </a:lnTo>
                  <a:lnTo>
                    <a:pt x="12123" y="877"/>
                  </a:lnTo>
                  <a:lnTo>
                    <a:pt x="12111" y="884"/>
                  </a:lnTo>
                  <a:lnTo>
                    <a:pt x="12099" y="905"/>
                  </a:lnTo>
                  <a:lnTo>
                    <a:pt x="12099" y="926"/>
                  </a:lnTo>
                  <a:lnTo>
                    <a:pt x="12135" y="988"/>
                  </a:lnTo>
                  <a:lnTo>
                    <a:pt x="12147" y="1009"/>
                  </a:lnTo>
                  <a:lnTo>
                    <a:pt x="12324" y="1237"/>
                  </a:lnTo>
                  <a:lnTo>
                    <a:pt x="12442" y="1347"/>
                  </a:lnTo>
                  <a:lnTo>
                    <a:pt x="12513" y="1375"/>
                  </a:lnTo>
                  <a:lnTo>
                    <a:pt x="12584" y="1430"/>
                  </a:lnTo>
                  <a:lnTo>
                    <a:pt x="12821" y="1603"/>
                  </a:lnTo>
                  <a:lnTo>
                    <a:pt x="12892" y="1658"/>
                  </a:lnTo>
                  <a:lnTo>
                    <a:pt x="12750" y="1741"/>
                  </a:lnTo>
                  <a:lnTo>
                    <a:pt x="12573" y="1831"/>
                  </a:lnTo>
                  <a:lnTo>
                    <a:pt x="12502" y="1851"/>
                  </a:lnTo>
                  <a:lnTo>
                    <a:pt x="12442" y="1872"/>
                  </a:lnTo>
                  <a:lnTo>
                    <a:pt x="12419" y="1886"/>
                  </a:lnTo>
                  <a:lnTo>
                    <a:pt x="12407" y="1906"/>
                  </a:lnTo>
                  <a:lnTo>
                    <a:pt x="12407" y="1941"/>
                  </a:lnTo>
                  <a:lnTo>
                    <a:pt x="12419" y="1955"/>
                  </a:lnTo>
                  <a:lnTo>
                    <a:pt x="12431" y="1962"/>
                  </a:lnTo>
                  <a:lnTo>
                    <a:pt x="12442" y="1969"/>
                  </a:lnTo>
                  <a:lnTo>
                    <a:pt x="12454" y="1982"/>
                  </a:lnTo>
                  <a:lnTo>
                    <a:pt x="12466" y="2003"/>
                  </a:lnTo>
                  <a:lnTo>
                    <a:pt x="12454" y="2031"/>
                  </a:lnTo>
                  <a:lnTo>
                    <a:pt x="12371" y="2134"/>
                  </a:lnTo>
                  <a:lnTo>
                    <a:pt x="12360" y="2169"/>
                  </a:lnTo>
                  <a:lnTo>
                    <a:pt x="12360" y="2238"/>
                  </a:lnTo>
                  <a:lnTo>
                    <a:pt x="12324" y="2279"/>
                  </a:lnTo>
                  <a:lnTo>
                    <a:pt x="12312" y="2328"/>
                  </a:lnTo>
                  <a:lnTo>
                    <a:pt x="12312" y="2342"/>
                  </a:lnTo>
                  <a:lnTo>
                    <a:pt x="12324" y="2355"/>
                  </a:lnTo>
                  <a:lnTo>
                    <a:pt x="12348" y="2362"/>
                  </a:lnTo>
                  <a:lnTo>
                    <a:pt x="12360" y="2369"/>
                  </a:lnTo>
                  <a:lnTo>
                    <a:pt x="12371" y="2404"/>
                  </a:lnTo>
                  <a:lnTo>
                    <a:pt x="12383" y="2418"/>
                  </a:lnTo>
                  <a:lnTo>
                    <a:pt x="12383" y="2418"/>
                  </a:lnTo>
                  <a:lnTo>
                    <a:pt x="12300" y="2431"/>
                  </a:lnTo>
                  <a:lnTo>
                    <a:pt x="12159" y="2528"/>
                  </a:lnTo>
                  <a:lnTo>
                    <a:pt x="12040" y="2549"/>
                  </a:lnTo>
                  <a:lnTo>
                    <a:pt x="11887" y="2556"/>
                  </a:lnTo>
                  <a:lnTo>
                    <a:pt x="11839" y="2556"/>
                  </a:lnTo>
                  <a:lnTo>
                    <a:pt x="11780" y="2569"/>
                  </a:lnTo>
                  <a:lnTo>
                    <a:pt x="11745" y="2583"/>
                  </a:lnTo>
                  <a:lnTo>
                    <a:pt x="11662" y="2632"/>
                  </a:lnTo>
                  <a:lnTo>
                    <a:pt x="11591" y="2666"/>
                  </a:lnTo>
                  <a:lnTo>
                    <a:pt x="11532" y="2673"/>
                  </a:lnTo>
                  <a:lnTo>
                    <a:pt x="11484" y="2673"/>
                  </a:lnTo>
                  <a:lnTo>
                    <a:pt x="11212" y="2652"/>
                  </a:lnTo>
                  <a:lnTo>
                    <a:pt x="11165" y="2652"/>
                  </a:lnTo>
                  <a:lnTo>
                    <a:pt x="11023" y="2694"/>
                  </a:lnTo>
                  <a:lnTo>
                    <a:pt x="10976" y="2687"/>
                  </a:lnTo>
                  <a:lnTo>
                    <a:pt x="10976" y="2604"/>
                  </a:lnTo>
                  <a:lnTo>
                    <a:pt x="10929" y="2590"/>
                  </a:lnTo>
                  <a:lnTo>
                    <a:pt x="10798" y="2611"/>
                  </a:lnTo>
                  <a:lnTo>
                    <a:pt x="10609" y="2625"/>
                  </a:lnTo>
                  <a:lnTo>
                    <a:pt x="10562" y="2632"/>
                  </a:lnTo>
                  <a:lnTo>
                    <a:pt x="10503" y="2659"/>
                  </a:lnTo>
                  <a:lnTo>
                    <a:pt x="10396" y="2715"/>
                  </a:lnTo>
                  <a:lnTo>
                    <a:pt x="10325" y="2728"/>
                  </a:lnTo>
                  <a:lnTo>
                    <a:pt x="10266" y="2721"/>
                  </a:lnTo>
                  <a:lnTo>
                    <a:pt x="10172" y="2694"/>
                  </a:lnTo>
                  <a:lnTo>
                    <a:pt x="9793" y="2666"/>
                  </a:lnTo>
                  <a:lnTo>
                    <a:pt x="9722" y="2645"/>
                  </a:lnTo>
                  <a:lnTo>
                    <a:pt x="9758" y="2494"/>
                  </a:lnTo>
                  <a:lnTo>
                    <a:pt x="9758" y="2328"/>
                  </a:lnTo>
                  <a:lnTo>
                    <a:pt x="9758" y="2314"/>
                  </a:lnTo>
                  <a:lnTo>
                    <a:pt x="9722" y="2321"/>
                  </a:lnTo>
                  <a:lnTo>
                    <a:pt x="9639" y="2314"/>
                  </a:lnTo>
                  <a:lnTo>
                    <a:pt x="9592" y="2307"/>
                  </a:lnTo>
                  <a:lnTo>
                    <a:pt x="9557" y="2300"/>
                  </a:lnTo>
                  <a:lnTo>
                    <a:pt x="9462" y="2238"/>
                  </a:lnTo>
                  <a:lnTo>
                    <a:pt x="9450" y="2224"/>
                  </a:lnTo>
                  <a:lnTo>
                    <a:pt x="9427" y="2217"/>
                  </a:lnTo>
                  <a:lnTo>
                    <a:pt x="9356" y="2190"/>
                  </a:lnTo>
                  <a:lnTo>
                    <a:pt x="9308" y="2183"/>
                  </a:lnTo>
                  <a:lnTo>
                    <a:pt x="9273" y="2190"/>
                  </a:lnTo>
                  <a:lnTo>
                    <a:pt x="9166" y="2252"/>
                  </a:lnTo>
                  <a:lnTo>
                    <a:pt x="9095" y="2286"/>
                  </a:lnTo>
                  <a:lnTo>
                    <a:pt x="9024" y="2300"/>
                  </a:lnTo>
                  <a:lnTo>
                    <a:pt x="8942" y="2314"/>
                  </a:lnTo>
                  <a:lnTo>
                    <a:pt x="8847" y="2321"/>
                  </a:lnTo>
                  <a:lnTo>
                    <a:pt x="8764" y="2314"/>
                  </a:lnTo>
                  <a:lnTo>
                    <a:pt x="8717" y="2314"/>
                  </a:lnTo>
                  <a:lnTo>
                    <a:pt x="8681" y="2328"/>
                  </a:lnTo>
                  <a:lnTo>
                    <a:pt x="8658" y="2348"/>
                  </a:lnTo>
                  <a:lnTo>
                    <a:pt x="8646" y="2411"/>
                  </a:lnTo>
                  <a:lnTo>
                    <a:pt x="8622" y="2424"/>
                  </a:lnTo>
                  <a:lnTo>
                    <a:pt x="8551" y="2424"/>
                  </a:lnTo>
                  <a:lnTo>
                    <a:pt x="8457" y="2404"/>
                  </a:lnTo>
                  <a:lnTo>
                    <a:pt x="8374" y="2397"/>
                  </a:lnTo>
                  <a:lnTo>
                    <a:pt x="8327" y="2431"/>
                  </a:lnTo>
                  <a:lnTo>
                    <a:pt x="8315" y="2459"/>
                  </a:lnTo>
                  <a:lnTo>
                    <a:pt x="8055" y="2645"/>
                  </a:lnTo>
                  <a:lnTo>
                    <a:pt x="8043" y="2673"/>
                  </a:lnTo>
                  <a:lnTo>
                    <a:pt x="8019" y="2721"/>
                  </a:lnTo>
                  <a:lnTo>
                    <a:pt x="7984" y="2756"/>
                  </a:lnTo>
                  <a:lnTo>
                    <a:pt x="7889" y="2804"/>
                  </a:lnTo>
                  <a:lnTo>
                    <a:pt x="7653" y="2887"/>
                  </a:lnTo>
                  <a:lnTo>
                    <a:pt x="7617" y="2922"/>
                  </a:lnTo>
                  <a:lnTo>
                    <a:pt x="7463" y="2984"/>
                  </a:lnTo>
                  <a:lnTo>
                    <a:pt x="7357" y="3025"/>
                  </a:lnTo>
                  <a:lnTo>
                    <a:pt x="7298" y="3039"/>
                  </a:lnTo>
                  <a:lnTo>
                    <a:pt x="7227" y="3046"/>
                  </a:lnTo>
                  <a:lnTo>
                    <a:pt x="7144" y="3053"/>
                  </a:lnTo>
                  <a:lnTo>
                    <a:pt x="7049" y="3046"/>
                  </a:lnTo>
                  <a:lnTo>
                    <a:pt x="6884" y="3025"/>
                  </a:lnTo>
                  <a:lnTo>
                    <a:pt x="6813" y="3018"/>
                  </a:lnTo>
                  <a:lnTo>
                    <a:pt x="6742" y="3032"/>
                  </a:lnTo>
                  <a:lnTo>
                    <a:pt x="6683" y="3067"/>
                  </a:lnTo>
                  <a:lnTo>
                    <a:pt x="6635" y="3094"/>
                  </a:lnTo>
                  <a:lnTo>
                    <a:pt x="6588" y="3115"/>
                  </a:lnTo>
                  <a:lnTo>
                    <a:pt x="6517" y="3129"/>
                  </a:lnTo>
                  <a:lnTo>
                    <a:pt x="6340" y="3219"/>
                  </a:lnTo>
                  <a:lnTo>
                    <a:pt x="6115" y="3302"/>
                  </a:lnTo>
                  <a:lnTo>
                    <a:pt x="6032" y="3315"/>
                  </a:lnTo>
                  <a:lnTo>
                    <a:pt x="5949" y="3350"/>
                  </a:lnTo>
                  <a:lnTo>
                    <a:pt x="5737" y="3371"/>
                  </a:lnTo>
                  <a:lnTo>
                    <a:pt x="5500" y="3426"/>
                  </a:lnTo>
                  <a:lnTo>
                    <a:pt x="5429" y="3447"/>
                  </a:lnTo>
                  <a:lnTo>
                    <a:pt x="5370" y="3440"/>
                  </a:lnTo>
                  <a:lnTo>
                    <a:pt x="5311" y="3412"/>
                  </a:lnTo>
                  <a:lnTo>
                    <a:pt x="5263" y="3378"/>
                  </a:lnTo>
                  <a:lnTo>
                    <a:pt x="5240" y="3350"/>
                  </a:lnTo>
                  <a:lnTo>
                    <a:pt x="5228" y="3308"/>
                  </a:lnTo>
                  <a:lnTo>
                    <a:pt x="5193" y="3281"/>
                  </a:lnTo>
                  <a:lnTo>
                    <a:pt x="5133" y="3274"/>
                  </a:lnTo>
                  <a:lnTo>
                    <a:pt x="5062" y="3281"/>
                  </a:lnTo>
                  <a:lnTo>
                    <a:pt x="4885" y="3308"/>
                  </a:lnTo>
                  <a:lnTo>
                    <a:pt x="4802" y="3329"/>
                  </a:lnTo>
                  <a:lnTo>
                    <a:pt x="4731" y="3364"/>
                  </a:lnTo>
                  <a:lnTo>
                    <a:pt x="4578" y="3488"/>
                  </a:lnTo>
                  <a:lnTo>
                    <a:pt x="4542" y="3509"/>
                  </a:lnTo>
                  <a:lnTo>
                    <a:pt x="4507" y="3516"/>
                  </a:lnTo>
                  <a:lnTo>
                    <a:pt x="4436" y="3516"/>
                  </a:lnTo>
                  <a:lnTo>
                    <a:pt x="4400" y="3523"/>
                  </a:lnTo>
                  <a:lnTo>
                    <a:pt x="4376" y="3536"/>
                  </a:lnTo>
                  <a:lnTo>
                    <a:pt x="4223" y="3633"/>
                  </a:lnTo>
                  <a:lnTo>
                    <a:pt x="4175" y="3654"/>
                  </a:lnTo>
                  <a:lnTo>
                    <a:pt x="4093" y="3675"/>
                  </a:lnTo>
                  <a:lnTo>
                    <a:pt x="3963" y="3695"/>
                  </a:lnTo>
                  <a:lnTo>
                    <a:pt x="3892" y="3709"/>
                  </a:lnTo>
                  <a:lnTo>
                    <a:pt x="3856" y="3702"/>
                  </a:lnTo>
                  <a:lnTo>
                    <a:pt x="3821" y="3688"/>
                  </a:lnTo>
                  <a:lnTo>
                    <a:pt x="3714" y="3599"/>
                  </a:lnTo>
                  <a:lnTo>
                    <a:pt x="3679" y="3592"/>
                  </a:lnTo>
                  <a:lnTo>
                    <a:pt x="3596" y="3633"/>
                  </a:lnTo>
                  <a:lnTo>
                    <a:pt x="3537" y="3675"/>
                  </a:lnTo>
                  <a:lnTo>
                    <a:pt x="3407" y="3833"/>
                  </a:lnTo>
                  <a:lnTo>
                    <a:pt x="3513" y="3875"/>
                  </a:lnTo>
                  <a:lnTo>
                    <a:pt x="3549" y="3909"/>
                  </a:lnTo>
                  <a:lnTo>
                    <a:pt x="3478" y="3923"/>
                  </a:lnTo>
                  <a:lnTo>
                    <a:pt x="3442" y="3923"/>
                  </a:lnTo>
                  <a:lnTo>
                    <a:pt x="3359" y="3937"/>
                  </a:lnTo>
                  <a:lnTo>
                    <a:pt x="3265" y="3944"/>
                  </a:lnTo>
                  <a:lnTo>
                    <a:pt x="3241" y="3944"/>
                  </a:lnTo>
                  <a:lnTo>
                    <a:pt x="3229" y="3958"/>
                  </a:lnTo>
                  <a:lnTo>
                    <a:pt x="3206" y="3971"/>
                  </a:lnTo>
                  <a:lnTo>
                    <a:pt x="3182" y="3978"/>
                  </a:lnTo>
                  <a:lnTo>
                    <a:pt x="3170" y="3992"/>
                  </a:lnTo>
                  <a:lnTo>
                    <a:pt x="3146" y="3999"/>
                  </a:lnTo>
                  <a:lnTo>
                    <a:pt x="3099" y="3999"/>
                  </a:lnTo>
                  <a:lnTo>
                    <a:pt x="3076" y="3992"/>
                  </a:lnTo>
                  <a:lnTo>
                    <a:pt x="3052" y="3985"/>
                  </a:lnTo>
                  <a:lnTo>
                    <a:pt x="3016" y="3971"/>
                  </a:lnTo>
                  <a:lnTo>
                    <a:pt x="2981" y="3971"/>
                  </a:lnTo>
                  <a:lnTo>
                    <a:pt x="2945" y="3985"/>
                  </a:lnTo>
                  <a:lnTo>
                    <a:pt x="2827" y="4089"/>
                  </a:lnTo>
                  <a:lnTo>
                    <a:pt x="2673" y="4192"/>
                  </a:lnTo>
                  <a:lnTo>
                    <a:pt x="2567" y="4234"/>
                  </a:lnTo>
                  <a:lnTo>
                    <a:pt x="2342" y="4317"/>
                  </a:lnTo>
                  <a:lnTo>
                    <a:pt x="2295" y="4344"/>
                  </a:lnTo>
                  <a:lnTo>
                    <a:pt x="2248" y="4372"/>
                  </a:lnTo>
                  <a:lnTo>
                    <a:pt x="2212" y="4407"/>
                  </a:lnTo>
                  <a:lnTo>
                    <a:pt x="2188" y="4413"/>
                  </a:lnTo>
                  <a:lnTo>
                    <a:pt x="2141" y="4413"/>
                  </a:lnTo>
                  <a:lnTo>
                    <a:pt x="2118" y="4420"/>
                  </a:lnTo>
                  <a:lnTo>
                    <a:pt x="2118" y="4441"/>
                  </a:lnTo>
                  <a:lnTo>
                    <a:pt x="2106" y="4469"/>
                  </a:lnTo>
                  <a:lnTo>
                    <a:pt x="1" y="4089"/>
                  </a:lnTo>
                  <a:lnTo>
                    <a:pt x="12" y="4089"/>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4"/>
            <p:cNvSpPr/>
            <p:nvPr/>
          </p:nvSpPr>
          <p:spPr>
            <a:xfrm flipH="1">
              <a:off x="4410734" y="1844593"/>
              <a:ext cx="383041" cy="519480"/>
            </a:xfrm>
            <a:custGeom>
              <a:avLst/>
              <a:gdLst/>
              <a:ahLst/>
              <a:cxnLst/>
              <a:rect l="l" t="t" r="r" b="b"/>
              <a:pathLst>
                <a:path w="6292" h="5450" extrusionOk="0">
                  <a:moveTo>
                    <a:pt x="0" y="5145"/>
                  </a:moveTo>
                  <a:lnTo>
                    <a:pt x="47" y="5132"/>
                  </a:lnTo>
                  <a:lnTo>
                    <a:pt x="130" y="5083"/>
                  </a:lnTo>
                  <a:lnTo>
                    <a:pt x="189" y="5063"/>
                  </a:lnTo>
                  <a:lnTo>
                    <a:pt x="296" y="5035"/>
                  </a:lnTo>
                  <a:lnTo>
                    <a:pt x="331" y="5021"/>
                  </a:lnTo>
                  <a:lnTo>
                    <a:pt x="402" y="4973"/>
                  </a:lnTo>
                  <a:lnTo>
                    <a:pt x="615" y="4738"/>
                  </a:lnTo>
                  <a:lnTo>
                    <a:pt x="651" y="4676"/>
                  </a:lnTo>
                  <a:lnTo>
                    <a:pt x="674" y="4607"/>
                  </a:lnTo>
                  <a:lnTo>
                    <a:pt x="686" y="4545"/>
                  </a:lnTo>
                  <a:lnTo>
                    <a:pt x="686" y="4524"/>
                  </a:lnTo>
                  <a:lnTo>
                    <a:pt x="651" y="4434"/>
                  </a:lnTo>
                  <a:lnTo>
                    <a:pt x="662" y="4420"/>
                  </a:lnTo>
                  <a:lnTo>
                    <a:pt x="686" y="4413"/>
                  </a:lnTo>
                  <a:lnTo>
                    <a:pt x="816" y="4310"/>
                  </a:lnTo>
                  <a:lnTo>
                    <a:pt x="946" y="4289"/>
                  </a:lnTo>
                  <a:lnTo>
                    <a:pt x="1254" y="4296"/>
                  </a:lnTo>
                  <a:lnTo>
                    <a:pt x="1443" y="4275"/>
                  </a:lnTo>
                  <a:lnTo>
                    <a:pt x="1538" y="4255"/>
                  </a:lnTo>
                  <a:lnTo>
                    <a:pt x="1609" y="4241"/>
                  </a:lnTo>
                  <a:lnTo>
                    <a:pt x="1750" y="4179"/>
                  </a:lnTo>
                  <a:lnTo>
                    <a:pt x="1857" y="4082"/>
                  </a:lnTo>
                  <a:lnTo>
                    <a:pt x="1869" y="4027"/>
                  </a:lnTo>
                  <a:lnTo>
                    <a:pt x="1845" y="3985"/>
                  </a:lnTo>
                  <a:lnTo>
                    <a:pt x="1810" y="3937"/>
                  </a:lnTo>
                  <a:lnTo>
                    <a:pt x="1798" y="3889"/>
                  </a:lnTo>
                  <a:lnTo>
                    <a:pt x="1810" y="3847"/>
                  </a:lnTo>
                  <a:lnTo>
                    <a:pt x="1857" y="3757"/>
                  </a:lnTo>
                  <a:lnTo>
                    <a:pt x="1869" y="3709"/>
                  </a:lnTo>
                  <a:lnTo>
                    <a:pt x="1833" y="3474"/>
                  </a:lnTo>
                  <a:lnTo>
                    <a:pt x="1762" y="3336"/>
                  </a:lnTo>
                  <a:lnTo>
                    <a:pt x="1750" y="3295"/>
                  </a:lnTo>
                  <a:lnTo>
                    <a:pt x="1762" y="3198"/>
                  </a:lnTo>
                  <a:lnTo>
                    <a:pt x="1774" y="3163"/>
                  </a:lnTo>
                  <a:lnTo>
                    <a:pt x="1810" y="3136"/>
                  </a:lnTo>
                  <a:lnTo>
                    <a:pt x="1881" y="3080"/>
                  </a:lnTo>
                  <a:lnTo>
                    <a:pt x="1904" y="3060"/>
                  </a:lnTo>
                  <a:lnTo>
                    <a:pt x="1892" y="3032"/>
                  </a:lnTo>
                  <a:lnTo>
                    <a:pt x="1857" y="3018"/>
                  </a:lnTo>
                  <a:lnTo>
                    <a:pt x="1810" y="3011"/>
                  </a:lnTo>
                  <a:lnTo>
                    <a:pt x="1774" y="2998"/>
                  </a:lnTo>
                  <a:lnTo>
                    <a:pt x="1715" y="2970"/>
                  </a:lnTo>
                  <a:lnTo>
                    <a:pt x="1668" y="2942"/>
                  </a:lnTo>
                  <a:lnTo>
                    <a:pt x="1632" y="2908"/>
                  </a:lnTo>
                  <a:lnTo>
                    <a:pt x="1620" y="2859"/>
                  </a:lnTo>
                  <a:lnTo>
                    <a:pt x="1585" y="2825"/>
                  </a:lnTo>
                  <a:lnTo>
                    <a:pt x="1514" y="2818"/>
                  </a:lnTo>
                  <a:lnTo>
                    <a:pt x="1431" y="2825"/>
                  </a:lnTo>
                  <a:lnTo>
                    <a:pt x="1360" y="2825"/>
                  </a:lnTo>
                  <a:lnTo>
                    <a:pt x="1301" y="2777"/>
                  </a:lnTo>
                  <a:lnTo>
                    <a:pt x="1313" y="2687"/>
                  </a:lnTo>
                  <a:lnTo>
                    <a:pt x="1396" y="2535"/>
                  </a:lnTo>
                  <a:lnTo>
                    <a:pt x="1514" y="2390"/>
                  </a:lnTo>
                  <a:lnTo>
                    <a:pt x="1538" y="2342"/>
                  </a:lnTo>
                  <a:lnTo>
                    <a:pt x="1538" y="2307"/>
                  </a:lnTo>
                  <a:lnTo>
                    <a:pt x="1502" y="2231"/>
                  </a:lnTo>
                  <a:lnTo>
                    <a:pt x="1490" y="2196"/>
                  </a:lnTo>
                  <a:lnTo>
                    <a:pt x="1502" y="2155"/>
                  </a:lnTo>
                  <a:lnTo>
                    <a:pt x="1526" y="2121"/>
                  </a:lnTo>
                  <a:lnTo>
                    <a:pt x="1561" y="2086"/>
                  </a:lnTo>
                  <a:lnTo>
                    <a:pt x="1609" y="2058"/>
                  </a:lnTo>
                  <a:lnTo>
                    <a:pt x="1609" y="2058"/>
                  </a:lnTo>
                  <a:lnTo>
                    <a:pt x="1644" y="2045"/>
                  </a:lnTo>
                  <a:lnTo>
                    <a:pt x="1679" y="2045"/>
                  </a:lnTo>
                  <a:lnTo>
                    <a:pt x="1727" y="2031"/>
                  </a:lnTo>
                  <a:lnTo>
                    <a:pt x="1762" y="2010"/>
                  </a:lnTo>
                  <a:lnTo>
                    <a:pt x="1857" y="1955"/>
                  </a:lnTo>
                  <a:lnTo>
                    <a:pt x="1928" y="1906"/>
                  </a:lnTo>
                  <a:lnTo>
                    <a:pt x="2011" y="1858"/>
                  </a:lnTo>
                  <a:lnTo>
                    <a:pt x="2082" y="1810"/>
                  </a:lnTo>
                  <a:lnTo>
                    <a:pt x="2164" y="1761"/>
                  </a:lnTo>
                  <a:lnTo>
                    <a:pt x="2235" y="1713"/>
                  </a:lnTo>
                  <a:lnTo>
                    <a:pt x="2306" y="1665"/>
                  </a:lnTo>
                  <a:lnTo>
                    <a:pt x="2389" y="1616"/>
                  </a:lnTo>
                  <a:lnTo>
                    <a:pt x="2460" y="1575"/>
                  </a:lnTo>
                  <a:lnTo>
                    <a:pt x="2531" y="1527"/>
                  </a:lnTo>
                  <a:lnTo>
                    <a:pt x="2602" y="1451"/>
                  </a:lnTo>
                  <a:lnTo>
                    <a:pt x="2649" y="1361"/>
                  </a:lnTo>
                  <a:lnTo>
                    <a:pt x="2685" y="1264"/>
                  </a:lnTo>
                  <a:lnTo>
                    <a:pt x="2732" y="1161"/>
                  </a:lnTo>
                  <a:lnTo>
                    <a:pt x="2779" y="1064"/>
                  </a:lnTo>
                  <a:lnTo>
                    <a:pt x="2827" y="967"/>
                  </a:lnTo>
                  <a:lnTo>
                    <a:pt x="2862" y="870"/>
                  </a:lnTo>
                  <a:lnTo>
                    <a:pt x="2909" y="767"/>
                  </a:lnTo>
                  <a:lnTo>
                    <a:pt x="2957" y="670"/>
                  </a:lnTo>
                  <a:lnTo>
                    <a:pt x="2992" y="573"/>
                  </a:lnTo>
                  <a:lnTo>
                    <a:pt x="3016" y="532"/>
                  </a:lnTo>
                  <a:lnTo>
                    <a:pt x="3087" y="484"/>
                  </a:lnTo>
                  <a:lnTo>
                    <a:pt x="3028" y="435"/>
                  </a:lnTo>
                  <a:lnTo>
                    <a:pt x="3051" y="408"/>
                  </a:lnTo>
                  <a:lnTo>
                    <a:pt x="3111" y="387"/>
                  </a:lnTo>
                  <a:lnTo>
                    <a:pt x="3181" y="346"/>
                  </a:lnTo>
                  <a:lnTo>
                    <a:pt x="3217" y="366"/>
                  </a:lnTo>
                  <a:lnTo>
                    <a:pt x="3241" y="359"/>
                  </a:lnTo>
                  <a:lnTo>
                    <a:pt x="3276" y="359"/>
                  </a:lnTo>
                  <a:lnTo>
                    <a:pt x="3312" y="352"/>
                  </a:lnTo>
                  <a:lnTo>
                    <a:pt x="3359" y="366"/>
                  </a:lnTo>
                  <a:lnTo>
                    <a:pt x="3394" y="373"/>
                  </a:lnTo>
                  <a:lnTo>
                    <a:pt x="3524" y="422"/>
                  </a:lnTo>
                  <a:lnTo>
                    <a:pt x="3607" y="442"/>
                  </a:lnTo>
                  <a:lnTo>
                    <a:pt x="3678" y="428"/>
                  </a:lnTo>
                  <a:lnTo>
                    <a:pt x="3737" y="373"/>
                  </a:lnTo>
                  <a:lnTo>
                    <a:pt x="3761" y="325"/>
                  </a:lnTo>
                  <a:lnTo>
                    <a:pt x="3749" y="228"/>
                  </a:lnTo>
                  <a:lnTo>
                    <a:pt x="3773" y="173"/>
                  </a:lnTo>
                  <a:lnTo>
                    <a:pt x="3785" y="166"/>
                  </a:lnTo>
                  <a:lnTo>
                    <a:pt x="3820" y="145"/>
                  </a:lnTo>
                  <a:lnTo>
                    <a:pt x="3832" y="131"/>
                  </a:lnTo>
                  <a:lnTo>
                    <a:pt x="3832" y="125"/>
                  </a:lnTo>
                  <a:lnTo>
                    <a:pt x="3808" y="104"/>
                  </a:lnTo>
                  <a:lnTo>
                    <a:pt x="3808" y="97"/>
                  </a:lnTo>
                  <a:lnTo>
                    <a:pt x="3856" y="14"/>
                  </a:lnTo>
                  <a:lnTo>
                    <a:pt x="3879" y="0"/>
                  </a:lnTo>
                  <a:lnTo>
                    <a:pt x="3974" y="0"/>
                  </a:lnTo>
                  <a:lnTo>
                    <a:pt x="4139" y="90"/>
                  </a:lnTo>
                  <a:lnTo>
                    <a:pt x="4222" y="118"/>
                  </a:lnTo>
                  <a:lnTo>
                    <a:pt x="4317" y="138"/>
                  </a:lnTo>
                  <a:lnTo>
                    <a:pt x="4388" y="159"/>
                  </a:lnTo>
                  <a:lnTo>
                    <a:pt x="4518" y="235"/>
                  </a:lnTo>
                  <a:lnTo>
                    <a:pt x="4660" y="270"/>
                  </a:lnTo>
                  <a:lnTo>
                    <a:pt x="4814" y="283"/>
                  </a:lnTo>
                  <a:lnTo>
                    <a:pt x="5239" y="290"/>
                  </a:lnTo>
                  <a:lnTo>
                    <a:pt x="5405" y="318"/>
                  </a:lnTo>
                  <a:lnTo>
                    <a:pt x="5440" y="325"/>
                  </a:lnTo>
                  <a:lnTo>
                    <a:pt x="5511" y="401"/>
                  </a:lnTo>
                  <a:lnTo>
                    <a:pt x="5500" y="491"/>
                  </a:lnTo>
                  <a:lnTo>
                    <a:pt x="5547" y="794"/>
                  </a:lnTo>
                  <a:lnTo>
                    <a:pt x="5535" y="891"/>
                  </a:lnTo>
                  <a:lnTo>
                    <a:pt x="5535" y="905"/>
                  </a:lnTo>
                  <a:lnTo>
                    <a:pt x="5559" y="967"/>
                  </a:lnTo>
                  <a:lnTo>
                    <a:pt x="5511" y="1078"/>
                  </a:lnTo>
                  <a:lnTo>
                    <a:pt x="5476" y="1133"/>
                  </a:lnTo>
                  <a:lnTo>
                    <a:pt x="5476" y="1161"/>
                  </a:lnTo>
                  <a:lnTo>
                    <a:pt x="5488" y="1181"/>
                  </a:lnTo>
                  <a:lnTo>
                    <a:pt x="5547" y="1209"/>
                  </a:lnTo>
                  <a:lnTo>
                    <a:pt x="5641" y="1243"/>
                  </a:lnTo>
                  <a:lnTo>
                    <a:pt x="5665" y="1257"/>
                  </a:lnTo>
                  <a:lnTo>
                    <a:pt x="5677" y="1278"/>
                  </a:lnTo>
                  <a:lnTo>
                    <a:pt x="5665" y="1299"/>
                  </a:lnTo>
                  <a:lnTo>
                    <a:pt x="5665" y="1312"/>
                  </a:lnTo>
                  <a:lnTo>
                    <a:pt x="5677" y="1326"/>
                  </a:lnTo>
                  <a:lnTo>
                    <a:pt x="5712" y="1354"/>
                  </a:lnTo>
                  <a:lnTo>
                    <a:pt x="5854" y="1416"/>
                  </a:lnTo>
                  <a:lnTo>
                    <a:pt x="5914" y="1444"/>
                  </a:lnTo>
                  <a:lnTo>
                    <a:pt x="5937" y="1464"/>
                  </a:lnTo>
                  <a:lnTo>
                    <a:pt x="5961" y="1492"/>
                  </a:lnTo>
                  <a:lnTo>
                    <a:pt x="5984" y="1520"/>
                  </a:lnTo>
                  <a:lnTo>
                    <a:pt x="5996" y="1547"/>
                  </a:lnTo>
                  <a:lnTo>
                    <a:pt x="5996" y="1575"/>
                  </a:lnTo>
                  <a:lnTo>
                    <a:pt x="5996" y="1596"/>
                  </a:lnTo>
                  <a:lnTo>
                    <a:pt x="5961" y="1651"/>
                  </a:lnTo>
                  <a:lnTo>
                    <a:pt x="5854" y="1741"/>
                  </a:lnTo>
                  <a:lnTo>
                    <a:pt x="5772" y="1844"/>
                  </a:lnTo>
                  <a:lnTo>
                    <a:pt x="5748" y="1851"/>
                  </a:lnTo>
                  <a:lnTo>
                    <a:pt x="5724" y="1879"/>
                  </a:lnTo>
                  <a:lnTo>
                    <a:pt x="5772" y="1975"/>
                  </a:lnTo>
                  <a:lnTo>
                    <a:pt x="5866" y="2038"/>
                  </a:lnTo>
                  <a:lnTo>
                    <a:pt x="5866" y="2051"/>
                  </a:lnTo>
                  <a:lnTo>
                    <a:pt x="5854" y="2065"/>
                  </a:lnTo>
                  <a:lnTo>
                    <a:pt x="5831" y="2065"/>
                  </a:lnTo>
                  <a:lnTo>
                    <a:pt x="5772" y="2065"/>
                  </a:lnTo>
                  <a:lnTo>
                    <a:pt x="5748" y="2072"/>
                  </a:lnTo>
                  <a:lnTo>
                    <a:pt x="5712" y="2079"/>
                  </a:lnTo>
                  <a:lnTo>
                    <a:pt x="5701" y="2093"/>
                  </a:lnTo>
                  <a:lnTo>
                    <a:pt x="5641" y="2114"/>
                  </a:lnTo>
                  <a:lnTo>
                    <a:pt x="5630" y="2169"/>
                  </a:lnTo>
                  <a:lnTo>
                    <a:pt x="5606" y="2183"/>
                  </a:lnTo>
                  <a:lnTo>
                    <a:pt x="5582" y="2190"/>
                  </a:lnTo>
                  <a:lnTo>
                    <a:pt x="5571" y="2183"/>
                  </a:lnTo>
                  <a:lnTo>
                    <a:pt x="5535" y="2148"/>
                  </a:lnTo>
                  <a:lnTo>
                    <a:pt x="5511" y="2134"/>
                  </a:lnTo>
                  <a:lnTo>
                    <a:pt x="5393" y="2079"/>
                  </a:lnTo>
                  <a:lnTo>
                    <a:pt x="5417" y="1996"/>
                  </a:lnTo>
                  <a:lnTo>
                    <a:pt x="5429" y="1982"/>
                  </a:lnTo>
                  <a:lnTo>
                    <a:pt x="5452" y="1955"/>
                  </a:lnTo>
                  <a:lnTo>
                    <a:pt x="5476" y="1920"/>
                  </a:lnTo>
                  <a:lnTo>
                    <a:pt x="5464" y="1906"/>
                  </a:lnTo>
                  <a:lnTo>
                    <a:pt x="5452" y="1893"/>
                  </a:lnTo>
                  <a:lnTo>
                    <a:pt x="5417" y="1893"/>
                  </a:lnTo>
                  <a:lnTo>
                    <a:pt x="5358" y="1893"/>
                  </a:lnTo>
                  <a:lnTo>
                    <a:pt x="5275" y="1900"/>
                  </a:lnTo>
                  <a:lnTo>
                    <a:pt x="5228" y="1913"/>
                  </a:lnTo>
                  <a:lnTo>
                    <a:pt x="5204" y="1934"/>
                  </a:lnTo>
                  <a:lnTo>
                    <a:pt x="5192" y="2031"/>
                  </a:lnTo>
                  <a:lnTo>
                    <a:pt x="5251" y="2169"/>
                  </a:lnTo>
                  <a:lnTo>
                    <a:pt x="5310" y="2252"/>
                  </a:lnTo>
                  <a:lnTo>
                    <a:pt x="5334" y="2314"/>
                  </a:lnTo>
                  <a:lnTo>
                    <a:pt x="5381" y="2362"/>
                  </a:lnTo>
                  <a:lnTo>
                    <a:pt x="5405" y="2411"/>
                  </a:lnTo>
                  <a:lnTo>
                    <a:pt x="5429" y="2459"/>
                  </a:lnTo>
                  <a:lnTo>
                    <a:pt x="5405" y="2632"/>
                  </a:lnTo>
                  <a:lnTo>
                    <a:pt x="5358" y="2652"/>
                  </a:lnTo>
                  <a:lnTo>
                    <a:pt x="5299" y="2728"/>
                  </a:lnTo>
                  <a:lnTo>
                    <a:pt x="5299" y="2749"/>
                  </a:lnTo>
                  <a:lnTo>
                    <a:pt x="5287" y="2763"/>
                  </a:lnTo>
                  <a:lnTo>
                    <a:pt x="5299" y="2818"/>
                  </a:lnTo>
                  <a:lnTo>
                    <a:pt x="5275" y="2853"/>
                  </a:lnTo>
                  <a:lnTo>
                    <a:pt x="5228" y="2887"/>
                  </a:lnTo>
                  <a:lnTo>
                    <a:pt x="5062" y="2894"/>
                  </a:lnTo>
                  <a:lnTo>
                    <a:pt x="5015" y="2935"/>
                  </a:lnTo>
                  <a:lnTo>
                    <a:pt x="4979" y="2942"/>
                  </a:lnTo>
                  <a:lnTo>
                    <a:pt x="4967" y="2949"/>
                  </a:lnTo>
                  <a:lnTo>
                    <a:pt x="4956" y="2956"/>
                  </a:lnTo>
                  <a:lnTo>
                    <a:pt x="4944" y="2963"/>
                  </a:lnTo>
                  <a:lnTo>
                    <a:pt x="4932" y="2984"/>
                  </a:lnTo>
                  <a:lnTo>
                    <a:pt x="4944" y="3011"/>
                  </a:lnTo>
                  <a:lnTo>
                    <a:pt x="4956" y="3046"/>
                  </a:lnTo>
                  <a:lnTo>
                    <a:pt x="5003" y="3080"/>
                  </a:lnTo>
                  <a:lnTo>
                    <a:pt x="5038" y="3101"/>
                  </a:lnTo>
                  <a:lnTo>
                    <a:pt x="5086" y="3122"/>
                  </a:lnTo>
                  <a:lnTo>
                    <a:pt x="5157" y="3143"/>
                  </a:lnTo>
                  <a:lnTo>
                    <a:pt x="5180" y="3156"/>
                  </a:lnTo>
                  <a:lnTo>
                    <a:pt x="5204" y="3177"/>
                  </a:lnTo>
                  <a:lnTo>
                    <a:pt x="5216" y="3219"/>
                  </a:lnTo>
                  <a:lnTo>
                    <a:pt x="5204" y="3301"/>
                  </a:lnTo>
                  <a:lnTo>
                    <a:pt x="5216" y="3350"/>
                  </a:lnTo>
                  <a:lnTo>
                    <a:pt x="5228" y="3371"/>
                  </a:lnTo>
                  <a:lnTo>
                    <a:pt x="5239" y="3391"/>
                  </a:lnTo>
                  <a:lnTo>
                    <a:pt x="5322" y="3453"/>
                  </a:lnTo>
                  <a:lnTo>
                    <a:pt x="5358" y="3488"/>
                  </a:lnTo>
                  <a:lnTo>
                    <a:pt x="5405" y="3516"/>
                  </a:lnTo>
                  <a:lnTo>
                    <a:pt x="5440" y="3543"/>
                  </a:lnTo>
                  <a:lnTo>
                    <a:pt x="5500" y="3578"/>
                  </a:lnTo>
                  <a:lnTo>
                    <a:pt x="5571" y="3605"/>
                  </a:lnTo>
                  <a:lnTo>
                    <a:pt x="5689" y="3640"/>
                  </a:lnTo>
                  <a:lnTo>
                    <a:pt x="5736" y="3647"/>
                  </a:lnTo>
                  <a:lnTo>
                    <a:pt x="5772" y="3640"/>
                  </a:lnTo>
                  <a:lnTo>
                    <a:pt x="5819" y="3633"/>
                  </a:lnTo>
                  <a:lnTo>
                    <a:pt x="5890" y="3598"/>
                  </a:lnTo>
                  <a:lnTo>
                    <a:pt x="5914" y="3592"/>
                  </a:lnTo>
                  <a:lnTo>
                    <a:pt x="5949" y="3585"/>
                  </a:lnTo>
                  <a:lnTo>
                    <a:pt x="5984" y="3578"/>
                  </a:lnTo>
                  <a:lnTo>
                    <a:pt x="6020" y="3564"/>
                  </a:lnTo>
                  <a:lnTo>
                    <a:pt x="6067" y="3536"/>
                  </a:lnTo>
                  <a:lnTo>
                    <a:pt x="6091" y="3522"/>
                  </a:lnTo>
                  <a:lnTo>
                    <a:pt x="6126" y="3516"/>
                  </a:lnTo>
                  <a:lnTo>
                    <a:pt x="6280" y="3495"/>
                  </a:lnTo>
                  <a:lnTo>
                    <a:pt x="6292" y="3495"/>
                  </a:lnTo>
                  <a:lnTo>
                    <a:pt x="6233" y="3516"/>
                  </a:lnTo>
                  <a:lnTo>
                    <a:pt x="6174" y="3557"/>
                  </a:lnTo>
                  <a:lnTo>
                    <a:pt x="6150" y="3571"/>
                  </a:lnTo>
                  <a:lnTo>
                    <a:pt x="6115" y="3592"/>
                  </a:lnTo>
                  <a:lnTo>
                    <a:pt x="6020" y="3619"/>
                  </a:lnTo>
                  <a:lnTo>
                    <a:pt x="5925" y="3668"/>
                  </a:lnTo>
                  <a:lnTo>
                    <a:pt x="5831" y="3730"/>
                  </a:lnTo>
                  <a:lnTo>
                    <a:pt x="5819" y="3743"/>
                  </a:lnTo>
                  <a:lnTo>
                    <a:pt x="5819" y="3750"/>
                  </a:lnTo>
                  <a:lnTo>
                    <a:pt x="5819" y="3757"/>
                  </a:lnTo>
                  <a:lnTo>
                    <a:pt x="5807" y="3771"/>
                  </a:lnTo>
                  <a:lnTo>
                    <a:pt x="5772" y="3806"/>
                  </a:lnTo>
                  <a:lnTo>
                    <a:pt x="5748" y="3819"/>
                  </a:lnTo>
                  <a:lnTo>
                    <a:pt x="5689" y="3840"/>
                  </a:lnTo>
                  <a:lnTo>
                    <a:pt x="5630" y="3854"/>
                  </a:lnTo>
                  <a:lnTo>
                    <a:pt x="5559" y="3868"/>
                  </a:lnTo>
                  <a:lnTo>
                    <a:pt x="5346" y="3882"/>
                  </a:lnTo>
                  <a:lnTo>
                    <a:pt x="5287" y="3902"/>
                  </a:lnTo>
                  <a:lnTo>
                    <a:pt x="5263" y="3930"/>
                  </a:lnTo>
                  <a:lnTo>
                    <a:pt x="5228" y="3937"/>
                  </a:lnTo>
                  <a:lnTo>
                    <a:pt x="5157" y="3944"/>
                  </a:lnTo>
                  <a:lnTo>
                    <a:pt x="5026" y="3937"/>
                  </a:lnTo>
                  <a:lnTo>
                    <a:pt x="4908" y="3944"/>
                  </a:lnTo>
                  <a:lnTo>
                    <a:pt x="4837" y="3944"/>
                  </a:lnTo>
                  <a:lnTo>
                    <a:pt x="4825" y="3930"/>
                  </a:lnTo>
                  <a:lnTo>
                    <a:pt x="4790" y="3826"/>
                  </a:lnTo>
                  <a:lnTo>
                    <a:pt x="4731" y="3778"/>
                  </a:lnTo>
                  <a:lnTo>
                    <a:pt x="4695" y="3757"/>
                  </a:lnTo>
                  <a:lnTo>
                    <a:pt x="4672" y="3757"/>
                  </a:lnTo>
                  <a:lnTo>
                    <a:pt x="4624" y="3757"/>
                  </a:lnTo>
                  <a:lnTo>
                    <a:pt x="4613" y="3764"/>
                  </a:lnTo>
                  <a:lnTo>
                    <a:pt x="4589" y="3764"/>
                  </a:lnTo>
                  <a:lnTo>
                    <a:pt x="4565" y="3771"/>
                  </a:lnTo>
                  <a:lnTo>
                    <a:pt x="4494" y="3771"/>
                  </a:lnTo>
                  <a:lnTo>
                    <a:pt x="4376" y="3778"/>
                  </a:lnTo>
                  <a:lnTo>
                    <a:pt x="4293" y="3778"/>
                  </a:lnTo>
                  <a:lnTo>
                    <a:pt x="4246" y="3778"/>
                  </a:lnTo>
                  <a:lnTo>
                    <a:pt x="4222" y="3785"/>
                  </a:lnTo>
                  <a:lnTo>
                    <a:pt x="4210" y="3792"/>
                  </a:lnTo>
                  <a:lnTo>
                    <a:pt x="4199" y="3792"/>
                  </a:lnTo>
                  <a:lnTo>
                    <a:pt x="4151" y="3792"/>
                  </a:lnTo>
                  <a:lnTo>
                    <a:pt x="4128" y="3792"/>
                  </a:lnTo>
                  <a:lnTo>
                    <a:pt x="4057" y="3806"/>
                  </a:lnTo>
                  <a:lnTo>
                    <a:pt x="4021" y="3785"/>
                  </a:lnTo>
                  <a:lnTo>
                    <a:pt x="3950" y="3771"/>
                  </a:lnTo>
                  <a:lnTo>
                    <a:pt x="3808" y="3792"/>
                  </a:lnTo>
                  <a:lnTo>
                    <a:pt x="3820" y="3813"/>
                  </a:lnTo>
                  <a:lnTo>
                    <a:pt x="3832" y="3826"/>
                  </a:lnTo>
                  <a:lnTo>
                    <a:pt x="3832" y="3840"/>
                  </a:lnTo>
                  <a:lnTo>
                    <a:pt x="3808" y="3909"/>
                  </a:lnTo>
                  <a:lnTo>
                    <a:pt x="3785" y="3944"/>
                  </a:lnTo>
                  <a:lnTo>
                    <a:pt x="3749" y="3971"/>
                  </a:lnTo>
                  <a:lnTo>
                    <a:pt x="3477" y="4103"/>
                  </a:lnTo>
                  <a:lnTo>
                    <a:pt x="3465" y="4130"/>
                  </a:lnTo>
                  <a:lnTo>
                    <a:pt x="3477" y="4158"/>
                  </a:lnTo>
                  <a:lnTo>
                    <a:pt x="3454" y="4206"/>
                  </a:lnTo>
                  <a:lnTo>
                    <a:pt x="3347" y="4310"/>
                  </a:lnTo>
                  <a:lnTo>
                    <a:pt x="3300" y="4337"/>
                  </a:lnTo>
                  <a:lnTo>
                    <a:pt x="3300" y="4351"/>
                  </a:lnTo>
                  <a:lnTo>
                    <a:pt x="3300" y="4358"/>
                  </a:lnTo>
                  <a:lnTo>
                    <a:pt x="3241" y="4365"/>
                  </a:lnTo>
                  <a:lnTo>
                    <a:pt x="3252" y="4496"/>
                  </a:lnTo>
                  <a:lnTo>
                    <a:pt x="3394" y="4593"/>
                  </a:lnTo>
                  <a:lnTo>
                    <a:pt x="3335" y="4634"/>
                  </a:lnTo>
                  <a:lnTo>
                    <a:pt x="3323" y="4648"/>
                  </a:lnTo>
                  <a:lnTo>
                    <a:pt x="3300" y="4676"/>
                  </a:lnTo>
                  <a:lnTo>
                    <a:pt x="3288" y="4683"/>
                  </a:lnTo>
                  <a:lnTo>
                    <a:pt x="3264" y="4697"/>
                  </a:lnTo>
                  <a:lnTo>
                    <a:pt x="3229" y="4703"/>
                  </a:lnTo>
                  <a:lnTo>
                    <a:pt x="3217" y="4717"/>
                  </a:lnTo>
                  <a:lnTo>
                    <a:pt x="3217" y="4731"/>
                  </a:lnTo>
                  <a:lnTo>
                    <a:pt x="3217" y="4766"/>
                  </a:lnTo>
                  <a:lnTo>
                    <a:pt x="3205" y="4779"/>
                  </a:lnTo>
                  <a:lnTo>
                    <a:pt x="3193" y="4793"/>
                  </a:lnTo>
                  <a:lnTo>
                    <a:pt x="3193" y="4807"/>
                  </a:lnTo>
                  <a:lnTo>
                    <a:pt x="3217" y="4835"/>
                  </a:lnTo>
                  <a:lnTo>
                    <a:pt x="3264" y="4876"/>
                  </a:lnTo>
                  <a:lnTo>
                    <a:pt x="3406" y="5007"/>
                  </a:lnTo>
                  <a:lnTo>
                    <a:pt x="3383" y="5035"/>
                  </a:lnTo>
                  <a:lnTo>
                    <a:pt x="3371" y="5042"/>
                  </a:lnTo>
                  <a:lnTo>
                    <a:pt x="3264" y="5070"/>
                  </a:lnTo>
                  <a:lnTo>
                    <a:pt x="3181" y="5076"/>
                  </a:lnTo>
                  <a:lnTo>
                    <a:pt x="3087" y="5090"/>
                  </a:lnTo>
                  <a:lnTo>
                    <a:pt x="3051" y="5104"/>
                  </a:lnTo>
                  <a:lnTo>
                    <a:pt x="3016" y="5125"/>
                  </a:lnTo>
                  <a:lnTo>
                    <a:pt x="2969" y="5145"/>
                  </a:lnTo>
                  <a:lnTo>
                    <a:pt x="2874" y="5194"/>
                  </a:lnTo>
                  <a:lnTo>
                    <a:pt x="2803" y="5173"/>
                  </a:lnTo>
                  <a:lnTo>
                    <a:pt x="2779" y="5166"/>
                  </a:lnTo>
                  <a:lnTo>
                    <a:pt x="2756" y="5166"/>
                  </a:lnTo>
                  <a:lnTo>
                    <a:pt x="2708" y="5166"/>
                  </a:lnTo>
                  <a:lnTo>
                    <a:pt x="2685" y="5159"/>
                  </a:lnTo>
                  <a:lnTo>
                    <a:pt x="2661" y="5159"/>
                  </a:lnTo>
                  <a:lnTo>
                    <a:pt x="2626" y="5166"/>
                  </a:lnTo>
                  <a:lnTo>
                    <a:pt x="2614" y="5187"/>
                  </a:lnTo>
                  <a:lnTo>
                    <a:pt x="2590" y="5221"/>
                  </a:lnTo>
                  <a:lnTo>
                    <a:pt x="2590" y="5228"/>
                  </a:lnTo>
                  <a:lnTo>
                    <a:pt x="2566" y="5221"/>
                  </a:lnTo>
                  <a:lnTo>
                    <a:pt x="2555" y="5215"/>
                  </a:lnTo>
                  <a:lnTo>
                    <a:pt x="2543" y="5194"/>
                  </a:lnTo>
                  <a:lnTo>
                    <a:pt x="2531" y="5187"/>
                  </a:lnTo>
                  <a:lnTo>
                    <a:pt x="2507" y="5180"/>
                  </a:lnTo>
                  <a:lnTo>
                    <a:pt x="2496" y="5187"/>
                  </a:lnTo>
                  <a:lnTo>
                    <a:pt x="2460" y="5187"/>
                  </a:lnTo>
                  <a:lnTo>
                    <a:pt x="2425" y="5194"/>
                  </a:lnTo>
                  <a:lnTo>
                    <a:pt x="2318" y="5180"/>
                  </a:lnTo>
                  <a:lnTo>
                    <a:pt x="2283" y="5166"/>
                  </a:lnTo>
                  <a:lnTo>
                    <a:pt x="2259" y="5166"/>
                  </a:lnTo>
                  <a:lnTo>
                    <a:pt x="2224" y="5166"/>
                  </a:lnTo>
                  <a:lnTo>
                    <a:pt x="2188" y="5166"/>
                  </a:lnTo>
                  <a:lnTo>
                    <a:pt x="2164" y="5173"/>
                  </a:lnTo>
                  <a:lnTo>
                    <a:pt x="2141" y="5187"/>
                  </a:lnTo>
                  <a:lnTo>
                    <a:pt x="2129" y="5215"/>
                  </a:lnTo>
                  <a:lnTo>
                    <a:pt x="2117" y="5270"/>
                  </a:lnTo>
                  <a:lnTo>
                    <a:pt x="2117" y="5304"/>
                  </a:lnTo>
                  <a:lnTo>
                    <a:pt x="2129" y="5373"/>
                  </a:lnTo>
                  <a:lnTo>
                    <a:pt x="2117" y="5429"/>
                  </a:lnTo>
                  <a:lnTo>
                    <a:pt x="2034" y="5429"/>
                  </a:lnTo>
                  <a:lnTo>
                    <a:pt x="2022" y="5415"/>
                  </a:lnTo>
                  <a:lnTo>
                    <a:pt x="1999" y="5401"/>
                  </a:lnTo>
                  <a:lnTo>
                    <a:pt x="1987" y="5394"/>
                  </a:lnTo>
                  <a:lnTo>
                    <a:pt x="1951" y="5360"/>
                  </a:lnTo>
                  <a:lnTo>
                    <a:pt x="1857" y="5373"/>
                  </a:lnTo>
                  <a:lnTo>
                    <a:pt x="1644" y="5442"/>
                  </a:lnTo>
                  <a:lnTo>
                    <a:pt x="1561" y="5449"/>
                  </a:lnTo>
                  <a:lnTo>
                    <a:pt x="1490" y="5442"/>
                  </a:lnTo>
                  <a:lnTo>
                    <a:pt x="1419" y="5422"/>
                  </a:lnTo>
                  <a:lnTo>
                    <a:pt x="1313" y="5366"/>
                  </a:lnTo>
                  <a:lnTo>
                    <a:pt x="1277" y="5332"/>
                  </a:lnTo>
                  <a:lnTo>
                    <a:pt x="1230" y="5297"/>
                  </a:lnTo>
                  <a:lnTo>
                    <a:pt x="1195" y="5235"/>
                  </a:lnTo>
                  <a:lnTo>
                    <a:pt x="1124" y="5159"/>
                  </a:lnTo>
                  <a:lnTo>
                    <a:pt x="1041" y="5173"/>
                  </a:lnTo>
                  <a:lnTo>
                    <a:pt x="1005" y="5215"/>
                  </a:lnTo>
                  <a:lnTo>
                    <a:pt x="982" y="5221"/>
                  </a:lnTo>
                  <a:lnTo>
                    <a:pt x="946" y="5221"/>
                  </a:lnTo>
                  <a:lnTo>
                    <a:pt x="911" y="5208"/>
                  </a:lnTo>
                  <a:lnTo>
                    <a:pt x="875" y="5187"/>
                  </a:lnTo>
                  <a:lnTo>
                    <a:pt x="852" y="5166"/>
                  </a:lnTo>
                  <a:lnTo>
                    <a:pt x="840" y="5145"/>
                  </a:lnTo>
                  <a:lnTo>
                    <a:pt x="840" y="5132"/>
                  </a:lnTo>
                  <a:lnTo>
                    <a:pt x="828" y="5111"/>
                  </a:lnTo>
                  <a:lnTo>
                    <a:pt x="792" y="5097"/>
                  </a:lnTo>
                  <a:lnTo>
                    <a:pt x="721" y="5083"/>
                  </a:lnTo>
                  <a:lnTo>
                    <a:pt x="402" y="5083"/>
                  </a:lnTo>
                  <a:lnTo>
                    <a:pt x="296" y="5104"/>
                  </a:lnTo>
                  <a:lnTo>
                    <a:pt x="225" y="5118"/>
                  </a:lnTo>
                  <a:lnTo>
                    <a:pt x="154" y="5139"/>
                  </a:lnTo>
                  <a:lnTo>
                    <a:pt x="0" y="5145"/>
                  </a:lnTo>
                  <a:lnTo>
                    <a:pt x="0" y="5145"/>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4"/>
            <p:cNvSpPr/>
            <p:nvPr/>
          </p:nvSpPr>
          <p:spPr>
            <a:xfrm flipH="1">
              <a:off x="3159304" y="3257965"/>
              <a:ext cx="506257" cy="500989"/>
            </a:xfrm>
            <a:custGeom>
              <a:avLst/>
              <a:gdLst/>
              <a:ahLst/>
              <a:cxnLst/>
              <a:rect l="l" t="t" r="r" b="b"/>
              <a:pathLst>
                <a:path w="8316" h="5256" extrusionOk="0">
                  <a:moveTo>
                    <a:pt x="1" y="2417"/>
                  </a:moveTo>
                  <a:lnTo>
                    <a:pt x="24" y="2397"/>
                  </a:lnTo>
                  <a:lnTo>
                    <a:pt x="36" y="2383"/>
                  </a:lnTo>
                  <a:lnTo>
                    <a:pt x="72" y="2369"/>
                  </a:lnTo>
                  <a:lnTo>
                    <a:pt x="190" y="2272"/>
                  </a:lnTo>
                  <a:lnTo>
                    <a:pt x="308" y="2162"/>
                  </a:lnTo>
                  <a:lnTo>
                    <a:pt x="332" y="2155"/>
                  </a:lnTo>
                  <a:lnTo>
                    <a:pt x="367" y="2148"/>
                  </a:lnTo>
                  <a:lnTo>
                    <a:pt x="486" y="2169"/>
                  </a:lnTo>
                  <a:lnTo>
                    <a:pt x="651" y="2176"/>
                  </a:lnTo>
                  <a:lnTo>
                    <a:pt x="770" y="2196"/>
                  </a:lnTo>
                  <a:lnTo>
                    <a:pt x="793" y="2203"/>
                  </a:lnTo>
                  <a:lnTo>
                    <a:pt x="841" y="2231"/>
                  </a:lnTo>
                  <a:lnTo>
                    <a:pt x="864" y="2245"/>
                  </a:lnTo>
                  <a:lnTo>
                    <a:pt x="911" y="2265"/>
                  </a:lnTo>
                  <a:lnTo>
                    <a:pt x="935" y="2272"/>
                  </a:lnTo>
                  <a:lnTo>
                    <a:pt x="971" y="2279"/>
                  </a:lnTo>
                  <a:lnTo>
                    <a:pt x="1018" y="2279"/>
                  </a:lnTo>
                  <a:lnTo>
                    <a:pt x="1089" y="2265"/>
                  </a:lnTo>
                  <a:lnTo>
                    <a:pt x="1113" y="2252"/>
                  </a:lnTo>
                  <a:lnTo>
                    <a:pt x="1136" y="2245"/>
                  </a:lnTo>
                  <a:lnTo>
                    <a:pt x="1148" y="2238"/>
                  </a:lnTo>
                  <a:lnTo>
                    <a:pt x="1172" y="2238"/>
                  </a:lnTo>
                  <a:lnTo>
                    <a:pt x="1231" y="2252"/>
                  </a:lnTo>
                  <a:lnTo>
                    <a:pt x="1302" y="2252"/>
                  </a:lnTo>
                  <a:lnTo>
                    <a:pt x="1491" y="2286"/>
                  </a:lnTo>
                  <a:lnTo>
                    <a:pt x="1491" y="2286"/>
                  </a:lnTo>
                  <a:lnTo>
                    <a:pt x="1526" y="2279"/>
                  </a:lnTo>
                  <a:lnTo>
                    <a:pt x="1562" y="2265"/>
                  </a:lnTo>
                  <a:lnTo>
                    <a:pt x="1574" y="2265"/>
                  </a:lnTo>
                  <a:lnTo>
                    <a:pt x="1609" y="2272"/>
                  </a:lnTo>
                  <a:lnTo>
                    <a:pt x="1834" y="2231"/>
                  </a:lnTo>
                  <a:lnTo>
                    <a:pt x="1739" y="2100"/>
                  </a:lnTo>
                  <a:lnTo>
                    <a:pt x="1728" y="2065"/>
                  </a:lnTo>
                  <a:lnTo>
                    <a:pt x="1728" y="2031"/>
                  </a:lnTo>
                  <a:lnTo>
                    <a:pt x="1739" y="1996"/>
                  </a:lnTo>
                  <a:lnTo>
                    <a:pt x="1739" y="1968"/>
                  </a:lnTo>
                  <a:lnTo>
                    <a:pt x="1739" y="1948"/>
                  </a:lnTo>
                  <a:lnTo>
                    <a:pt x="1680" y="1858"/>
                  </a:lnTo>
                  <a:lnTo>
                    <a:pt x="1538" y="1789"/>
                  </a:lnTo>
                  <a:lnTo>
                    <a:pt x="1515" y="1754"/>
                  </a:lnTo>
                  <a:lnTo>
                    <a:pt x="1503" y="1741"/>
                  </a:lnTo>
                  <a:lnTo>
                    <a:pt x="1503" y="1720"/>
                  </a:lnTo>
                  <a:lnTo>
                    <a:pt x="1479" y="1713"/>
                  </a:lnTo>
                  <a:lnTo>
                    <a:pt x="1432" y="1699"/>
                  </a:lnTo>
                  <a:lnTo>
                    <a:pt x="1408" y="1699"/>
                  </a:lnTo>
                  <a:lnTo>
                    <a:pt x="1396" y="1685"/>
                  </a:lnTo>
                  <a:lnTo>
                    <a:pt x="1361" y="1623"/>
                  </a:lnTo>
                  <a:lnTo>
                    <a:pt x="1408" y="1568"/>
                  </a:lnTo>
                  <a:lnTo>
                    <a:pt x="1479" y="1540"/>
                  </a:lnTo>
                  <a:lnTo>
                    <a:pt x="1526" y="1533"/>
                  </a:lnTo>
                  <a:lnTo>
                    <a:pt x="1586" y="1520"/>
                  </a:lnTo>
                  <a:lnTo>
                    <a:pt x="1810" y="1416"/>
                  </a:lnTo>
                  <a:lnTo>
                    <a:pt x="1846" y="1395"/>
                  </a:lnTo>
                  <a:lnTo>
                    <a:pt x="1858" y="1381"/>
                  </a:lnTo>
                  <a:lnTo>
                    <a:pt x="1846" y="1361"/>
                  </a:lnTo>
                  <a:lnTo>
                    <a:pt x="1834" y="1347"/>
                  </a:lnTo>
                  <a:lnTo>
                    <a:pt x="1822" y="1312"/>
                  </a:lnTo>
                  <a:lnTo>
                    <a:pt x="1763" y="1257"/>
                  </a:lnTo>
                  <a:lnTo>
                    <a:pt x="1751" y="1188"/>
                  </a:lnTo>
                  <a:lnTo>
                    <a:pt x="1799" y="1154"/>
                  </a:lnTo>
                  <a:lnTo>
                    <a:pt x="2130" y="1064"/>
                  </a:lnTo>
                  <a:lnTo>
                    <a:pt x="2201" y="1050"/>
                  </a:lnTo>
                  <a:lnTo>
                    <a:pt x="2248" y="1043"/>
                  </a:lnTo>
                  <a:lnTo>
                    <a:pt x="2307" y="1043"/>
                  </a:lnTo>
                  <a:lnTo>
                    <a:pt x="2354" y="1043"/>
                  </a:lnTo>
                  <a:lnTo>
                    <a:pt x="2414" y="1050"/>
                  </a:lnTo>
                  <a:lnTo>
                    <a:pt x="2437" y="1057"/>
                  </a:lnTo>
                  <a:lnTo>
                    <a:pt x="2449" y="1064"/>
                  </a:lnTo>
                  <a:lnTo>
                    <a:pt x="2484" y="1078"/>
                  </a:lnTo>
                  <a:lnTo>
                    <a:pt x="2496" y="1084"/>
                  </a:lnTo>
                  <a:lnTo>
                    <a:pt x="2567" y="1098"/>
                  </a:lnTo>
                  <a:lnTo>
                    <a:pt x="2674" y="1105"/>
                  </a:lnTo>
                  <a:lnTo>
                    <a:pt x="2780" y="1119"/>
                  </a:lnTo>
                  <a:lnTo>
                    <a:pt x="2816" y="1126"/>
                  </a:lnTo>
                  <a:lnTo>
                    <a:pt x="2875" y="1160"/>
                  </a:lnTo>
                  <a:lnTo>
                    <a:pt x="2981" y="1188"/>
                  </a:lnTo>
                  <a:lnTo>
                    <a:pt x="3099" y="1181"/>
                  </a:lnTo>
                  <a:lnTo>
                    <a:pt x="3277" y="1216"/>
                  </a:lnTo>
                  <a:lnTo>
                    <a:pt x="3348" y="1223"/>
                  </a:lnTo>
                  <a:lnTo>
                    <a:pt x="3442" y="1216"/>
                  </a:lnTo>
                  <a:lnTo>
                    <a:pt x="3573" y="1188"/>
                  </a:lnTo>
                  <a:lnTo>
                    <a:pt x="3691" y="1174"/>
                  </a:lnTo>
                  <a:lnTo>
                    <a:pt x="3809" y="1140"/>
                  </a:lnTo>
                  <a:lnTo>
                    <a:pt x="3845" y="1119"/>
                  </a:lnTo>
                  <a:lnTo>
                    <a:pt x="3856" y="1105"/>
                  </a:lnTo>
                  <a:lnTo>
                    <a:pt x="3868" y="1029"/>
                  </a:lnTo>
                  <a:lnTo>
                    <a:pt x="3880" y="1008"/>
                  </a:lnTo>
                  <a:lnTo>
                    <a:pt x="4152" y="774"/>
                  </a:lnTo>
                  <a:lnTo>
                    <a:pt x="4223" y="684"/>
                  </a:lnTo>
                  <a:lnTo>
                    <a:pt x="4223" y="663"/>
                  </a:lnTo>
                  <a:lnTo>
                    <a:pt x="4223" y="642"/>
                  </a:lnTo>
                  <a:lnTo>
                    <a:pt x="4223" y="622"/>
                  </a:lnTo>
                  <a:lnTo>
                    <a:pt x="4176" y="546"/>
                  </a:lnTo>
                  <a:lnTo>
                    <a:pt x="4164" y="518"/>
                  </a:lnTo>
                  <a:lnTo>
                    <a:pt x="4152" y="497"/>
                  </a:lnTo>
                  <a:lnTo>
                    <a:pt x="4164" y="470"/>
                  </a:lnTo>
                  <a:lnTo>
                    <a:pt x="4211" y="394"/>
                  </a:lnTo>
                  <a:lnTo>
                    <a:pt x="4235" y="339"/>
                  </a:lnTo>
                  <a:lnTo>
                    <a:pt x="4235" y="297"/>
                  </a:lnTo>
                  <a:lnTo>
                    <a:pt x="4353" y="228"/>
                  </a:lnTo>
                  <a:lnTo>
                    <a:pt x="4696" y="90"/>
                  </a:lnTo>
                  <a:lnTo>
                    <a:pt x="4779" y="83"/>
                  </a:lnTo>
                  <a:lnTo>
                    <a:pt x="4814" y="104"/>
                  </a:lnTo>
                  <a:lnTo>
                    <a:pt x="4803" y="145"/>
                  </a:lnTo>
                  <a:lnTo>
                    <a:pt x="4755" y="180"/>
                  </a:lnTo>
                  <a:lnTo>
                    <a:pt x="4743" y="214"/>
                  </a:lnTo>
                  <a:lnTo>
                    <a:pt x="4732" y="249"/>
                  </a:lnTo>
                  <a:lnTo>
                    <a:pt x="4732" y="325"/>
                  </a:lnTo>
                  <a:lnTo>
                    <a:pt x="4732" y="339"/>
                  </a:lnTo>
                  <a:lnTo>
                    <a:pt x="4743" y="352"/>
                  </a:lnTo>
                  <a:lnTo>
                    <a:pt x="4743" y="352"/>
                  </a:lnTo>
                  <a:lnTo>
                    <a:pt x="4743" y="366"/>
                  </a:lnTo>
                  <a:lnTo>
                    <a:pt x="4743" y="387"/>
                  </a:lnTo>
                  <a:lnTo>
                    <a:pt x="4743" y="394"/>
                  </a:lnTo>
                  <a:lnTo>
                    <a:pt x="4826" y="408"/>
                  </a:lnTo>
                  <a:lnTo>
                    <a:pt x="4885" y="435"/>
                  </a:lnTo>
                  <a:lnTo>
                    <a:pt x="4921" y="435"/>
                  </a:lnTo>
                  <a:lnTo>
                    <a:pt x="4992" y="428"/>
                  </a:lnTo>
                  <a:lnTo>
                    <a:pt x="5122" y="387"/>
                  </a:lnTo>
                  <a:lnTo>
                    <a:pt x="5157" y="373"/>
                  </a:lnTo>
                  <a:lnTo>
                    <a:pt x="5216" y="339"/>
                  </a:lnTo>
                  <a:lnTo>
                    <a:pt x="5240" y="297"/>
                  </a:lnTo>
                  <a:lnTo>
                    <a:pt x="5276" y="249"/>
                  </a:lnTo>
                  <a:lnTo>
                    <a:pt x="5311" y="214"/>
                  </a:lnTo>
                  <a:lnTo>
                    <a:pt x="5287" y="166"/>
                  </a:lnTo>
                  <a:lnTo>
                    <a:pt x="5323" y="97"/>
                  </a:lnTo>
                  <a:lnTo>
                    <a:pt x="5358" y="55"/>
                  </a:lnTo>
                  <a:lnTo>
                    <a:pt x="5418" y="83"/>
                  </a:lnTo>
                  <a:lnTo>
                    <a:pt x="5453" y="118"/>
                  </a:lnTo>
                  <a:lnTo>
                    <a:pt x="5453" y="187"/>
                  </a:lnTo>
                  <a:lnTo>
                    <a:pt x="5429" y="249"/>
                  </a:lnTo>
                  <a:lnTo>
                    <a:pt x="5394" y="325"/>
                  </a:lnTo>
                  <a:lnTo>
                    <a:pt x="5477" y="325"/>
                  </a:lnTo>
                  <a:lnTo>
                    <a:pt x="5559" y="263"/>
                  </a:lnTo>
                  <a:lnTo>
                    <a:pt x="5619" y="200"/>
                  </a:lnTo>
                  <a:lnTo>
                    <a:pt x="5654" y="145"/>
                  </a:lnTo>
                  <a:lnTo>
                    <a:pt x="5690" y="90"/>
                  </a:lnTo>
                  <a:lnTo>
                    <a:pt x="5737" y="90"/>
                  </a:lnTo>
                  <a:lnTo>
                    <a:pt x="5843" y="124"/>
                  </a:lnTo>
                  <a:lnTo>
                    <a:pt x="5914" y="173"/>
                  </a:lnTo>
                  <a:lnTo>
                    <a:pt x="5985" y="207"/>
                  </a:lnTo>
                  <a:lnTo>
                    <a:pt x="6068" y="228"/>
                  </a:lnTo>
                  <a:lnTo>
                    <a:pt x="6163" y="304"/>
                  </a:lnTo>
                  <a:lnTo>
                    <a:pt x="6257" y="373"/>
                  </a:lnTo>
                  <a:lnTo>
                    <a:pt x="6352" y="442"/>
                  </a:lnTo>
                  <a:lnTo>
                    <a:pt x="6423" y="428"/>
                  </a:lnTo>
                  <a:lnTo>
                    <a:pt x="6470" y="477"/>
                  </a:lnTo>
                  <a:lnTo>
                    <a:pt x="6494" y="587"/>
                  </a:lnTo>
                  <a:lnTo>
                    <a:pt x="6553" y="684"/>
                  </a:lnTo>
                  <a:lnTo>
                    <a:pt x="6577" y="649"/>
                  </a:lnTo>
                  <a:lnTo>
                    <a:pt x="6577" y="608"/>
                  </a:lnTo>
                  <a:lnTo>
                    <a:pt x="6577" y="573"/>
                  </a:lnTo>
                  <a:lnTo>
                    <a:pt x="6553" y="532"/>
                  </a:lnTo>
                  <a:lnTo>
                    <a:pt x="6612" y="566"/>
                  </a:lnTo>
                  <a:lnTo>
                    <a:pt x="6659" y="636"/>
                  </a:lnTo>
                  <a:lnTo>
                    <a:pt x="6742" y="732"/>
                  </a:lnTo>
                  <a:lnTo>
                    <a:pt x="6849" y="850"/>
                  </a:lnTo>
                  <a:lnTo>
                    <a:pt x="6884" y="919"/>
                  </a:lnTo>
                  <a:lnTo>
                    <a:pt x="6991" y="939"/>
                  </a:lnTo>
                  <a:lnTo>
                    <a:pt x="7014" y="995"/>
                  </a:lnTo>
                  <a:lnTo>
                    <a:pt x="7061" y="1057"/>
                  </a:lnTo>
                  <a:lnTo>
                    <a:pt x="7109" y="1112"/>
                  </a:lnTo>
                  <a:lnTo>
                    <a:pt x="7097" y="1209"/>
                  </a:lnTo>
                  <a:lnTo>
                    <a:pt x="7061" y="1285"/>
                  </a:lnTo>
                  <a:lnTo>
                    <a:pt x="7026" y="1395"/>
                  </a:lnTo>
                  <a:lnTo>
                    <a:pt x="6979" y="1471"/>
                  </a:lnTo>
                  <a:lnTo>
                    <a:pt x="6967" y="1526"/>
                  </a:lnTo>
                  <a:lnTo>
                    <a:pt x="6955" y="1575"/>
                  </a:lnTo>
                  <a:lnTo>
                    <a:pt x="6931" y="1596"/>
                  </a:lnTo>
                  <a:lnTo>
                    <a:pt x="6896" y="1582"/>
                  </a:lnTo>
                  <a:lnTo>
                    <a:pt x="6849" y="1513"/>
                  </a:lnTo>
                  <a:lnTo>
                    <a:pt x="6825" y="1478"/>
                  </a:lnTo>
                  <a:lnTo>
                    <a:pt x="6778" y="1464"/>
                  </a:lnTo>
                  <a:lnTo>
                    <a:pt x="6742" y="1471"/>
                  </a:lnTo>
                  <a:lnTo>
                    <a:pt x="6707" y="1492"/>
                  </a:lnTo>
                  <a:lnTo>
                    <a:pt x="6671" y="1520"/>
                  </a:lnTo>
                  <a:lnTo>
                    <a:pt x="6659" y="1533"/>
                  </a:lnTo>
                  <a:lnTo>
                    <a:pt x="6659" y="1561"/>
                  </a:lnTo>
                  <a:lnTo>
                    <a:pt x="6683" y="1616"/>
                  </a:lnTo>
                  <a:lnTo>
                    <a:pt x="6683" y="1651"/>
                  </a:lnTo>
                  <a:lnTo>
                    <a:pt x="6707" y="1699"/>
                  </a:lnTo>
                  <a:lnTo>
                    <a:pt x="6695" y="1741"/>
                  </a:lnTo>
                  <a:lnTo>
                    <a:pt x="6671" y="1768"/>
                  </a:lnTo>
                  <a:lnTo>
                    <a:pt x="6600" y="1768"/>
                  </a:lnTo>
                  <a:lnTo>
                    <a:pt x="6553" y="1754"/>
                  </a:lnTo>
                  <a:lnTo>
                    <a:pt x="6529" y="1720"/>
                  </a:lnTo>
                  <a:lnTo>
                    <a:pt x="6517" y="1713"/>
                  </a:lnTo>
                  <a:lnTo>
                    <a:pt x="6506" y="1727"/>
                  </a:lnTo>
                  <a:lnTo>
                    <a:pt x="6506" y="1747"/>
                  </a:lnTo>
                  <a:lnTo>
                    <a:pt x="6506" y="1761"/>
                  </a:lnTo>
                  <a:lnTo>
                    <a:pt x="6517" y="1775"/>
                  </a:lnTo>
                  <a:lnTo>
                    <a:pt x="6529" y="1782"/>
                  </a:lnTo>
                  <a:lnTo>
                    <a:pt x="6529" y="1817"/>
                  </a:lnTo>
                  <a:lnTo>
                    <a:pt x="6506" y="1851"/>
                  </a:lnTo>
                  <a:lnTo>
                    <a:pt x="6529" y="1906"/>
                  </a:lnTo>
                  <a:lnTo>
                    <a:pt x="6588" y="1941"/>
                  </a:lnTo>
                  <a:lnTo>
                    <a:pt x="6600" y="1975"/>
                  </a:lnTo>
                  <a:lnTo>
                    <a:pt x="6600" y="1989"/>
                  </a:lnTo>
                  <a:lnTo>
                    <a:pt x="6600" y="2024"/>
                  </a:lnTo>
                  <a:lnTo>
                    <a:pt x="6636" y="2031"/>
                  </a:lnTo>
                  <a:lnTo>
                    <a:pt x="6671" y="2024"/>
                  </a:lnTo>
                  <a:lnTo>
                    <a:pt x="6707" y="2003"/>
                  </a:lnTo>
                  <a:lnTo>
                    <a:pt x="6742" y="1989"/>
                  </a:lnTo>
                  <a:lnTo>
                    <a:pt x="6754" y="1982"/>
                  </a:lnTo>
                  <a:lnTo>
                    <a:pt x="6872" y="1975"/>
                  </a:lnTo>
                  <a:lnTo>
                    <a:pt x="6955" y="1962"/>
                  </a:lnTo>
                  <a:lnTo>
                    <a:pt x="7085" y="1955"/>
                  </a:lnTo>
                  <a:lnTo>
                    <a:pt x="7168" y="1948"/>
                  </a:lnTo>
                  <a:lnTo>
                    <a:pt x="7239" y="1927"/>
                  </a:lnTo>
                  <a:lnTo>
                    <a:pt x="7322" y="1913"/>
                  </a:lnTo>
                  <a:lnTo>
                    <a:pt x="7381" y="1920"/>
                  </a:lnTo>
                  <a:lnTo>
                    <a:pt x="7475" y="1913"/>
                  </a:lnTo>
                  <a:lnTo>
                    <a:pt x="7653" y="1934"/>
                  </a:lnTo>
                  <a:lnTo>
                    <a:pt x="7724" y="1975"/>
                  </a:lnTo>
                  <a:lnTo>
                    <a:pt x="7783" y="2003"/>
                  </a:lnTo>
                  <a:lnTo>
                    <a:pt x="7854" y="2058"/>
                  </a:lnTo>
                  <a:lnTo>
                    <a:pt x="7960" y="2114"/>
                  </a:lnTo>
                  <a:lnTo>
                    <a:pt x="8008" y="2155"/>
                  </a:lnTo>
                  <a:lnTo>
                    <a:pt x="8067" y="2224"/>
                  </a:lnTo>
                  <a:lnTo>
                    <a:pt x="8138" y="2259"/>
                  </a:lnTo>
                  <a:lnTo>
                    <a:pt x="8209" y="2272"/>
                  </a:lnTo>
                  <a:lnTo>
                    <a:pt x="8268" y="2286"/>
                  </a:lnTo>
                  <a:lnTo>
                    <a:pt x="8303" y="2307"/>
                  </a:lnTo>
                  <a:lnTo>
                    <a:pt x="8315" y="2341"/>
                  </a:lnTo>
                  <a:lnTo>
                    <a:pt x="8291" y="2376"/>
                  </a:lnTo>
                  <a:lnTo>
                    <a:pt x="8232" y="2410"/>
                  </a:lnTo>
                  <a:lnTo>
                    <a:pt x="8126" y="2452"/>
                  </a:lnTo>
                  <a:lnTo>
                    <a:pt x="8090" y="2459"/>
                  </a:lnTo>
                  <a:lnTo>
                    <a:pt x="8008" y="2486"/>
                  </a:lnTo>
                  <a:lnTo>
                    <a:pt x="7972" y="2507"/>
                  </a:lnTo>
                  <a:lnTo>
                    <a:pt x="7925" y="2507"/>
                  </a:lnTo>
                  <a:lnTo>
                    <a:pt x="7889" y="2528"/>
                  </a:lnTo>
                  <a:lnTo>
                    <a:pt x="7854" y="2549"/>
                  </a:lnTo>
                  <a:lnTo>
                    <a:pt x="7783" y="2535"/>
                  </a:lnTo>
                  <a:lnTo>
                    <a:pt x="7736" y="2521"/>
                  </a:lnTo>
                  <a:lnTo>
                    <a:pt x="7700" y="2521"/>
                  </a:lnTo>
                  <a:lnTo>
                    <a:pt x="7676" y="2556"/>
                  </a:lnTo>
                  <a:lnTo>
                    <a:pt x="7676" y="2597"/>
                  </a:lnTo>
                  <a:lnTo>
                    <a:pt x="7688" y="2638"/>
                  </a:lnTo>
                  <a:lnTo>
                    <a:pt x="7676" y="2673"/>
                  </a:lnTo>
                  <a:lnTo>
                    <a:pt x="7641" y="2701"/>
                  </a:lnTo>
                  <a:lnTo>
                    <a:pt x="7594" y="2721"/>
                  </a:lnTo>
                  <a:lnTo>
                    <a:pt x="7546" y="2742"/>
                  </a:lnTo>
                  <a:lnTo>
                    <a:pt x="7523" y="2783"/>
                  </a:lnTo>
                  <a:lnTo>
                    <a:pt x="7582" y="2797"/>
                  </a:lnTo>
                  <a:lnTo>
                    <a:pt x="7357" y="2887"/>
                  </a:lnTo>
                  <a:lnTo>
                    <a:pt x="7274" y="2956"/>
                  </a:lnTo>
                  <a:lnTo>
                    <a:pt x="7168" y="3004"/>
                  </a:lnTo>
                  <a:lnTo>
                    <a:pt x="7132" y="3046"/>
                  </a:lnTo>
                  <a:lnTo>
                    <a:pt x="7085" y="3094"/>
                  </a:lnTo>
                  <a:lnTo>
                    <a:pt x="7026" y="3143"/>
                  </a:lnTo>
                  <a:lnTo>
                    <a:pt x="6955" y="3177"/>
                  </a:lnTo>
                  <a:lnTo>
                    <a:pt x="6872" y="3191"/>
                  </a:lnTo>
                  <a:lnTo>
                    <a:pt x="6813" y="3184"/>
                  </a:lnTo>
                  <a:lnTo>
                    <a:pt x="6754" y="3177"/>
                  </a:lnTo>
                  <a:lnTo>
                    <a:pt x="6719" y="3184"/>
                  </a:lnTo>
                  <a:lnTo>
                    <a:pt x="6707" y="3225"/>
                  </a:lnTo>
                  <a:lnTo>
                    <a:pt x="6695" y="3246"/>
                  </a:lnTo>
                  <a:lnTo>
                    <a:pt x="6612" y="3294"/>
                  </a:lnTo>
                  <a:lnTo>
                    <a:pt x="6600" y="3329"/>
                  </a:lnTo>
                  <a:lnTo>
                    <a:pt x="6541" y="3315"/>
                  </a:lnTo>
                  <a:lnTo>
                    <a:pt x="6482" y="3308"/>
                  </a:lnTo>
                  <a:lnTo>
                    <a:pt x="6269" y="3336"/>
                  </a:lnTo>
                  <a:lnTo>
                    <a:pt x="6245" y="3350"/>
                  </a:lnTo>
                  <a:lnTo>
                    <a:pt x="6198" y="3370"/>
                  </a:lnTo>
                  <a:lnTo>
                    <a:pt x="5843" y="3605"/>
                  </a:lnTo>
                  <a:lnTo>
                    <a:pt x="5749" y="3647"/>
                  </a:lnTo>
                  <a:lnTo>
                    <a:pt x="5678" y="3667"/>
                  </a:lnTo>
                  <a:lnTo>
                    <a:pt x="5453" y="3702"/>
                  </a:lnTo>
                  <a:lnTo>
                    <a:pt x="5370" y="3723"/>
                  </a:lnTo>
                  <a:lnTo>
                    <a:pt x="4874" y="3944"/>
                  </a:lnTo>
                  <a:lnTo>
                    <a:pt x="4720" y="3992"/>
                  </a:lnTo>
                  <a:lnTo>
                    <a:pt x="4448" y="3999"/>
                  </a:lnTo>
                  <a:lnTo>
                    <a:pt x="4188" y="4054"/>
                  </a:lnTo>
                  <a:lnTo>
                    <a:pt x="4140" y="4054"/>
                  </a:lnTo>
                  <a:lnTo>
                    <a:pt x="4128" y="4047"/>
                  </a:lnTo>
                  <a:lnTo>
                    <a:pt x="4105" y="4047"/>
                  </a:lnTo>
                  <a:lnTo>
                    <a:pt x="4069" y="4075"/>
                  </a:lnTo>
                  <a:lnTo>
                    <a:pt x="4057" y="4096"/>
                  </a:lnTo>
                  <a:lnTo>
                    <a:pt x="4057" y="4116"/>
                  </a:lnTo>
                  <a:lnTo>
                    <a:pt x="4046" y="4144"/>
                  </a:lnTo>
                  <a:lnTo>
                    <a:pt x="4010" y="4165"/>
                  </a:lnTo>
                  <a:lnTo>
                    <a:pt x="3916" y="4185"/>
                  </a:lnTo>
                  <a:lnTo>
                    <a:pt x="3833" y="4192"/>
                  </a:lnTo>
                  <a:lnTo>
                    <a:pt x="3762" y="4192"/>
                  </a:lnTo>
                  <a:lnTo>
                    <a:pt x="3679" y="4185"/>
                  </a:lnTo>
                  <a:lnTo>
                    <a:pt x="3383" y="4116"/>
                  </a:lnTo>
                  <a:lnTo>
                    <a:pt x="3289" y="4116"/>
                  </a:lnTo>
                  <a:lnTo>
                    <a:pt x="3170" y="4172"/>
                  </a:lnTo>
                  <a:lnTo>
                    <a:pt x="3147" y="4330"/>
                  </a:lnTo>
                  <a:lnTo>
                    <a:pt x="3064" y="4400"/>
                  </a:lnTo>
                  <a:lnTo>
                    <a:pt x="2816" y="4503"/>
                  </a:lnTo>
                  <a:lnTo>
                    <a:pt x="2674" y="4538"/>
                  </a:lnTo>
                  <a:lnTo>
                    <a:pt x="2555" y="4524"/>
                  </a:lnTo>
                  <a:lnTo>
                    <a:pt x="2544" y="4524"/>
                  </a:lnTo>
                  <a:lnTo>
                    <a:pt x="2390" y="4551"/>
                  </a:lnTo>
                  <a:lnTo>
                    <a:pt x="2331" y="4655"/>
                  </a:lnTo>
                  <a:lnTo>
                    <a:pt x="2307" y="4890"/>
                  </a:lnTo>
                  <a:lnTo>
                    <a:pt x="2272" y="4966"/>
                  </a:lnTo>
                  <a:lnTo>
                    <a:pt x="2260" y="5035"/>
                  </a:lnTo>
                  <a:lnTo>
                    <a:pt x="2212" y="5090"/>
                  </a:lnTo>
                  <a:lnTo>
                    <a:pt x="2118" y="5138"/>
                  </a:lnTo>
                  <a:lnTo>
                    <a:pt x="1976" y="5166"/>
                  </a:lnTo>
                  <a:lnTo>
                    <a:pt x="1574" y="5214"/>
                  </a:lnTo>
                  <a:lnTo>
                    <a:pt x="1503" y="5228"/>
                  </a:lnTo>
                  <a:lnTo>
                    <a:pt x="1444" y="5242"/>
                  </a:lnTo>
                  <a:lnTo>
                    <a:pt x="1385" y="5256"/>
                  </a:lnTo>
                  <a:lnTo>
                    <a:pt x="1302" y="5249"/>
                  </a:lnTo>
                  <a:lnTo>
                    <a:pt x="1113" y="5208"/>
                  </a:lnTo>
                  <a:lnTo>
                    <a:pt x="1042" y="5201"/>
                  </a:lnTo>
                  <a:lnTo>
                    <a:pt x="994" y="5208"/>
                  </a:lnTo>
                  <a:lnTo>
                    <a:pt x="994" y="5208"/>
                  </a:lnTo>
                  <a:lnTo>
                    <a:pt x="982" y="5194"/>
                  </a:lnTo>
                  <a:lnTo>
                    <a:pt x="971" y="5159"/>
                  </a:lnTo>
                  <a:lnTo>
                    <a:pt x="959" y="5152"/>
                  </a:lnTo>
                  <a:lnTo>
                    <a:pt x="935" y="5145"/>
                  </a:lnTo>
                  <a:lnTo>
                    <a:pt x="923" y="5132"/>
                  </a:lnTo>
                  <a:lnTo>
                    <a:pt x="923" y="5118"/>
                  </a:lnTo>
                  <a:lnTo>
                    <a:pt x="935" y="5069"/>
                  </a:lnTo>
                  <a:lnTo>
                    <a:pt x="971" y="5028"/>
                  </a:lnTo>
                  <a:lnTo>
                    <a:pt x="971" y="4959"/>
                  </a:lnTo>
                  <a:lnTo>
                    <a:pt x="982" y="4924"/>
                  </a:lnTo>
                  <a:lnTo>
                    <a:pt x="1065" y="4821"/>
                  </a:lnTo>
                  <a:lnTo>
                    <a:pt x="1077" y="4793"/>
                  </a:lnTo>
                  <a:lnTo>
                    <a:pt x="1065" y="4772"/>
                  </a:lnTo>
                  <a:lnTo>
                    <a:pt x="1053" y="4759"/>
                  </a:lnTo>
                  <a:lnTo>
                    <a:pt x="1042" y="4752"/>
                  </a:lnTo>
                  <a:lnTo>
                    <a:pt x="1030" y="4745"/>
                  </a:lnTo>
                  <a:lnTo>
                    <a:pt x="1018" y="4731"/>
                  </a:lnTo>
                  <a:lnTo>
                    <a:pt x="1018" y="4696"/>
                  </a:lnTo>
                  <a:lnTo>
                    <a:pt x="1030" y="4676"/>
                  </a:lnTo>
                  <a:lnTo>
                    <a:pt x="1053" y="4662"/>
                  </a:lnTo>
                  <a:lnTo>
                    <a:pt x="1113" y="4641"/>
                  </a:lnTo>
                  <a:lnTo>
                    <a:pt x="1184" y="4621"/>
                  </a:lnTo>
                  <a:lnTo>
                    <a:pt x="1361" y="4531"/>
                  </a:lnTo>
                  <a:lnTo>
                    <a:pt x="1503" y="4448"/>
                  </a:lnTo>
                  <a:lnTo>
                    <a:pt x="1432" y="4393"/>
                  </a:lnTo>
                  <a:lnTo>
                    <a:pt x="1195" y="4220"/>
                  </a:lnTo>
                  <a:lnTo>
                    <a:pt x="1124" y="4165"/>
                  </a:lnTo>
                  <a:lnTo>
                    <a:pt x="1053" y="4137"/>
                  </a:lnTo>
                  <a:lnTo>
                    <a:pt x="935" y="4027"/>
                  </a:lnTo>
                  <a:lnTo>
                    <a:pt x="758" y="3799"/>
                  </a:lnTo>
                  <a:lnTo>
                    <a:pt x="746" y="3778"/>
                  </a:lnTo>
                  <a:lnTo>
                    <a:pt x="710" y="3716"/>
                  </a:lnTo>
                  <a:lnTo>
                    <a:pt x="710" y="3695"/>
                  </a:lnTo>
                  <a:lnTo>
                    <a:pt x="722" y="3674"/>
                  </a:lnTo>
                  <a:lnTo>
                    <a:pt x="734" y="3667"/>
                  </a:lnTo>
                  <a:lnTo>
                    <a:pt x="781" y="3661"/>
                  </a:lnTo>
                  <a:lnTo>
                    <a:pt x="864" y="3626"/>
                  </a:lnTo>
                  <a:lnTo>
                    <a:pt x="888" y="3619"/>
                  </a:lnTo>
                  <a:lnTo>
                    <a:pt x="900" y="3619"/>
                  </a:lnTo>
                  <a:lnTo>
                    <a:pt x="923" y="3619"/>
                  </a:lnTo>
                  <a:lnTo>
                    <a:pt x="923" y="3605"/>
                  </a:lnTo>
                  <a:lnTo>
                    <a:pt x="947" y="3481"/>
                  </a:lnTo>
                  <a:lnTo>
                    <a:pt x="947" y="3384"/>
                  </a:lnTo>
                  <a:lnTo>
                    <a:pt x="935" y="3357"/>
                  </a:lnTo>
                  <a:lnTo>
                    <a:pt x="876" y="3343"/>
                  </a:lnTo>
                  <a:lnTo>
                    <a:pt x="604" y="3281"/>
                  </a:lnTo>
                  <a:lnTo>
                    <a:pt x="557" y="3267"/>
                  </a:lnTo>
                  <a:lnTo>
                    <a:pt x="509" y="3239"/>
                  </a:lnTo>
                  <a:lnTo>
                    <a:pt x="498" y="3219"/>
                  </a:lnTo>
                  <a:lnTo>
                    <a:pt x="486" y="3191"/>
                  </a:lnTo>
                  <a:lnTo>
                    <a:pt x="498" y="3143"/>
                  </a:lnTo>
                  <a:lnTo>
                    <a:pt x="498" y="3115"/>
                  </a:lnTo>
                  <a:lnTo>
                    <a:pt x="486" y="3108"/>
                  </a:lnTo>
                  <a:lnTo>
                    <a:pt x="474" y="3108"/>
                  </a:lnTo>
                  <a:lnTo>
                    <a:pt x="462" y="3115"/>
                  </a:lnTo>
                  <a:lnTo>
                    <a:pt x="450" y="3129"/>
                  </a:lnTo>
                  <a:lnTo>
                    <a:pt x="379" y="3129"/>
                  </a:lnTo>
                  <a:lnTo>
                    <a:pt x="261" y="3067"/>
                  </a:lnTo>
                  <a:lnTo>
                    <a:pt x="261" y="2984"/>
                  </a:lnTo>
                  <a:lnTo>
                    <a:pt x="308" y="2880"/>
                  </a:lnTo>
                  <a:lnTo>
                    <a:pt x="320" y="2687"/>
                  </a:lnTo>
                  <a:lnTo>
                    <a:pt x="308" y="2645"/>
                  </a:lnTo>
                  <a:lnTo>
                    <a:pt x="119" y="2576"/>
                  </a:lnTo>
                  <a:lnTo>
                    <a:pt x="84" y="2556"/>
                  </a:lnTo>
                  <a:lnTo>
                    <a:pt x="36" y="2521"/>
                  </a:lnTo>
                  <a:lnTo>
                    <a:pt x="24" y="2500"/>
                  </a:lnTo>
                  <a:lnTo>
                    <a:pt x="1" y="2452"/>
                  </a:lnTo>
                  <a:lnTo>
                    <a:pt x="1" y="2431"/>
                  </a:lnTo>
                  <a:lnTo>
                    <a:pt x="1" y="2417"/>
                  </a:lnTo>
                  <a:close/>
                  <a:moveTo>
                    <a:pt x="5157" y="124"/>
                  </a:moveTo>
                  <a:lnTo>
                    <a:pt x="5181" y="152"/>
                  </a:lnTo>
                  <a:lnTo>
                    <a:pt x="5205" y="159"/>
                  </a:lnTo>
                  <a:lnTo>
                    <a:pt x="5228" y="173"/>
                  </a:lnTo>
                  <a:lnTo>
                    <a:pt x="5240" y="207"/>
                  </a:lnTo>
                  <a:lnTo>
                    <a:pt x="5205" y="256"/>
                  </a:lnTo>
                  <a:lnTo>
                    <a:pt x="5122" y="318"/>
                  </a:lnTo>
                  <a:lnTo>
                    <a:pt x="5015" y="380"/>
                  </a:lnTo>
                  <a:lnTo>
                    <a:pt x="4933" y="408"/>
                  </a:lnTo>
                  <a:lnTo>
                    <a:pt x="4826" y="394"/>
                  </a:lnTo>
                  <a:lnTo>
                    <a:pt x="4791" y="332"/>
                  </a:lnTo>
                  <a:lnTo>
                    <a:pt x="4791" y="263"/>
                  </a:lnTo>
                  <a:lnTo>
                    <a:pt x="4826" y="214"/>
                  </a:lnTo>
                  <a:lnTo>
                    <a:pt x="4909" y="145"/>
                  </a:lnTo>
                  <a:lnTo>
                    <a:pt x="4921" y="138"/>
                  </a:lnTo>
                  <a:lnTo>
                    <a:pt x="4909" y="124"/>
                  </a:lnTo>
                  <a:lnTo>
                    <a:pt x="4921" y="97"/>
                  </a:lnTo>
                  <a:lnTo>
                    <a:pt x="4956" y="76"/>
                  </a:lnTo>
                  <a:lnTo>
                    <a:pt x="4968" y="35"/>
                  </a:lnTo>
                  <a:lnTo>
                    <a:pt x="5051" y="7"/>
                  </a:lnTo>
                  <a:lnTo>
                    <a:pt x="5134" y="21"/>
                  </a:lnTo>
                  <a:lnTo>
                    <a:pt x="5205" y="0"/>
                  </a:lnTo>
                  <a:lnTo>
                    <a:pt x="5240" y="14"/>
                  </a:lnTo>
                  <a:lnTo>
                    <a:pt x="5240" y="42"/>
                  </a:lnTo>
                  <a:lnTo>
                    <a:pt x="5193" y="104"/>
                  </a:lnTo>
                  <a:lnTo>
                    <a:pt x="5157" y="124"/>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4"/>
            <p:cNvSpPr/>
            <p:nvPr/>
          </p:nvSpPr>
          <p:spPr>
            <a:xfrm flipH="1">
              <a:off x="4118406" y="2782615"/>
              <a:ext cx="892099" cy="701823"/>
            </a:xfrm>
            <a:custGeom>
              <a:avLst/>
              <a:gdLst/>
              <a:ahLst/>
              <a:cxnLst/>
              <a:rect l="l" t="t" r="r" b="b"/>
              <a:pathLst>
                <a:path w="14654" h="7363" extrusionOk="0">
                  <a:moveTo>
                    <a:pt x="0" y="1"/>
                  </a:moveTo>
                  <a:lnTo>
                    <a:pt x="95" y="56"/>
                  </a:lnTo>
                  <a:lnTo>
                    <a:pt x="142" y="63"/>
                  </a:lnTo>
                  <a:lnTo>
                    <a:pt x="201" y="70"/>
                  </a:lnTo>
                  <a:lnTo>
                    <a:pt x="260" y="91"/>
                  </a:lnTo>
                  <a:lnTo>
                    <a:pt x="367" y="125"/>
                  </a:lnTo>
                  <a:lnTo>
                    <a:pt x="556" y="215"/>
                  </a:lnTo>
                  <a:lnTo>
                    <a:pt x="592" y="229"/>
                  </a:lnTo>
                  <a:lnTo>
                    <a:pt x="816" y="249"/>
                  </a:lnTo>
                  <a:lnTo>
                    <a:pt x="1928" y="533"/>
                  </a:lnTo>
                  <a:lnTo>
                    <a:pt x="2224" y="650"/>
                  </a:lnTo>
                  <a:lnTo>
                    <a:pt x="2389" y="698"/>
                  </a:lnTo>
                  <a:lnTo>
                    <a:pt x="2732" y="760"/>
                  </a:lnTo>
                  <a:lnTo>
                    <a:pt x="2779" y="760"/>
                  </a:lnTo>
                  <a:lnTo>
                    <a:pt x="2815" y="760"/>
                  </a:lnTo>
                  <a:lnTo>
                    <a:pt x="2862" y="760"/>
                  </a:lnTo>
                  <a:lnTo>
                    <a:pt x="2898" y="781"/>
                  </a:lnTo>
                  <a:lnTo>
                    <a:pt x="3193" y="968"/>
                  </a:lnTo>
                  <a:lnTo>
                    <a:pt x="3489" y="1113"/>
                  </a:lnTo>
                  <a:lnTo>
                    <a:pt x="3631" y="1161"/>
                  </a:lnTo>
                  <a:lnTo>
                    <a:pt x="3773" y="1189"/>
                  </a:lnTo>
                  <a:lnTo>
                    <a:pt x="3856" y="1175"/>
                  </a:lnTo>
                  <a:lnTo>
                    <a:pt x="3891" y="1140"/>
                  </a:lnTo>
                  <a:lnTo>
                    <a:pt x="3927" y="1113"/>
                  </a:lnTo>
                  <a:lnTo>
                    <a:pt x="4069" y="1057"/>
                  </a:lnTo>
                  <a:lnTo>
                    <a:pt x="4116" y="1044"/>
                  </a:lnTo>
                  <a:lnTo>
                    <a:pt x="4163" y="1044"/>
                  </a:lnTo>
                  <a:lnTo>
                    <a:pt x="4766" y="1127"/>
                  </a:lnTo>
                  <a:lnTo>
                    <a:pt x="4826" y="1140"/>
                  </a:lnTo>
                  <a:lnTo>
                    <a:pt x="4991" y="1285"/>
                  </a:lnTo>
                  <a:lnTo>
                    <a:pt x="5074" y="1299"/>
                  </a:lnTo>
                  <a:lnTo>
                    <a:pt x="5169" y="1292"/>
                  </a:lnTo>
                  <a:lnTo>
                    <a:pt x="5239" y="1265"/>
                  </a:lnTo>
                  <a:lnTo>
                    <a:pt x="5417" y="1320"/>
                  </a:lnTo>
                  <a:lnTo>
                    <a:pt x="5511" y="1334"/>
                  </a:lnTo>
                  <a:lnTo>
                    <a:pt x="5559" y="1299"/>
                  </a:lnTo>
                  <a:lnTo>
                    <a:pt x="5571" y="1285"/>
                  </a:lnTo>
                  <a:lnTo>
                    <a:pt x="5630" y="1272"/>
                  </a:lnTo>
                  <a:lnTo>
                    <a:pt x="5677" y="1265"/>
                  </a:lnTo>
                  <a:lnTo>
                    <a:pt x="5724" y="1265"/>
                  </a:lnTo>
                  <a:lnTo>
                    <a:pt x="5748" y="1278"/>
                  </a:lnTo>
                  <a:lnTo>
                    <a:pt x="5831" y="1361"/>
                  </a:lnTo>
                  <a:lnTo>
                    <a:pt x="5854" y="1368"/>
                  </a:lnTo>
                  <a:lnTo>
                    <a:pt x="5878" y="1361"/>
                  </a:lnTo>
                  <a:lnTo>
                    <a:pt x="5902" y="1348"/>
                  </a:lnTo>
                  <a:lnTo>
                    <a:pt x="5937" y="1341"/>
                  </a:lnTo>
                  <a:lnTo>
                    <a:pt x="5949" y="1341"/>
                  </a:lnTo>
                  <a:lnTo>
                    <a:pt x="5949" y="1348"/>
                  </a:lnTo>
                  <a:lnTo>
                    <a:pt x="5973" y="1354"/>
                  </a:lnTo>
                  <a:lnTo>
                    <a:pt x="5996" y="1354"/>
                  </a:lnTo>
                  <a:lnTo>
                    <a:pt x="6150" y="1341"/>
                  </a:lnTo>
                  <a:lnTo>
                    <a:pt x="6186" y="1341"/>
                  </a:lnTo>
                  <a:lnTo>
                    <a:pt x="6209" y="1348"/>
                  </a:lnTo>
                  <a:lnTo>
                    <a:pt x="6268" y="1375"/>
                  </a:lnTo>
                  <a:lnTo>
                    <a:pt x="6292" y="1382"/>
                  </a:lnTo>
                  <a:lnTo>
                    <a:pt x="6328" y="1389"/>
                  </a:lnTo>
                  <a:lnTo>
                    <a:pt x="6351" y="1382"/>
                  </a:lnTo>
                  <a:lnTo>
                    <a:pt x="6446" y="1354"/>
                  </a:lnTo>
                  <a:lnTo>
                    <a:pt x="6458" y="1292"/>
                  </a:lnTo>
                  <a:lnTo>
                    <a:pt x="6458" y="1278"/>
                  </a:lnTo>
                  <a:lnTo>
                    <a:pt x="6493" y="1265"/>
                  </a:lnTo>
                  <a:lnTo>
                    <a:pt x="6529" y="1272"/>
                  </a:lnTo>
                  <a:lnTo>
                    <a:pt x="6552" y="1272"/>
                  </a:lnTo>
                  <a:lnTo>
                    <a:pt x="6576" y="1272"/>
                  </a:lnTo>
                  <a:lnTo>
                    <a:pt x="6576" y="1258"/>
                  </a:lnTo>
                  <a:lnTo>
                    <a:pt x="6576" y="1244"/>
                  </a:lnTo>
                  <a:lnTo>
                    <a:pt x="6576" y="1223"/>
                  </a:lnTo>
                  <a:lnTo>
                    <a:pt x="6600" y="1202"/>
                  </a:lnTo>
                  <a:lnTo>
                    <a:pt x="6600" y="1189"/>
                  </a:lnTo>
                  <a:lnTo>
                    <a:pt x="6611" y="1175"/>
                  </a:lnTo>
                  <a:lnTo>
                    <a:pt x="6682" y="1127"/>
                  </a:lnTo>
                  <a:lnTo>
                    <a:pt x="6694" y="1113"/>
                  </a:lnTo>
                  <a:lnTo>
                    <a:pt x="6694" y="1099"/>
                  </a:lnTo>
                  <a:lnTo>
                    <a:pt x="6706" y="1092"/>
                  </a:lnTo>
                  <a:lnTo>
                    <a:pt x="6730" y="1092"/>
                  </a:lnTo>
                  <a:lnTo>
                    <a:pt x="6789" y="1092"/>
                  </a:lnTo>
                  <a:lnTo>
                    <a:pt x="7120" y="878"/>
                  </a:lnTo>
                  <a:lnTo>
                    <a:pt x="7380" y="602"/>
                  </a:lnTo>
                  <a:lnTo>
                    <a:pt x="7558" y="505"/>
                  </a:lnTo>
                  <a:lnTo>
                    <a:pt x="7581" y="477"/>
                  </a:lnTo>
                  <a:lnTo>
                    <a:pt x="7605" y="408"/>
                  </a:lnTo>
                  <a:lnTo>
                    <a:pt x="7640" y="450"/>
                  </a:lnTo>
                  <a:lnTo>
                    <a:pt x="7770" y="981"/>
                  </a:lnTo>
                  <a:lnTo>
                    <a:pt x="7901" y="1465"/>
                  </a:lnTo>
                  <a:lnTo>
                    <a:pt x="7912" y="1520"/>
                  </a:lnTo>
                  <a:lnTo>
                    <a:pt x="7936" y="1541"/>
                  </a:lnTo>
                  <a:lnTo>
                    <a:pt x="7960" y="1548"/>
                  </a:lnTo>
                  <a:lnTo>
                    <a:pt x="8019" y="1534"/>
                  </a:lnTo>
                  <a:lnTo>
                    <a:pt x="8113" y="1493"/>
                  </a:lnTo>
                  <a:lnTo>
                    <a:pt x="8161" y="1479"/>
                  </a:lnTo>
                  <a:lnTo>
                    <a:pt x="8184" y="1472"/>
                  </a:lnTo>
                  <a:lnTo>
                    <a:pt x="8208" y="1444"/>
                  </a:lnTo>
                  <a:lnTo>
                    <a:pt x="8244" y="1423"/>
                  </a:lnTo>
                  <a:lnTo>
                    <a:pt x="8338" y="1403"/>
                  </a:lnTo>
                  <a:lnTo>
                    <a:pt x="8799" y="1334"/>
                  </a:lnTo>
                  <a:lnTo>
                    <a:pt x="9048" y="1348"/>
                  </a:lnTo>
                  <a:lnTo>
                    <a:pt x="9142" y="1396"/>
                  </a:lnTo>
                  <a:lnTo>
                    <a:pt x="9201" y="1410"/>
                  </a:lnTo>
                  <a:lnTo>
                    <a:pt x="9261" y="1417"/>
                  </a:lnTo>
                  <a:lnTo>
                    <a:pt x="9320" y="1410"/>
                  </a:lnTo>
                  <a:lnTo>
                    <a:pt x="9367" y="1396"/>
                  </a:lnTo>
                  <a:lnTo>
                    <a:pt x="9426" y="1382"/>
                  </a:lnTo>
                  <a:lnTo>
                    <a:pt x="9462" y="1368"/>
                  </a:lnTo>
                  <a:lnTo>
                    <a:pt x="9497" y="1354"/>
                  </a:lnTo>
                  <a:lnTo>
                    <a:pt x="9521" y="1341"/>
                  </a:lnTo>
                  <a:lnTo>
                    <a:pt x="9521" y="1313"/>
                  </a:lnTo>
                  <a:lnTo>
                    <a:pt x="9604" y="1202"/>
                  </a:lnTo>
                  <a:lnTo>
                    <a:pt x="9627" y="1140"/>
                  </a:lnTo>
                  <a:lnTo>
                    <a:pt x="9627" y="1113"/>
                  </a:lnTo>
                  <a:lnTo>
                    <a:pt x="9639" y="1092"/>
                  </a:lnTo>
                  <a:lnTo>
                    <a:pt x="9698" y="1051"/>
                  </a:lnTo>
                  <a:lnTo>
                    <a:pt x="9746" y="1016"/>
                  </a:lnTo>
                  <a:lnTo>
                    <a:pt x="9781" y="975"/>
                  </a:lnTo>
                  <a:lnTo>
                    <a:pt x="9816" y="961"/>
                  </a:lnTo>
                  <a:lnTo>
                    <a:pt x="9852" y="961"/>
                  </a:lnTo>
                  <a:lnTo>
                    <a:pt x="9911" y="961"/>
                  </a:lnTo>
                  <a:lnTo>
                    <a:pt x="9947" y="940"/>
                  </a:lnTo>
                  <a:lnTo>
                    <a:pt x="9958" y="926"/>
                  </a:lnTo>
                  <a:lnTo>
                    <a:pt x="9994" y="912"/>
                  </a:lnTo>
                  <a:lnTo>
                    <a:pt x="10029" y="899"/>
                  </a:lnTo>
                  <a:lnTo>
                    <a:pt x="10065" y="892"/>
                  </a:lnTo>
                  <a:lnTo>
                    <a:pt x="10112" y="899"/>
                  </a:lnTo>
                  <a:lnTo>
                    <a:pt x="10159" y="919"/>
                  </a:lnTo>
                  <a:lnTo>
                    <a:pt x="10207" y="968"/>
                  </a:lnTo>
                  <a:lnTo>
                    <a:pt x="10230" y="995"/>
                  </a:lnTo>
                  <a:lnTo>
                    <a:pt x="10313" y="1023"/>
                  </a:lnTo>
                  <a:lnTo>
                    <a:pt x="10408" y="1051"/>
                  </a:lnTo>
                  <a:lnTo>
                    <a:pt x="10443" y="1064"/>
                  </a:lnTo>
                  <a:lnTo>
                    <a:pt x="10479" y="1092"/>
                  </a:lnTo>
                  <a:lnTo>
                    <a:pt x="10502" y="1113"/>
                  </a:lnTo>
                  <a:lnTo>
                    <a:pt x="10514" y="1161"/>
                  </a:lnTo>
                  <a:lnTo>
                    <a:pt x="10455" y="1189"/>
                  </a:lnTo>
                  <a:lnTo>
                    <a:pt x="10420" y="1313"/>
                  </a:lnTo>
                  <a:lnTo>
                    <a:pt x="10420" y="1354"/>
                  </a:lnTo>
                  <a:lnTo>
                    <a:pt x="10420" y="1375"/>
                  </a:lnTo>
                  <a:lnTo>
                    <a:pt x="10420" y="1396"/>
                  </a:lnTo>
                  <a:lnTo>
                    <a:pt x="10349" y="1437"/>
                  </a:lnTo>
                  <a:lnTo>
                    <a:pt x="10325" y="1472"/>
                  </a:lnTo>
                  <a:lnTo>
                    <a:pt x="10325" y="1506"/>
                  </a:lnTo>
                  <a:lnTo>
                    <a:pt x="10313" y="1527"/>
                  </a:lnTo>
                  <a:lnTo>
                    <a:pt x="10278" y="1603"/>
                  </a:lnTo>
                  <a:lnTo>
                    <a:pt x="10384" y="1603"/>
                  </a:lnTo>
                  <a:lnTo>
                    <a:pt x="10431" y="1596"/>
                  </a:lnTo>
                  <a:lnTo>
                    <a:pt x="10514" y="1596"/>
                  </a:lnTo>
                  <a:lnTo>
                    <a:pt x="10550" y="1617"/>
                  </a:lnTo>
                  <a:lnTo>
                    <a:pt x="10585" y="1638"/>
                  </a:lnTo>
                  <a:lnTo>
                    <a:pt x="10845" y="1700"/>
                  </a:lnTo>
                  <a:lnTo>
                    <a:pt x="10916" y="1714"/>
                  </a:lnTo>
                  <a:lnTo>
                    <a:pt x="10999" y="1734"/>
                  </a:lnTo>
                  <a:lnTo>
                    <a:pt x="11035" y="1783"/>
                  </a:lnTo>
                  <a:lnTo>
                    <a:pt x="11070" y="1803"/>
                  </a:lnTo>
                  <a:lnTo>
                    <a:pt x="11141" y="1817"/>
                  </a:lnTo>
                  <a:lnTo>
                    <a:pt x="11188" y="1817"/>
                  </a:lnTo>
                  <a:lnTo>
                    <a:pt x="11248" y="1824"/>
                  </a:lnTo>
                  <a:lnTo>
                    <a:pt x="11319" y="1845"/>
                  </a:lnTo>
                  <a:lnTo>
                    <a:pt x="11378" y="1886"/>
                  </a:lnTo>
                  <a:lnTo>
                    <a:pt x="11508" y="1935"/>
                  </a:lnTo>
                  <a:lnTo>
                    <a:pt x="11697" y="2045"/>
                  </a:lnTo>
                  <a:lnTo>
                    <a:pt x="11815" y="2038"/>
                  </a:lnTo>
                  <a:lnTo>
                    <a:pt x="12028" y="2011"/>
                  </a:lnTo>
                  <a:lnTo>
                    <a:pt x="12075" y="2031"/>
                  </a:lnTo>
                  <a:lnTo>
                    <a:pt x="12158" y="2128"/>
                  </a:lnTo>
                  <a:lnTo>
                    <a:pt x="12206" y="2169"/>
                  </a:lnTo>
                  <a:lnTo>
                    <a:pt x="12300" y="2238"/>
                  </a:lnTo>
                  <a:lnTo>
                    <a:pt x="12371" y="2280"/>
                  </a:lnTo>
                  <a:lnTo>
                    <a:pt x="12407" y="2308"/>
                  </a:lnTo>
                  <a:lnTo>
                    <a:pt x="12407" y="2328"/>
                  </a:lnTo>
                  <a:lnTo>
                    <a:pt x="12407" y="2356"/>
                  </a:lnTo>
                  <a:lnTo>
                    <a:pt x="12442" y="2404"/>
                  </a:lnTo>
                  <a:lnTo>
                    <a:pt x="12513" y="2480"/>
                  </a:lnTo>
                  <a:lnTo>
                    <a:pt x="12761" y="2660"/>
                  </a:lnTo>
                  <a:lnTo>
                    <a:pt x="12809" y="2722"/>
                  </a:lnTo>
                  <a:lnTo>
                    <a:pt x="12832" y="2743"/>
                  </a:lnTo>
                  <a:lnTo>
                    <a:pt x="12844" y="2756"/>
                  </a:lnTo>
                  <a:lnTo>
                    <a:pt x="12856" y="2770"/>
                  </a:lnTo>
                  <a:lnTo>
                    <a:pt x="12891" y="2784"/>
                  </a:lnTo>
                  <a:lnTo>
                    <a:pt x="12998" y="2777"/>
                  </a:lnTo>
                  <a:lnTo>
                    <a:pt x="13116" y="2715"/>
                  </a:lnTo>
                  <a:lnTo>
                    <a:pt x="13128" y="2784"/>
                  </a:lnTo>
                  <a:lnTo>
                    <a:pt x="13211" y="2901"/>
                  </a:lnTo>
                  <a:lnTo>
                    <a:pt x="13294" y="2984"/>
                  </a:lnTo>
                  <a:lnTo>
                    <a:pt x="13577" y="3205"/>
                  </a:lnTo>
                  <a:lnTo>
                    <a:pt x="13625" y="3288"/>
                  </a:lnTo>
                  <a:lnTo>
                    <a:pt x="13648" y="3378"/>
                  </a:lnTo>
                  <a:lnTo>
                    <a:pt x="13660" y="3564"/>
                  </a:lnTo>
                  <a:lnTo>
                    <a:pt x="13684" y="3640"/>
                  </a:lnTo>
                  <a:lnTo>
                    <a:pt x="13719" y="3709"/>
                  </a:lnTo>
                  <a:lnTo>
                    <a:pt x="13826" y="3820"/>
                  </a:lnTo>
                  <a:lnTo>
                    <a:pt x="13897" y="3855"/>
                  </a:lnTo>
                  <a:lnTo>
                    <a:pt x="14086" y="3924"/>
                  </a:lnTo>
                  <a:lnTo>
                    <a:pt x="14181" y="3986"/>
                  </a:lnTo>
                  <a:lnTo>
                    <a:pt x="14287" y="4013"/>
                  </a:lnTo>
                  <a:lnTo>
                    <a:pt x="14382" y="4048"/>
                  </a:lnTo>
                  <a:lnTo>
                    <a:pt x="14417" y="4082"/>
                  </a:lnTo>
                  <a:lnTo>
                    <a:pt x="14547" y="4214"/>
                  </a:lnTo>
                  <a:lnTo>
                    <a:pt x="14654" y="4386"/>
                  </a:lnTo>
                  <a:lnTo>
                    <a:pt x="14654" y="4400"/>
                  </a:lnTo>
                  <a:lnTo>
                    <a:pt x="14275" y="4469"/>
                  </a:lnTo>
                  <a:lnTo>
                    <a:pt x="14098" y="4490"/>
                  </a:lnTo>
                  <a:lnTo>
                    <a:pt x="14015" y="4497"/>
                  </a:lnTo>
                  <a:lnTo>
                    <a:pt x="13944" y="4518"/>
                  </a:lnTo>
                  <a:lnTo>
                    <a:pt x="13897" y="4545"/>
                  </a:lnTo>
                  <a:lnTo>
                    <a:pt x="13861" y="4580"/>
                  </a:lnTo>
                  <a:lnTo>
                    <a:pt x="13755" y="4745"/>
                  </a:lnTo>
                  <a:lnTo>
                    <a:pt x="13696" y="4794"/>
                  </a:lnTo>
                  <a:lnTo>
                    <a:pt x="13625" y="4835"/>
                  </a:lnTo>
                  <a:lnTo>
                    <a:pt x="13554" y="4870"/>
                  </a:lnTo>
                  <a:lnTo>
                    <a:pt x="13506" y="4911"/>
                  </a:lnTo>
                  <a:lnTo>
                    <a:pt x="13506" y="4994"/>
                  </a:lnTo>
                  <a:lnTo>
                    <a:pt x="13719" y="5484"/>
                  </a:lnTo>
                  <a:lnTo>
                    <a:pt x="13743" y="5602"/>
                  </a:lnTo>
                  <a:lnTo>
                    <a:pt x="13743" y="5671"/>
                  </a:lnTo>
                  <a:lnTo>
                    <a:pt x="13731" y="5747"/>
                  </a:lnTo>
                  <a:lnTo>
                    <a:pt x="13696" y="5816"/>
                  </a:lnTo>
                  <a:lnTo>
                    <a:pt x="13637" y="5871"/>
                  </a:lnTo>
                  <a:lnTo>
                    <a:pt x="13400" y="6023"/>
                  </a:lnTo>
                  <a:lnTo>
                    <a:pt x="13341" y="6071"/>
                  </a:lnTo>
                  <a:lnTo>
                    <a:pt x="13305" y="6120"/>
                  </a:lnTo>
                  <a:lnTo>
                    <a:pt x="13305" y="6161"/>
                  </a:lnTo>
                  <a:lnTo>
                    <a:pt x="13329" y="6203"/>
                  </a:lnTo>
                  <a:lnTo>
                    <a:pt x="13388" y="6251"/>
                  </a:lnTo>
                  <a:lnTo>
                    <a:pt x="13471" y="6306"/>
                  </a:lnTo>
                  <a:lnTo>
                    <a:pt x="13542" y="6362"/>
                  </a:lnTo>
                  <a:lnTo>
                    <a:pt x="13577" y="6431"/>
                  </a:lnTo>
                  <a:lnTo>
                    <a:pt x="13577" y="6507"/>
                  </a:lnTo>
                  <a:lnTo>
                    <a:pt x="13542" y="6610"/>
                  </a:lnTo>
                  <a:lnTo>
                    <a:pt x="13459" y="6714"/>
                  </a:lnTo>
                  <a:lnTo>
                    <a:pt x="13329" y="6810"/>
                  </a:lnTo>
                  <a:lnTo>
                    <a:pt x="13175" y="6873"/>
                  </a:lnTo>
                  <a:lnTo>
                    <a:pt x="10916" y="7342"/>
                  </a:lnTo>
                  <a:lnTo>
                    <a:pt x="10810" y="7349"/>
                  </a:lnTo>
                  <a:lnTo>
                    <a:pt x="10668" y="7349"/>
                  </a:lnTo>
                  <a:lnTo>
                    <a:pt x="10301" y="7328"/>
                  </a:lnTo>
                  <a:lnTo>
                    <a:pt x="9982" y="7363"/>
                  </a:lnTo>
                  <a:lnTo>
                    <a:pt x="9935" y="7322"/>
                  </a:lnTo>
                  <a:lnTo>
                    <a:pt x="9923" y="6244"/>
                  </a:lnTo>
                  <a:lnTo>
                    <a:pt x="9923" y="5961"/>
                  </a:lnTo>
                  <a:lnTo>
                    <a:pt x="9911" y="5871"/>
                  </a:lnTo>
                  <a:lnTo>
                    <a:pt x="9876" y="5850"/>
                  </a:lnTo>
                  <a:lnTo>
                    <a:pt x="9852" y="5809"/>
                  </a:lnTo>
                  <a:lnTo>
                    <a:pt x="9816" y="5781"/>
                  </a:lnTo>
                  <a:lnTo>
                    <a:pt x="9793" y="5768"/>
                  </a:lnTo>
                  <a:lnTo>
                    <a:pt x="9793" y="5747"/>
                  </a:lnTo>
                  <a:lnTo>
                    <a:pt x="9805" y="5733"/>
                  </a:lnTo>
                  <a:lnTo>
                    <a:pt x="9805" y="5705"/>
                  </a:lnTo>
                  <a:lnTo>
                    <a:pt x="9769" y="5685"/>
                  </a:lnTo>
                  <a:lnTo>
                    <a:pt x="9722" y="5671"/>
                  </a:lnTo>
                  <a:lnTo>
                    <a:pt x="9686" y="5664"/>
                  </a:lnTo>
                  <a:lnTo>
                    <a:pt x="9675" y="5664"/>
                  </a:lnTo>
                  <a:lnTo>
                    <a:pt x="9663" y="5678"/>
                  </a:lnTo>
                  <a:lnTo>
                    <a:pt x="9663" y="5699"/>
                  </a:lnTo>
                  <a:lnTo>
                    <a:pt x="9639" y="5712"/>
                  </a:lnTo>
                  <a:lnTo>
                    <a:pt x="9615" y="5719"/>
                  </a:lnTo>
                  <a:lnTo>
                    <a:pt x="9568" y="5712"/>
                  </a:lnTo>
                  <a:lnTo>
                    <a:pt x="9462" y="5671"/>
                  </a:lnTo>
                  <a:lnTo>
                    <a:pt x="9438" y="5671"/>
                  </a:lnTo>
                  <a:lnTo>
                    <a:pt x="9414" y="5685"/>
                  </a:lnTo>
                  <a:lnTo>
                    <a:pt x="9379" y="5726"/>
                  </a:lnTo>
                  <a:lnTo>
                    <a:pt x="9355" y="5740"/>
                  </a:lnTo>
                  <a:lnTo>
                    <a:pt x="9225" y="5726"/>
                  </a:lnTo>
                  <a:lnTo>
                    <a:pt x="9201" y="5733"/>
                  </a:lnTo>
                  <a:lnTo>
                    <a:pt x="9166" y="5747"/>
                  </a:lnTo>
                  <a:lnTo>
                    <a:pt x="9142" y="5747"/>
                  </a:lnTo>
                  <a:lnTo>
                    <a:pt x="9131" y="5733"/>
                  </a:lnTo>
                  <a:lnTo>
                    <a:pt x="9107" y="5664"/>
                  </a:lnTo>
                  <a:lnTo>
                    <a:pt x="9060" y="5712"/>
                  </a:lnTo>
                  <a:lnTo>
                    <a:pt x="9071" y="5740"/>
                  </a:lnTo>
                  <a:lnTo>
                    <a:pt x="9071" y="5768"/>
                  </a:lnTo>
                  <a:lnTo>
                    <a:pt x="9060" y="5781"/>
                  </a:lnTo>
                  <a:lnTo>
                    <a:pt x="9036" y="5788"/>
                  </a:lnTo>
                  <a:lnTo>
                    <a:pt x="9012" y="5774"/>
                  </a:lnTo>
                  <a:lnTo>
                    <a:pt x="8977" y="5754"/>
                  </a:lnTo>
                  <a:lnTo>
                    <a:pt x="8918" y="5754"/>
                  </a:lnTo>
                  <a:lnTo>
                    <a:pt x="8882" y="5768"/>
                  </a:lnTo>
                  <a:lnTo>
                    <a:pt x="8870" y="5788"/>
                  </a:lnTo>
                  <a:lnTo>
                    <a:pt x="8847" y="5788"/>
                  </a:lnTo>
                  <a:lnTo>
                    <a:pt x="8835" y="5774"/>
                  </a:lnTo>
                  <a:lnTo>
                    <a:pt x="8811" y="5754"/>
                  </a:lnTo>
                  <a:lnTo>
                    <a:pt x="8799" y="5733"/>
                  </a:lnTo>
                  <a:lnTo>
                    <a:pt x="8752" y="5733"/>
                  </a:lnTo>
                  <a:lnTo>
                    <a:pt x="8728" y="5747"/>
                  </a:lnTo>
                  <a:lnTo>
                    <a:pt x="8740" y="5774"/>
                  </a:lnTo>
                  <a:lnTo>
                    <a:pt x="8717" y="5788"/>
                  </a:lnTo>
                  <a:lnTo>
                    <a:pt x="8693" y="5788"/>
                  </a:lnTo>
                  <a:lnTo>
                    <a:pt x="8669" y="5768"/>
                  </a:lnTo>
                  <a:lnTo>
                    <a:pt x="8646" y="5754"/>
                  </a:lnTo>
                  <a:lnTo>
                    <a:pt x="8622" y="5747"/>
                  </a:lnTo>
                  <a:lnTo>
                    <a:pt x="8527" y="5768"/>
                  </a:lnTo>
                  <a:lnTo>
                    <a:pt x="8456" y="5761"/>
                  </a:lnTo>
                  <a:lnTo>
                    <a:pt x="8362" y="5754"/>
                  </a:lnTo>
                  <a:lnTo>
                    <a:pt x="8326" y="5740"/>
                  </a:lnTo>
                  <a:lnTo>
                    <a:pt x="8326" y="5726"/>
                  </a:lnTo>
                  <a:lnTo>
                    <a:pt x="8350" y="5705"/>
                  </a:lnTo>
                  <a:lnTo>
                    <a:pt x="8350" y="5692"/>
                  </a:lnTo>
                  <a:lnTo>
                    <a:pt x="8232" y="5657"/>
                  </a:lnTo>
                  <a:lnTo>
                    <a:pt x="8161" y="5671"/>
                  </a:lnTo>
                  <a:lnTo>
                    <a:pt x="8066" y="5664"/>
                  </a:lnTo>
                  <a:lnTo>
                    <a:pt x="8042" y="5671"/>
                  </a:lnTo>
                  <a:lnTo>
                    <a:pt x="8031" y="5685"/>
                  </a:lnTo>
                  <a:lnTo>
                    <a:pt x="8019" y="5705"/>
                  </a:lnTo>
                  <a:lnTo>
                    <a:pt x="7995" y="5719"/>
                  </a:lnTo>
                  <a:lnTo>
                    <a:pt x="7960" y="5719"/>
                  </a:lnTo>
                  <a:lnTo>
                    <a:pt x="7924" y="5705"/>
                  </a:lnTo>
                  <a:lnTo>
                    <a:pt x="7901" y="5692"/>
                  </a:lnTo>
                  <a:lnTo>
                    <a:pt x="7901" y="5657"/>
                  </a:lnTo>
                  <a:lnTo>
                    <a:pt x="7877" y="5643"/>
                  </a:lnTo>
                  <a:lnTo>
                    <a:pt x="7853" y="5650"/>
                  </a:lnTo>
                  <a:lnTo>
                    <a:pt x="7830" y="5657"/>
                  </a:lnTo>
                  <a:lnTo>
                    <a:pt x="7794" y="5671"/>
                  </a:lnTo>
                  <a:lnTo>
                    <a:pt x="7770" y="5664"/>
                  </a:lnTo>
                  <a:lnTo>
                    <a:pt x="7711" y="5636"/>
                  </a:lnTo>
                  <a:lnTo>
                    <a:pt x="7640" y="5602"/>
                  </a:lnTo>
                  <a:lnTo>
                    <a:pt x="7581" y="5588"/>
                  </a:lnTo>
                  <a:lnTo>
                    <a:pt x="7546" y="5588"/>
                  </a:lnTo>
                  <a:lnTo>
                    <a:pt x="7522" y="5602"/>
                  </a:lnTo>
                  <a:lnTo>
                    <a:pt x="7487" y="5609"/>
                  </a:lnTo>
                  <a:lnTo>
                    <a:pt x="7427" y="5588"/>
                  </a:lnTo>
                  <a:lnTo>
                    <a:pt x="7356" y="5553"/>
                  </a:lnTo>
                  <a:lnTo>
                    <a:pt x="7286" y="5533"/>
                  </a:lnTo>
                  <a:lnTo>
                    <a:pt x="7262" y="5505"/>
                  </a:lnTo>
                  <a:lnTo>
                    <a:pt x="7226" y="5491"/>
                  </a:lnTo>
                  <a:lnTo>
                    <a:pt x="7144" y="5478"/>
                  </a:lnTo>
                  <a:lnTo>
                    <a:pt x="7132" y="5457"/>
                  </a:lnTo>
                  <a:lnTo>
                    <a:pt x="7144" y="5436"/>
                  </a:lnTo>
                  <a:lnTo>
                    <a:pt x="7167" y="5422"/>
                  </a:lnTo>
                  <a:lnTo>
                    <a:pt x="7191" y="5415"/>
                  </a:lnTo>
                  <a:lnTo>
                    <a:pt x="7167" y="5374"/>
                  </a:lnTo>
                  <a:lnTo>
                    <a:pt x="7096" y="5353"/>
                  </a:lnTo>
                  <a:lnTo>
                    <a:pt x="7084" y="5332"/>
                  </a:lnTo>
                  <a:lnTo>
                    <a:pt x="7049" y="5298"/>
                  </a:lnTo>
                  <a:lnTo>
                    <a:pt x="6718" y="5194"/>
                  </a:lnTo>
                  <a:lnTo>
                    <a:pt x="6647" y="5181"/>
                  </a:lnTo>
                  <a:lnTo>
                    <a:pt x="6600" y="5181"/>
                  </a:lnTo>
                  <a:lnTo>
                    <a:pt x="6564" y="5215"/>
                  </a:lnTo>
                  <a:lnTo>
                    <a:pt x="6529" y="5229"/>
                  </a:lnTo>
                  <a:lnTo>
                    <a:pt x="6493" y="5263"/>
                  </a:lnTo>
                  <a:lnTo>
                    <a:pt x="6399" y="5277"/>
                  </a:lnTo>
                  <a:lnTo>
                    <a:pt x="6351" y="5243"/>
                  </a:lnTo>
                  <a:lnTo>
                    <a:pt x="6316" y="5194"/>
                  </a:lnTo>
                  <a:lnTo>
                    <a:pt x="6268" y="5167"/>
                  </a:lnTo>
                  <a:lnTo>
                    <a:pt x="6150" y="5153"/>
                  </a:lnTo>
                  <a:lnTo>
                    <a:pt x="6103" y="5167"/>
                  </a:lnTo>
                  <a:lnTo>
                    <a:pt x="6079" y="5243"/>
                  </a:lnTo>
                  <a:lnTo>
                    <a:pt x="6067" y="5257"/>
                  </a:lnTo>
                  <a:lnTo>
                    <a:pt x="6032" y="5270"/>
                  </a:lnTo>
                  <a:lnTo>
                    <a:pt x="5996" y="5263"/>
                  </a:lnTo>
                  <a:lnTo>
                    <a:pt x="5973" y="5167"/>
                  </a:lnTo>
                  <a:lnTo>
                    <a:pt x="5914" y="5139"/>
                  </a:lnTo>
                  <a:lnTo>
                    <a:pt x="5878" y="5153"/>
                  </a:lnTo>
                  <a:lnTo>
                    <a:pt x="5819" y="5215"/>
                  </a:lnTo>
                  <a:lnTo>
                    <a:pt x="5843" y="5215"/>
                  </a:lnTo>
                  <a:lnTo>
                    <a:pt x="5831" y="5222"/>
                  </a:lnTo>
                  <a:lnTo>
                    <a:pt x="5784" y="5229"/>
                  </a:lnTo>
                  <a:lnTo>
                    <a:pt x="5784" y="5167"/>
                  </a:lnTo>
                  <a:lnTo>
                    <a:pt x="5772" y="5118"/>
                  </a:lnTo>
                  <a:lnTo>
                    <a:pt x="5724" y="5091"/>
                  </a:lnTo>
                  <a:lnTo>
                    <a:pt x="5630" y="5091"/>
                  </a:lnTo>
                  <a:lnTo>
                    <a:pt x="5630" y="5077"/>
                  </a:lnTo>
                  <a:lnTo>
                    <a:pt x="5653" y="5070"/>
                  </a:lnTo>
                  <a:lnTo>
                    <a:pt x="5677" y="5063"/>
                  </a:lnTo>
                  <a:lnTo>
                    <a:pt x="5701" y="5049"/>
                  </a:lnTo>
                  <a:lnTo>
                    <a:pt x="5713" y="5036"/>
                  </a:lnTo>
                  <a:lnTo>
                    <a:pt x="5701" y="5015"/>
                  </a:lnTo>
                  <a:lnTo>
                    <a:pt x="5677" y="5015"/>
                  </a:lnTo>
                  <a:lnTo>
                    <a:pt x="5642" y="5029"/>
                  </a:lnTo>
                  <a:lnTo>
                    <a:pt x="5606" y="5029"/>
                  </a:lnTo>
                  <a:lnTo>
                    <a:pt x="5571" y="5036"/>
                  </a:lnTo>
                  <a:lnTo>
                    <a:pt x="5547" y="5036"/>
                  </a:lnTo>
                  <a:lnTo>
                    <a:pt x="5523" y="5036"/>
                  </a:lnTo>
                  <a:lnTo>
                    <a:pt x="5429" y="4994"/>
                  </a:lnTo>
                  <a:lnTo>
                    <a:pt x="5393" y="4987"/>
                  </a:lnTo>
                  <a:lnTo>
                    <a:pt x="5263" y="4980"/>
                  </a:lnTo>
                  <a:lnTo>
                    <a:pt x="5192" y="4973"/>
                  </a:lnTo>
                  <a:lnTo>
                    <a:pt x="5133" y="4953"/>
                  </a:lnTo>
                  <a:lnTo>
                    <a:pt x="4991" y="4877"/>
                  </a:lnTo>
                  <a:lnTo>
                    <a:pt x="4920" y="4870"/>
                  </a:lnTo>
                  <a:lnTo>
                    <a:pt x="4766" y="4925"/>
                  </a:lnTo>
                  <a:lnTo>
                    <a:pt x="4743" y="4877"/>
                  </a:lnTo>
                  <a:lnTo>
                    <a:pt x="4707" y="4849"/>
                  </a:lnTo>
                  <a:lnTo>
                    <a:pt x="4672" y="4842"/>
                  </a:lnTo>
                  <a:lnTo>
                    <a:pt x="4613" y="4877"/>
                  </a:lnTo>
                  <a:lnTo>
                    <a:pt x="4565" y="4953"/>
                  </a:lnTo>
                  <a:lnTo>
                    <a:pt x="4554" y="4966"/>
                  </a:lnTo>
                  <a:lnTo>
                    <a:pt x="4530" y="4925"/>
                  </a:lnTo>
                  <a:lnTo>
                    <a:pt x="4530" y="4877"/>
                  </a:lnTo>
                  <a:lnTo>
                    <a:pt x="4542" y="4856"/>
                  </a:lnTo>
                  <a:lnTo>
                    <a:pt x="4530" y="4835"/>
                  </a:lnTo>
                  <a:lnTo>
                    <a:pt x="4483" y="4815"/>
                  </a:lnTo>
                  <a:lnTo>
                    <a:pt x="4423" y="4801"/>
                  </a:lnTo>
                  <a:lnTo>
                    <a:pt x="4376" y="4794"/>
                  </a:lnTo>
                  <a:lnTo>
                    <a:pt x="4329" y="4794"/>
                  </a:lnTo>
                  <a:lnTo>
                    <a:pt x="4329" y="4801"/>
                  </a:lnTo>
                  <a:lnTo>
                    <a:pt x="4317" y="4745"/>
                  </a:lnTo>
                  <a:lnTo>
                    <a:pt x="4341" y="4704"/>
                  </a:lnTo>
                  <a:lnTo>
                    <a:pt x="4341" y="4663"/>
                  </a:lnTo>
                  <a:lnTo>
                    <a:pt x="4317" y="4628"/>
                  </a:lnTo>
                  <a:lnTo>
                    <a:pt x="4270" y="4614"/>
                  </a:lnTo>
                  <a:lnTo>
                    <a:pt x="4128" y="4600"/>
                  </a:lnTo>
                  <a:lnTo>
                    <a:pt x="4045" y="4587"/>
                  </a:lnTo>
                  <a:lnTo>
                    <a:pt x="3998" y="4600"/>
                  </a:lnTo>
                  <a:lnTo>
                    <a:pt x="3939" y="4649"/>
                  </a:lnTo>
                  <a:lnTo>
                    <a:pt x="3891" y="4676"/>
                  </a:lnTo>
                  <a:lnTo>
                    <a:pt x="3797" y="4690"/>
                  </a:lnTo>
                  <a:lnTo>
                    <a:pt x="3655" y="4697"/>
                  </a:lnTo>
                  <a:lnTo>
                    <a:pt x="3607" y="4718"/>
                  </a:lnTo>
                  <a:lnTo>
                    <a:pt x="3596" y="4711"/>
                  </a:lnTo>
                  <a:lnTo>
                    <a:pt x="3560" y="4739"/>
                  </a:lnTo>
                  <a:lnTo>
                    <a:pt x="3513" y="4739"/>
                  </a:lnTo>
                  <a:lnTo>
                    <a:pt x="3454" y="4732"/>
                  </a:lnTo>
                  <a:lnTo>
                    <a:pt x="3406" y="4725"/>
                  </a:lnTo>
                  <a:lnTo>
                    <a:pt x="3383" y="4725"/>
                  </a:lnTo>
                  <a:lnTo>
                    <a:pt x="3371" y="4711"/>
                  </a:lnTo>
                  <a:lnTo>
                    <a:pt x="3359" y="4711"/>
                  </a:lnTo>
                  <a:lnTo>
                    <a:pt x="3288" y="4704"/>
                  </a:lnTo>
                  <a:lnTo>
                    <a:pt x="2969" y="4669"/>
                  </a:lnTo>
                  <a:lnTo>
                    <a:pt x="2886" y="4642"/>
                  </a:lnTo>
                  <a:lnTo>
                    <a:pt x="2839" y="4621"/>
                  </a:lnTo>
                  <a:lnTo>
                    <a:pt x="2791" y="4600"/>
                  </a:lnTo>
                  <a:lnTo>
                    <a:pt x="2756" y="4600"/>
                  </a:lnTo>
                  <a:lnTo>
                    <a:pt x="2732" y="4621"/>
                  </a:lnTo>
                  <a:lnTo>
                    <a:pt x="2709" y="4690"/>
                  </a:lnTo>
                  <a:lnTo>
                    <a:pt x="2661" y="4697"/>
                  </a:lnTo>
                  <a:lnTo>
                    <a:pt x="2638" y="4676"/>
                  </a:lnTo>
                  <a:lnTo>
                    <a:pt x="2614" y="4635"/>
                  </a:lnTo>
                  <a:lnTo>
                    <a:pt x="2626" y="4566"/>
                  </a:lnTo>
                  <a:lnTo>
                    <a:pt x="2602" y="4552"/>
                  </a:lnTo>
                  <a:lnTo>
                    <a:pt x="2578" y="4559"/>
                  </a:lnTo>
                  <a:lnTo>
                    <a:pt x="2425" y="4635"/>
                  </a:lnTo>
                  <a:lnTo>
                    <a:pt x="2377" y="4649"/>
                  </a:lnTo>
                  <a:lnTo>
                    <a:pt x="2330" y="4635"/>
                  </a:lnTo>
                  <a:lnTo>
                    <a:pt x="2295" y="4614"/>
                  </a:lnTo>
                  <a:lnTo>
                    <a:pt x="2271" y="4600"/>
                  </a:lnTo>
                  <a:lnTo>
                    <a:pt x="2247" y="4594"/>
                  </a:lnTo>
                  <a:lnTo>
                    <a:pt x="2235" y="4607"/>
                  </a:lnTo>
                  <a:lnTo>
                    <a:pt x="2247" y="4669"/>
                  </a:lnTo>
                  <a:lnTo>
                    <a:pt x="2224" y="4697"/>
                  </a:lnTo>
                  <a:lnTo>
                    <a:pt x="2141" y="4704"/>
                  </a:lnTo>
                  <a:lnTo>
                    <a:pt x="1975" y="4656"/>
                  </a:lnTo>
                  <a:lnTo>
                    <a:pt x="1940" y="4635"/>
                  </a:lnTo>
                  <a:lnTo>
                    <a:pt x="1904" y="4614"/>
                  </a:lnTo>
                  <a:lnTo>
                    <a:pt x="1869" y="4607"/>
                  </a:lnTo>
                  <a:lnTo>
                    <a:pt x="1810" y="4607"/>
                  </a:lnTo>
                  <a:lnTo>
                    <a:pt x="1715" y="4594"/>
                  </a:lnTo>
                  <a:lnTo>
                    <a:pt x="1644" y="4607"/>
                  </a:lnTo>
                  <a:lnTo>
                    <a:pt x="1549" y="4621"/>
                  </a:lnTo>
                  <a:lnTo>
                    <a:pt x="1502" y="4614"/>
                  </a:lnTo>
                  <a:lnTo>
                    <a:pt x="1455" y="4566"/>
                  </a:lnTo>
                  <a:lnTo>
                    <a:pt x="1431" y="4566"/>
                  </a:lnTo>
                  <a:lnTo>
                    <a:pt x="1301" y="4614"/>
                  </a:lnTo>
                  <a:lnTo>
                    <a:pt x="1230" y="4635"/>
                  </a:lnTo>
                  <a:lnTo>
                    <a:pt x="1183" y="4628"/>
                  </a:lnTo>
                  <a:lnTo>
                    <a:pt x="1159" y="4607"/>
                  </a:lnTo>
                  <a:lnTo>
                    <a:pt x="1147" y="4587"/>
                  </a:lnTo>
                  <a:lnTo>
                    <a:pt x="1124" y="4566"/>
                  </a:lnTo>
                  <a:lnTo>
                    <a:pt x="1088" y="4573"/>
                  </a:lnTo>
                  <a:lnTo>
                    <a:pt x="1065" y="4587"/>
                  </a:lnTo>
                  <a:lnTo>
                    <a:pt x="1029" y="4607"/>
                  </a:lnTo>
                  <a:lnTo>
                    <a:pt x="994" y="4600"/>
                  </a:lnTo>
                  <a:lnTo>
                    <a:pt x="970" y="4580"/>
                  </a:lnTo>
                  <a:lnTo>
                    <a:pt x="946" y="4524"/>
                  </a:lnTo>
                  <a:lnTo>
                    <a:pt x="923" y="4504"/>
                  </a:lnTo>
                  <a:lnTo>
                    <a:pt x="887" y="4504"/>
                  </a:lnTo>
                  <a:lnTo>
                    <a:pt x="852" y="4518"/>
                  </a:lnTo>
                  <a:lnTo>
                    <a:pt x="840" y="4552"/>
                  </a:lnTo>
                  <a:lnTo>
                    <a:pt x="804" y="4580"/>
                  </a:lnTo>
                  <a:lnTo>
                    <a:pt x="781" y="4594"/>
                  </a:lnTo>
                  <a:lnTo>
                    <a:pt x="710" y="4594"/>
                  </a:lnTo>
                  <a:lnTo>
                    <a:pt x="674" y="4600"/>
                  </a:lnTo>
                  <a:lnTo>
                    <a:pt x="627" y="4614"/>
                  </a:lnTo>
                  <a:lnTo>
                    <a:pt x="592" y="4614"/>
                  </a:lnTo>
                  <a:lnTo>
                    <a:pt x="544" y="4607"/>
                  </a:lnTo>
                  <a:lnTo>
                    <a:pt x="414" y="4552"/>
                  </a:lnTo>
                  <a:lnTo>
                    <a:pt x="379" y="4552"/>
                  </a:lnTo>
                  <a:lnTo>
                    <a:pt x="331" y="4566"/>
                  </a:lnTo>
                  <a:lnTo>
                    <a:pt x="296" y="4587"/>
                  </a:lnTo>
                  <a:lnTo>
                    <a:pt x="249" y="4594"/>
                  </a:lnTo>
                  <a:lnTo>
                    <a:pt x="213" y="4580"/>
                  </a:lnTo>
                  <a:lnTo>
                    <a:pt x="189" y="4566"/>
                  </a:lnTo>
                  <a:lnTo>
                    <a:pt x="166" y="4573"/>
                  </a:lnTo>
                  <a:lnTo>
                    <a:pt x="83" y="4594"/>
                  </a:lnTo>
                  <a:lnTo>
                    <a:pt x="12" y="4587"/>
                  </a:lnTo>
                  <a:lnTo>
                    <a:pt x="12" y="3482"/>
                  </a:lnTo>
                  <a:lnTo>
                    <a:pt x="0" y="1"/>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4"/>
            <p:cNvSpPr/>
            <p:nvPr/>
          </p:nvSpPr>
          <p:spPr>
            <a:xfrm flipH="1">
              <a:off x="4106884" y="1398220"/>
              <a:ext cx="321859" cy="533969"/>
            </a:xfrm>
            <a:custGeom>
              <a:avLst/>
              <a:gdLst/>
              <a:ahLst/>
              <a:cxnLst/>
              <a:rect l="l" t="t" r="r" b="b"/>
              <a:pathLst>
                <a:path w="5287" h="5602" extrusionOk="0">
                  <a:moveTo>
                    <a:pt x="59" y="1886"/>
                  </a:moveTo>
                  <a:lnTo>
                    <a:pt x="95" y="1872"/>
                  </a:lnTo>
                  <a:lnTo>
                    <a:pt x="119" y="1859"/>
                  </a:lnTo>
                  <a:lnTo>
                    <a:pt x="130" y="1838"/>
                  </a:lnTo>
                  <a:lnTo>
                    <a:pt x="119" y="1803"/>
                  </a:lnTo>
                  <a:lnTo>
                    <a:pt x="119" y="1769"/>
                  </a:lnTo>
                  <a:lnTo>
                    <a:pt x="142" y="1686"/>
                  </a:lnTo>
                  <a:lnTo>
                    <a:pt x="166" y="1651"/>
                  </a:lnTo>
                  <a:lnTo>
                    <a:pt x="201" y="1610"/>
                  </a:lnTo>
                  <a:lnTo>
                    <a:pt x="95" y="1499"/>
                  </a:lnTo>
                  <a:lnTo>
                    <a:pt x="48" y="1472"/>
                  </a:lnTo>
                  <a:lnTo>
                    <a:pt x="0" y="1430"/>
                  </a:lnTo>
                  <a:lnTo>
                    <a:pt x="0" y="1396"/>
                  </a:lnTo>
                  <a:lnTo>
                    <a:pt x="48" y="1368"/>
                  </a:lnTo>
                  <a:lnTo>
                    <a:pt x="107" y="1354"/>
                  </a:lnTo>
                  <a:lnTo>
                    <a:pt x="166" y="1347"/>
                  </a:lnTo>
                  <a:lnTo>
                    <a:pt x="225" y="1341"/>
                  </a:lnTo>
                  <a:lnTo>
                    <a:pt x="284" y="1347"/>
                  </a:lnTo>
                  <a:lnTo>
                    <a:pt x="320" y="1334"/>
                  </a:lnTo>
                  <a:lnTo>
                    <a:pt x="296" y="1299"/>
                  </a:lnTo>
                  <a:lnTo>
                    <a:pt x="166" y="1189"/>
                  </a:lnTo>
                  <a:lnTo>
                    <a:pt x="166" y="1168"/>
                  </a:lnTo>
                  <a:lnTo>
                    <a:pt x="249" y="1002"/>
                  </a:lnTo>
                  <a:lnTo>
                    <a:pt x="260" y="905"/>
                  </a:lnTo>
                  <a:lnTo>
                    <a:pt x="284" y="878"/>
                  </a:lnTo>
                  <a:lnTo>
                    <a:pt x="331" y="836"/>
                  </a:lnTo>
                  <a:lnTo>
                    <a:pt x="331" y="816"/>
                  </a:lnTo>
                  <a:lnTo>
                    <a:pt x="331" y="795"/>
                  </a:lnTo>
                  <a:lnTo>
                    <a:pt x="308" y="740"/>
                  </a:lnTo>
                  <a:lnTo>
                    <a:pt x="284" y="705"/>
                  </a:lnTo>
                  <a:lnTo>
                    <a:pt x="284" y="588"/>
                  </a:lnTo>
                  <a:lnTo>
                    <a:pt x="272" y="560"/>
                  </a:lnTo>
                  <a:lnTo>
                    <a:pt x="272" y="533"/>
                  </a:lnTo>
                  <a:lnTo>
                    <a:pt x="284" y="498"/>
                  </a:lnTo>
                  <a:lnTo>
                    <a:pt x="284" y="484"/>
                  </a:lnTo>
                  <a:lnTo>
                    <a:pt x="260" y="477"/>
                  </a:lnTo>
                  <a:lnTo>
                    <a:pt x="237" y="470"/>
                  </a:lnTo>
                  <a:lnTo>
                    <a:pt x="213" y="463"/>
                  </a:lnTo>
                  <a:lnTo>
                    <a:pt x="190" y="457"/>
                  </a:lnTo>
                  <a:lnTo>
                    <a:pt x="142" y="415"/>
                  </a:lnTo>
                  <a:lnTo>
                    <a:pt x="119" y="408"/>
                  </a:lnTo>
                  <a:lnTo>
                    <a:pt x="95" y="401"/>
                  </a:lnTo>
                  <a:lnTo>
                    <a:pt x="71" y="381"/>
                  </a:lnTo>
                  <a:lnTo>
                    <a:pt x="0" y="249"/>
                  </a:lnTo>
                  <a:lnTo>
                    <a:pt x="12" y="194"/>
                  </a:lnTo>
                  <a:lnTo>
                    <a:pt x="12" y="187"/>
                  </a:lnTo>
                  <a:lnTo>
                    <a:pt x="12" y="187"/>
                  </a:lnTo>
                  <a:lnTo>
                    <a:pt x="119" y="187"/>
                  </a:lnTo>
                  <a:lnTo>
                    <a:pt x="544" y="208"/>
                  </a:lnTo>
                  <a:lnTo>
                    <a:pt x="1006" y="187"/>
                  </a:lnTo>
                  <a:lnTo>
                    <a:pt x="1159" y="160"/>
                  </a:lnTo>
                  <a:lnTo>
                    <a:pt x="1278" y="118"/>
                  </a:lnTo>
                  <a:lnTo>
                    <a:pt x="1455" y="97"/>
                  </a:lnTo>
                  <a:lnTo>
                    <a:pt x="1479" y="91"/>
                  </a:lnTo>
                  <a:lnTo>
                    <a:pt x="1550" y="49"/>
                  </a:lnTo>
                  <a:lnTo>
                    <a:pt x="1609" y="28"/>
                  </a:lnTo>
                  <a:lnTo>
                    <a:pt x="1692" y="8"/>
                  </a:lnTo>
                  <a:lnTo>
                    <a:pt x="1786" y="1"/>
                  </a:lnTo>
                  <a:lnTo>
                    <a:pt x="1810" y="8"/>
                  </a:lnTo>
                  <a:lnTo>
                    <a:pt x="1833" y="8"/>
                  </a:lnTo>
                  <a:lnTo>
                    <a:pt x="1857" y="21"/>
                  </a:lnTo>
                  <a:lnTo>
                    <a:pt x="1857" y="35"/>
                  </a:lnTo>
                  <a:lnTo>
                    <a:pt x="1893" y="35"/>
                  </a:lnTo>
                  <a:lnTo>
                    <a:pt x="1916" y="15"/>
                  </a:lnTo>
                  <a:lnTo>
                    <a:pt x="1940" y="28"/>
                  </a:lnTo>
                  <a:lnTo>
                    <a:pt x="1952" y="56"/>
                  </a:lnTo>
                  <a:lnTo>
                    <a:pt x="1987" y="63"/>
                  </a:lnTo>
                  <a:lnTo>
                    <a:pt x="2035" y="56"/>
                  </a:lnTo>
                  <a:lnTo>
                    <a:pt x="2058" y="21"/>
                  </a:lnTo>
                  <a:lnTo>
                    <a:pt x="2105" y="1"/>
                  </a:lnTo>
                  <a:lnTo>
                    <a:pt x="2105" y="49"/>
                  </a:lnTo>
                  <a:lnTo>
                    <a:pt x="2129" y="49"/>
                  </a:lnTo>
                  <a:lnTo>
                    <a:pt x="2129" y="42"/>
                  </a:lnTo>
                  <a:lnTo>
                    <a:pt x="2129" y="42"/>
                  </a:lnTo>
                  <a:lnTo>
                    <a:pt x="2141" y="42"/>
                  </a:lnTo>
                  <a:lnTo>
                    <a:pt x="2153" y="35"/>
                  </a:lnTo>
                  <a:lnTo>
                    <a:pt x="2165" y="49"/>
                  </a:lnTo>
                  <a:lnTo>
                    <a:pt x="2200" y="84"/>
                  </a:lnTo>
                  <a:lnTo>
                    <a:pt x="2224" y="56"/>
                  </a:lnTo>
                  <a:lnTo>
                    <a:pt x="2224" y="49"/>
                  </a:lnTo>
                  <a:lnTo>
                    <a:pt x="2224" y="35"/>
                  </a:lnTo>
                  <a:lnTo>
                    <a:pt x="2259" y="35"/>
                  </a:lnTo>
                  <a:lnTo>
                    <a:pt x="2247" y="91"/>
                  </a:lnTo>
                  <a:lnTo>
                    <a:pt x="2283" y="97"/>
                  </a:lnTo>
                  <a:lnTo>
                    <a:pt x="2330" y="91"/>
                  </a:lnTo>
                  <a:lnTo>
                    <a:pt x="2389" y="97"/>
                  </a:lnTo>
                  <a:lnTo>
                    <a:pt x="2437" y="153"/>
                  </a:lnTo>
                  <a:lnTo>
                    <a:pt x="2437" y="173"/>
                  </a:lnTo>
                  <a:lnTo>
                    <a:pt x="2448" y="187"/>
                  </a:lnTo>
                  <a:lnTo>
                    <a:pt x="2472" y="194"/>
                  </a:lnTo>
                  <a:lnTo>
                    <a:pt x="2496" y="208"/>
                  </a:lnTo>
                  <a:lnTo>
                    <a:pt x="2543" y="249"/>
                  </a:lnTo>
                  <a:lnTo>
                    <a:pt x="2567" y="270"/>
                  </a:lnTo>
                  <a:lnTo>
                    <a:pt x="2567" y="291"/>
                  </a:lnTo>
                  <a:lnTo>
                    <a:pt x="2567" y="298"/>
                  </a:lnTo>
                  <a:lnTo>
                    <a:pt x="2555" y="305"/>
                  </a:lnTo>
                  <a:lnTo>
                    <a:pt x="2543" y="312"/>
                  </a:lnTo>
                  <a:lnTo>
                    <a:pt x="2543" y="318"/>
                  </a:lnTo>
                  <a:lnTo>
                    <a:pt x="2555" y="332"/>
                  </a:lnTo>
                  <a:lnTo>
                    <a:pt x="2590" y="353"/>
                  </a:lnTo>
                  <a:lnTo>
                    <a:pt x="2590" y="360"/>
                  </a:lnTo>
                  <a:lnTo>
                    <a:pt x="2590" y="381"/>
                  </a:lnTo>
                  <a:lnTo>
                    <a:pt x="2555" y="422"/>
                  </a:lnTo>
                  <a:lnTo>
                    <a:pt x="2543" y="450"/>
                  </a:lnTo>
                  <a:lnTo>
                    <a:pt x="2543" y="470"/>
                  </a:lnTo>
                  <a:lnTo>
                    <a:pt x="2567" y="505"/>
                  </a:lnTo>
                  <a:lnTo>
                    <a:pt x="2567" y="533"/>
                  </a:lnTo>
                  <a:lnTo>
                    <a:pt x="2555" y="553"/>
                  </a:lnTo>
                  <a:lnTo>
                    <a:pt x="2508" y="595"/>
                  </a:lnTo>
                  <a:lnTo>
                    <a:pt x="2496" y="615"/>
                  </a:lnTo>
                  <a:lnTo>
                    <a:pt x="2508" y="636"/>
                  </a:lnTo>
                  <a:lnTo>
                    <a:pt x="2744" y="836"/>
                  </a:lnTo>
                  <a:lnTo>
                    <a:pt x="2780" y="892"/>
                  </a:lnTo>
                  <a:lnTo>
                    <a:pt x="2803" y="975"/>
                  </a:lnTo>
                  <a:lnTo>
                    <a:pt x="2815" y="988"/>
                  </a:lnTo>
                  <a:lnTo>
                    <a:pt x="2874" y="1030"/>
                  </a:lnTo>
                  <a:lnTo>
                    <a:pt x="2886" y="1037"/>
                  </a:lnTo>
                  <a:lnTo>
                    <a:pt x="2886" y="1057"/>
                  </a:lnTo>
                  <a:lnTo>
                    <a:pt x="2933" y="1106"/>
                  </a:lnTo>
                  <a:lnTo>
                    <a:pt x="2933" y="1168"/>
                  </a:lnTo>
                  <a:lnTo>
                    <a:pt x="2933" y="1189"/>
                  </a:lnTo>
                  <a:lnTo>
                    <a:pt x="3052" y="1306"/>
                  </a:lnTo>
                  <a:lnTo>
                    <a:pt x="3052" y="1327"/>
                  </a:lnTo>
                  <a:lnTo>
                    <a:pt x="3075" y="1334"/>
                  </a:lnTo>
                  <a:lnTo>
                    <a:pt x="3146" y="1375"/>
                  </a:lnTo>
                  <a:lnTo>
                    <a:pt x="3182" y="1389"/>
                  </a:lnTo>
                  <a:lnTo>
                    <a:pt x="3205" y="1389"/>
                  </a:lnTo>
                  <a:lnTo>
                    <a:pt x="3359" y="1396"/>
                  </a:lnTo>
                  <a:lnTo>
                    <a:pt x="3418" y="1389"/>
                  </a:lnTo>
                  <a:lnTo>
                    <a:pt x="3454" y="1361"/>
                  </a:lnTo>
                  <a:lnTo>
                    <a:pt x="3466" y="1251"/>
                  </a:lnTo>
                  <a:lnTo>
                    <a:pt x="3489" y="1209"/>
                  </a:lnTo>
                  <a:lnTo>
                    <a:pt x="3537" y="1175"/>
                  </a:lnTo>
                  <a:lnTo>
                    <a:pt x="3619" y="1168"/>
                  </a:lnTo>
                  <a:lnTo>
                    <a:pt x="3608" y="1196"/>
                  </a:lnTo>
                  <a:lnTo>
                    <a:pt x="3619" y="1216"/>
                  </a:lnTo>
                  <a:lnTo>
                    <a:pt x="3655" y="1237"/>
                  </a:lnTo>
                  <a:lnTo>
                    <a:pt x="3667" y="1265"/>
                  </a:lnTo>
                  <a:lnTo>
                    <a:pt x="3667" y="1299"/>
                  </a:lnTo>
                  <a:lnTo>
                    <a:pt x="3643" y="1320"/>
                  </a:lnTo>
                  <a:lnTo>
                    <a:pt x="3608" y="1327"/>
                  </a:lnTo>
                  <a:lnTo>
                    <a:pt x="3560" y="1313"/>
                  </a:lnTo>
                  <a:lnTo>
                    <a:pt x="3584" y="1354"/>
                  </a:lnTo>
                  <a:lnTo>
                    <a:pt x="3631" y="1368"/>
                  </a:lnTo>
                  <a:lnTo>
                    <a:pt x="3690" y="1375"/>
                  </a:lnTo>
                  <a:lnTo>
                    <a:pt x="3749" y="1354"/>
                  </a:lnTo>
                  <a:lnTo>
                    <a:pt x="3749" y="1272"/>
                  </a:lnTo>
                  <a:lnTo>
                    <a:pt x="3749" y="1251"/>
                  </a:lnTo>
                  <a:lnTo>
                    <a:pt x="3785" y="1251"/>
                  </a:lnTo>
                  <a:lnTo>
                    <a:pt x="3809" y="1237"/>
                  </a:lnTo>
                  <a:lnTo>
                    <a:pt x="3832" y="1223"/>
                  </a:lnTo>
                  <a:lnTo>
                    <a:pt x="3820" y="1202"/>
                  </a:lnTo>
                  <a:lnTo>
                    <a:pt x="3868" y="1223"/>
                  </a:lnTo>
                  <a:lnTo>
                    <a:pt x="3880" y="1265"/>
                  </a:lnTo>
                  <a:lnTo>
                    <a:pt x="3903" y="1299"/>
                  </a:lnTo>
                  <a:lnTo>
                    <a:pt x="3962" y="1313"/>
                  </a:lnTo>
                  <a:lnTo>
                    <a:pt x="3986" y="1299"/>
                  </a:lnTo>
                  <a:lnTo>
                    <a:pt x="3986" y="1265"/>
                  </a:lnTo>
                  <a:lnTo>
                    <a:pt x="3986" y="1196"/>
                  </a:lnTo>
                  <a:lnTo>
                    <a:pt x="3974" y="1161"/>
                  </a:lnTo>
                  <a:lnTo>
                    <a:pt x="3950" y="1120"/>
                  </a:lnTo>
                  <a:lnTo>
                    <a:pt x="3927" y="1078"/>
                  </a:lnTo>
                  <a:lnTo>
                    <a:pt x="3891" y="1071"/>
                  </a:lnTo>
                  <a:lnTo>
                    <a:pt x="3832" y="1085"/>
                  </a:lnTo>
                  <a:lnTo>
                    <a:pt x="3749" y="1085"/>
                  </a:lnTo>
                  <a:lnTo>
                    <a:pt x="3714" y="1106"/>
                  </a:lnTo>
                  <a:lnTo>
                    <a:pt x="3678" y="1078"/>
                  </a:lnTo>
                  <a:lnTo>
                    <a:pt x="3631" y="1099"/>
                  </a:lnTo>
                  <a:lnTo>
                    <a:pt x="3572" y="1140"/>
                  </a:lnTo>
                  <a:lnTo>
                    <a:pt x="3513" y="1154"/>
                  </a:lnTo>
                  <a:lnTo>
                    <a:pt x="3608" y="1051"/>
                  </a:lnTo>
                  <a:lnTo>
                    <a:pt x="3643" y="981"/>
                  </a:lnTo>
                  <a:lnTo>
                    <a:pt x="3631" y="954"/>
                  </a:lnTo>
                  <a:lnTo>
                    <a:pt x="3596" y="947"/>
                  </a:lnTo>
                  <a:lnTo>
                    <a:pt x="3596" y="919"/>
                  </a:lnTo>
                  <a:lnTo>
                    <a:pt x="3608" y="892"/>
                  </a:lnTo>
                  <a:lnTo>
                    <a:pt x="3596" y="878"/>
                  </a:lnTo>
                  <a:lnTo>
                    <a:pt x="3548" y="864"/>
                  </a:lnTo>
                  <a:lnTo>
                    <a:pt x="3513" y="864"/>
                  </a:lnTo>
                  <a:lnTo>
                    <a:pt x="3466" y="871"/>
                  </a:lnTo>
                  <a:lnTo>
                    <a:pt x="3418" y="878"/>
                  </a:lnTo>
                  <a:lnTo>
                    <a:pt x="3052" y="878"/>
                  </a:lnTo>
                  <a:lnTo>
                    <a:pt x="2862" y="857"/>
                  </a:lnTo>
                  <a:lnTo>
                    <a:pt x="2803" y="836"/>
                  </a:lnTo>
                  <a:lnTo>
                    <a:pt x="2957" y="843"/>
                  </a:lnTo>
                  <a:lnTo>
                    <a:pt x="3217" y="857"/>
                  </a:lnTo>
                  <a:lnTo>
                    <a:pt x="3466" y="843"/>
                  </a:lnTo>
                  <a:lnTo>
                    <a:pt x="3667" y="823"/>
                  </a:lnTo>
                  <a:lnTo>
                    <a:pt x="3856" y="795"/>
                  </a:lnTo>
                  <a:lnTo>
                    <a:pt x="4140" y="740"/>
                  </a:lnTo>
                  <a:lnTo>
                    <a:pt x="4506" y="650"/>
                  </a:lnTo>
                  <a:lnTo>
                    <a:pt x="4719" y="609"/>
                  </a:lnTo>
                  <a:lnTo>
                    <a:pt x="4802" y="595"/>
                  </a:lnTo>
                  <a:lnTo>
                    <a:pt x="4897" y="567"/>
                  </a:lnTo>
                  <a:lnTo>
                    <a:pt x="4920" y="581"/>
                  </a:lnTo>
                  <a:lnTo>
                    <a:pt x="4908" y="595"/>
                  </a:lnTo>
                  <a:lnTo>
                    <a:pt x="4908" y="615"/>
                  </a:lnTo>
                  <a:lnTo>
                    <a:pt x="4873" y="650"/>
                  </a:lnTo>
                  <a:lnTo>
                    <a:pt x="4719" y="733"/>
                  </a:lnTo>
                  <a:lnTo>
                    <a:pt x="4625" y="795"/>
                  </a:lnTo>
                  <a:lnTo>
                    <a:pt x="4601" y="830"/>
                  </a:lnTo>
                  <a:lnTo>
                    <a:pt x="4565" y="919"/>
                  </a:lnTo>
                  <a:lnTo>
                    <a:pt x="4530" y="947"/>
                  </a:lnTo>
                  <a:lnTo>
                    <a:pt x="4495" y="975"/>
                  </a:lnTo>
                  <a:lnTo>
                    <a:pt x="4459" y="1002"/>
                  </a:lnTo>
                  <a:lnTo>
                    <a:pt x="4435" y="1044"/>
                  </a:lnTo>
                  <a:lnTo>
                    <a:pt x="4459" y="1085"/>
                  </a:lnTo>
                  <a:lnTo>
                    <a:pt x="4495" y="1126"/>
                  </a:lnTo>
                  <a:lnTo>
                    <a:pt x="4506" y="1175"/>
                  </a:lnTo>
                  <a:lnTo>
                    <a:pt x="4506" y="1209"/>
                  </a:lnTo>
                  <a:lnTo>
                    <a:pt x="4435" y="1306"/>
                  </a:lnTo>
                  <a:lnTo>
                    <a:pt x="4435" y="1327"/>
                  </a:lnTo>
                  <a:lnTo>
                    <a:pt x="4424" y="1375"/>
                  </a:lnTo>
                  <a:lnTo>
                    <a:pt x="4459" y="1568"/>
                  </a:lnTo>
                  <a:lnTo>
                    <a:pt x="4447" y="1714"/>
                  </a:lnTo>
                  <a:lnTo>
                    <a:pt x="4459" y="1762"/>
                  </a:lnTo>
                  <a:lnTo>
                    <a:pt x="4530" y="1838"/>
                  </a:lnTo>
                  <a:lnTo>
                    <a:pt x="4755" y="1928"/>
                  </a:lnTo>
                  <a:lnTo>
                    <a:pt x="4826" y="2011"/>
                  </a:lnTo>
                  <a:lnTo>
                    <a:pt x="4838" y="2114"/>
                  </a:lnTo>
                  <a:lnTo>
                    <a:pt x="4861" y="2162"/>
                  </a:lnTo>
                  <a:lnTo>
                    <a:pt x="4908" y="2204"/>
                  </a:lnTo>
                  <a:lnTo>
                    <a:pt x="4968" y="2245"/>
                  </a:lnTo>
                  <a:lnTo>
                    <a:pt x="5180" y="2480"/>
                  </a:lnTo>
                  <a:lnTo>
                    <a:pt x="5204" y="2508"/>
                  </a:lnTo>
                  <a:lnTo>
                    <a:pt x="5228" y="2591"/>
                  </a:lnTo>
                  <a:lnTo>
                    <a:pt x="5275" y="2660"/>
                  </a:lnTo>
                  <a:lnTo>
                    <a:pt x="5287" y="2708"/>
                  </a:lnTo>
                  <a:lnTo>
                    <a:pt x="5275" y="2777"/>
                  </a:lnTo>
                  <a:lnTo>
                    <a:pt x="5228" y="2798"/>
                  </a:lnTo>
                  <a:lnTo>
                    <a:pt x="5169" y="2812"/>
                  </a:lnTo>
                  <a:lnTo>
                    <a:pt x="5098" y="2846"/>
                  </a:lnTo>
                  <a:lnTo>
                    <a:pt x="5062" y="2853"/>
                  </a:lnTo>
                  <a:lnTo>
                    <a:pt x="4956" y="2867"/>
                  </a:lnTo>
                  <a:lnTo>
                    <a:pt x="4932" y="2874"/>
                  </a:lnTo>
                  <a:lnTo>
                    <a:pt x="4908" y="2888"/>
                  </a:lnTo>
                  <a:lnTo>
                    <a:pt x="4873" y="2915"/>
                  </a:lnTo>
                  <a:lnTo>
                    <a:pt x="4826" y="2984"/>
                  </a:lnTo>
                  <a:lnTo>
                    <a:pt x="4814" y="2991"/>
                  </a:lnTo>
                  <a:lnTo>
                    <a:pt x="4778" y="2998"/>
                  </a:lnTo>
                  <a:lnTo>
                    <a:pt x="4755" y="3005"/>
                  </a:lnTo>
                  <a:lnTo>
                    <a:pt x="4743" y="3026"/>
                  </a:lnTo>
                  <a:lnTo>
                    <a:pt x="4755" y="3088"/>
                  </a:lnTo>
                  <a:lnTo>
                    <a:pt x="4778" y="3116"/>
                  </a:lnTo>
                  <a:lnTo>
                    <a:pt x="4826" y="3136"/>
                  </a:lnTo>
                  <a:lnTo>
                    <a:pt x="4956" y="3178"/>
                  </a:lnTo>
                  <a:lnTo>
                    <a:pt x="4991" y="3198"/>
                  </a:lnTo>
                  <a:lnTo>
                    <a:pt x="5015" y="3226"/>
                  </a:lnTo>
                  <a:lnTo>
                    <a:pt x="5027" y="3274"/>
                  </a:lnTo>
                  <a:lnTo>
                    <a:pt x="5027" y="3378"/>
                  </a:lnTo>
                  <a:lnTo>
                    <a:pt x="5015" y="3426"/>
                  </a:lnTo>
                  <a:lnTo>
                    <a:pt x="4979" y="3475"/>
                  </a:lnTo>
                  <a:lnTo>
                    <a:pt x="4944" y="3502"/>
                  </a:lnTo>
                  <a:lnTo>
                    <a:pt x="4814" y="3571"/>
                  </a:lnTo>
                  <a:lnTo>
                    <a:pt x="4790" y="3613"/>
                  </a:lnTo>
                  <a:lnTo>
                    <a:pt x="4802" y="3661"/>
                  </a:lnTo>
                  <a:lnTo>
                    <a:pt x="4838" y="3709"/>
                  </a:lnTo>
                  <a:lnTo>
                    <a:pt x="4849" y="3751"/>
                  </a:lnTo>
                  <a:lnTo>
                    <a:pt x="4838" y="3799"/>
                  </a:lnTo>
                  <a:lnTo>
                    <a:pt x="4802" y="3827"/>
                  </a:lnTo>
                  <a:lnTo>
                    <a:pt x="4707" y="3882"/>
                  </a:lnTo>
                  <a:lnTo>
                    <a:pt x="4660" y="3924"/>
                  </a:lnTo>
                  <a:lnTo>
                    <a:pt x="4648" y="3951"/>
                  </a:lnTo>
                  <a:lnTo>
                    <a:pt x="4696" y="4048"/>
                  </a:lnTo>
                  <a:lnTo>
                    <a:pt x="4755" y="4248"/>
                  </a:lnTo>
                  <a:lnTo>
                    <a:pt x="4731" y="4331"/>
                  </a:lnTo>
                  <a:lnTo>
                    <a:pt x="4613" y="4324"/>
                  </a:lnTo>
                  <a:lnTo>
                    <a:pt x="4589" y="4345"/>
                  </a:lnTo>
                  <a:lnTo>
                    <a:pt x="4506" y="4400"/>
                  </a:lnTo>
                  <a:lnTo>
                    <a:pt x="4459" y="4386"/>
                  </a:lnTo>
                  <a:lnTo>
                    <a:pt x="4412" y="4372"/>
                  </a:lnTo>
                  <a:lnTo>
                    <a:pt x="4353" y="4379"/>
                  </a:lnTo>
                  <a:lnTo>
                    <a:pt x="4305" y="4393"/>
                  </a:lnTo>
                  <a:lnTo>
                    <a:pt x="4293" y="4407"/>
                  </a:lnTo>
                  <a:lnTo>
                    <a:pt x="4270" y="4442"/>
                  </a:lnTo>
                  <a:lnTo>
                    <a:pt x="4258" y="4455"/>
                  </a:lnTo>
                  <a:lnTo>
                    <a:pt x="4234" y="4462"/>
                  </a:lnTo>
                  <a:lnTo>
                    <a:pt x="4187" y="4462"/>
                  </a:lnTo>
                  <a:lnTo>
                    <a:pt x="4163" y="4462"/>
                  </a:lnTo>
                  <a:lnTo>
                    <a:pt x="4104" y="4483"/>
                  </a:lnTo>
                  <a:lnTo>
                    <a:pt x="4069" y="4497"/>
                  </a:lnTo>
                  <a:lnTo>
                    <a:pt x="4069" y="4518"/>
                  </a:lnTo>
                  <a:lnTo>
                    <a:pt x="4057" y="4545"/>
                  </a:lnTo>
                  <a:lnTo>
                    <a:pt x="4033" y="4566"/>
                  </a:lnTo>
                  <a:lnTo>
                    <a:pt x="4010" y="4587"/>
                  </a:lnTo>
                  <a:lnTo>
                    <a:pt x="3986" y="4600"/>
                  </a:lnTo>
                  <a:lnTo>
                    <a:pt x="3856" y="4649"/>
                  </a:lnTo>
                  <a:lnTo>
                    <a:pt x="3797" y="4690"/>
                  </a:lnTo>
                  <a:lnTo>
                    <a:pt x="3761" y="4759"/>
                  </a:lnTo>
                  <a:lnTo>
                    <a:pt x="3738" y="4780"/>
                  </a:lnTo>
                  <a:lnTo>
                    <a:pt x="3702" y="4801"/>
                  </a:lnTo>
                  <a:lnTo>
                    <a:pt x="3667" y="4808"/>
                  </a:lnTo>
                  <a:lnTo>
                    <a:pt x="3631" y="4801"/>
                  </a:lnTo>
                  <a:lnTo>
                    <a:pt x="3608" y="4794"/>
                  </a:lnTo>
                  <a:lnTo>
                    <a:pt x="3584" y="4773"/>
                  </a:lnTo>
                  <a:lnTo>
                    <a:pt x="3560" y="4759"/>
                  </a:lnTo>
                  <a:lnTo>
                    <a:pt x="3501" y="4739"/>
                  </a:lnTo>
                  <a:lnTo>
                    <a:pt x="3442" y="4739"/>
                  </a:lnTo>
                  <a:lnTo>
                    <a:pt x="3312" y="4745"/>
                  </a:lnTo>
                  <a:lnTo>
                    <a:pt x="3300" y="4759"/>
                  </a:lnTo>
                  <a:lnTo>
                    <a:pt x="3276" y="4814"/>
                  </a:lnTo>
                  <a:lnTo>
                    <a:pt x="3253" y="4835"/>
                  </a:lnTo>
                  <a:lnTo>
                    <a:pt x="3205" y="4849"/>
                  </a:lnTo>
                  <a:lnTo>
                    <a:pt x="3170" y="4842"/>
                  </a:lnTo>
                  <a:lnTo>
                    <a:pt x="3134" y="4828"/>
                  </a:lnTo>
                  <a:lnTo>
                    <a:pt x="3087" y="4821"/>
                  </a:lnTo>
                  <a:lnTo>
                    <a:pt x="3016" y="4828"/>
                  </a:lnTo>
                  <a:lnTo>
                    <a:pt x="2933" y="4842"/>
                  </a:lnTo>
                  <a:lnTo>
                    <a:pt x="2862" y="4863"/>
                  </a:lnTo>
                  <a:lnTo>
                    <a:pt x="2827" y="4890"/>
                  </a:lnTo>
                  <a:lnTo>
                    <a:pt x="2827" y="4953"/>
                  </a:lnTo>
                  <a:lnTo>
                    <a:pt x="2791" y="4973"/>
                  </a:lnTo>
                  <a:lnTo>
                    <a:pt x="2650" y="4973"/>
                  </a:lnTo>
                  <a:lnTo>
                    <a:pt x="2579" y="5001"/>
                  </a:lnTo>
                  <a:lnTo>
                    <a:pt x="2484" y="5091"/>
                  </a:lnTo>
                  <a:lnTo>
                    <a:pt x="2425" y="5139"/>
                  </a:lnTo>
                  <a:lnTo>
                    <a:pt x="2259" y="5187"/>
                  </a:lnTo>
                  <a:lnTo>
                    <a:pt x="2212" y="5215"/>
                  </a:lnTo>
                  <a:lnTo>
                    <a:pt x="2259" y="5236"/>
                  </a:lnTo>
                  <a:lnTo>
                    <a:pt x="2153" y="5263"/>
                  </a:lnTo>
                  <a:lnTo>
                    <a:pt x="2023" y="5284"/>
                  </a:lnTo>
                  <a:lnTo>
                    <a:pt x="1904" y="5277"/>
                  </a:lnTo>
                  <a:lnTo>
                    <a:pt x="1833" y="5222"/>
                  </a:lnTo>
                  <a:lnTo>
                    <a:pt x="1798" y="5250"/>
                  </a:lnTo>
                  <a:lnTo>
                    <a:pt x="1739" y="5270"/>
                  </a:lnTo>
                  <a:lnTo>
                    <a:pt x="1715" y="5298"/>
                  </a:lnTo>
                  <a:lnTo>
                    <a:pt x="1727" y="5332"/>
                  </a:lnTo>
                  <a:lnTo>
                    <a:pt x="1609" y="5374"/>
                  </a:lnTo>
                  <a:lnTo>
                    <a:pt x="1289" y="5381"/>
                  </a:lnTo>
                  <a:lnTo>
                    <a:pt x="1183" y="5408"/>
                  </a:lnTo>
                  <a:lnTo>
                    <a:pt x="1230" y="5477"/>
                  </a:lnTo>
                  <a:lnTo>
                    <a:pt x="1218" y="5540"/>
                  </a:lnTo>
                  <a:lnTo>
                    <a:pt x="1171" y="5602"/>
                  </a:lnTo>
                  <a:lnTo>
                    <a:pt x="1077" y="5415"/>
                  </a:lnTo>
                  <a:lnTo>
                    <a:pt x="1041" y="5374"/>
                  </a:lnTo>
                  <a:lnTo>
                    <a:pt x="994" y="5312"/>
                  </a:lnTo>
                  <a:lnTo>
                    <a:pt x="911" y="5222"/>
                  </a:lnTo>
                  <a:lnTo>
                    <a:pt x="1006" y="5146"/>
                  </a:lnTo>
                  <a:lnTo>
                    <a:pt x="1112" y="5084"/>
                  </a:lnTo>
                  <a:lnTo>
                    <a:pt x="1159" y="5035"/>
                  </a:lnTo>
                  <a:lnTo>
                    <a:pt x="1183" y="4987"/>
                  </a:lnTo>
                  <a:lnTo>
                    <a:pt x="1183" y="4946"/>
                  </a:lnTo>
                  <a:lnTo>
                    <a:pt x="1207" y="4932"/>
                  </a:lnTo>
                  <a:lnTo>
                    <a:pt x="1230" y="4932"/>
                  </a:lnTo>
                  <a:lnTo>
                    <a:pt x="1266" y="4932"/>
                  </a:lnTo>
                  <a:lnTo>
                    <a:pt x="1301" y="4939"/>
                  </a:lnTo>
                  <a:lnTo>
                    <a:pt x="1443" y="4918"/>
                  </a:lnTo>
                  <a:lnTo>
                    <a:pt x="1490" y="4904"/>
                  </a:lnTo>
                  <a:lnTo>
                    <a:pt x="1514" y="4890"/>
                  </a:lnTo>
                  <a:lnTo>
                    <a:pt x="1526" y="4877"/>
                  </a:lnTo>
                  <a:lnTo>
                    <a:pt x="1526" y="4863"/>
                  </a:lnTo>
                  <a:lnTo>
                    <a:pt x="1526" y="4849"/>
                  </a:lnTo>
                  <a:lnTo>
                    <a:pt x="1526" y="4842"/>
                  </a:lnTo>
                  <a:lnTo>
                    <a:pt x="1514" y="4828"/>
                  </a:lnTo>
                  <a:lnTo>
                    <a:pt x="1490" y="4821"/>
                  </a:lnTo>
                  <a:lnTo>
                    <a:pt x="1490" y="4808"/>
                  </a:lnTo>
                  <a:lnTo>
                    <a:pt x="1479" y="4801"/>
                  </a:lnTo>
                  <a:lnTo>
                    <a:pt x="1490" y="4780"/>
                  </a:lnTo>
                  <a:lnTo>
                    <a:pt x="1490" y="4759"/>
                  </a:lnTo>
                  <a:lnTo>
                    <a:pt x="1502" y="4683"/>
                  </a:lnTo>
                  <a:lnTo>
                    <a:pt x="1514" y="4663"/>
                  </a:lnTo>
                  <a:lnTo>
                    <a:pt x="1538" y="4649"/>
                  </a:lnTo>
                  <a:lnTo>
                    <a:pt x="1573" y="4635"/>
                  </a:lnTo>
                  <a:lnTo>
                    <a:pt x="1609" y="4621"/>
                  </a:lnTo>
                  <a:lnTo>
                    <a:pt x="1644" y="4573"/>
                  </a:lnTo>
                  <a:lnTo>
                    <a:pt x="1680" y="4448"/>
                  </a:lnTo>
                  <a:lnTo>
                    <a:pt x="1739" y="4407"/>
                  </a:lnTo>
                  <a:lnTo>
                    <a:pt x="1822" y="4386"/>
                  </a:lnTo>
                  <a:lnTo>
                    <a:pt x="1987" y="4290"/>
                  </a:lnTo>
                  <a:lnTo>
                    <a:pt x="2188" y="4221"/>
                  </a:lnTo>
                  <a:lnTo>
                    <a:pt x="2082" y="4172"/>
                  </a:lnTo>
                  <a:lnTo>
                    <a:pt x="1893" y="4048"/>
                  </a:lnTo>
                  <a:lnTo>
                    <a:pt x="1833" y="4027"/>
                  </a:lnTo>
                  <a:lnTo>
                    <a:pt x="1774" y="4013"/>
                  </a:lnTo>
                  <a:lnTo>
                    <a:pt x="1692" y="4006"/>
                  </a:lnTo>
                  <a:lnTo>
                    <a:pt x="1656" y="4006"/>
                  </a:lnTo>
                  <a:lnTo>
                    <a:pt x="1632" y="4013"/>
                  </a:lnTo>
                  <a:lnTo>
                    <a:pt x="1585" y="4020"/>
                  </a:lnTo>
                  <a:lnTo>
                    <a:pt x="1526" y="4020"/>
                  </a:lnTo>
                  <a:lnTo>
                    <a:pt x="1490" y="4027"/>
                  </a:lnTo>
                  <a:lnTo>
                    <a:pt x="1443" y="4048"/>
                  </a:lnTo>
                  <a:lnTo>
                    <a:pt x="1408" y="4055"/>
                  </a:lnTo>
                  <a:lnTo>
                    <a:pt x="1266" y="4055"/>
                  </a:lnTo>
                  <a:lnTo>
                    <a:pt x="1242" y="4062"/>
                  </a:lnTo>
                  <a:lnTo>
                    <a:pt x="1195" y="4062"/>
                  </a:lnTo>
                  <a:lnTo>
                    <a:pt x="1159" y="4055"/>
                  </a:lnTo>
                  <a:lnTo>
                    <a:pt x="1006" y="4000"/>
                  </a:lnTo>
                  <a:lnTo>
                    <a:pt x="982" y="3993"/>
                  </a:lnTo>
                  <a:lnTo>
                    <a:pt x="958" y="4000"/>
                  </a:lnTo>
                  <a:lnTo>
                    <a:pt x="935" y="4013"/>
                  </a:lnTo>
                  <a:lnTo>
                    <a:pt x="935" y="4027"/>
                  </a:lnTo>
                  <a:lnTo>
                    <a:pt x="911" y="4041"/>
                  </a:lnTo>
                  <a:lnTo>
                    <a:pt x="840" y="4000"/>
                  </a:lnTo>
                  <a:lnTo>
                    <a:pt x="970" y="3779"/>
                  </a:lnTo>
                  <a:lnTo>
                    <a:pt x="1065" y="3675"/>
                  </a:lnTo>
                  <a:lnTo>
                    <a:pt x="1041" y="3640"/>
                  </a:lnTo>
                  <a:lnTo>
                    <a:pt x="1053" y="3620"/>
                  </a:lnTo>
                  <a:lnTo>
                    <a:pt x="1065" y="3564"/>
                  </a:lnTo>
                  <a:lnTo>
                    <a:pt x="1230" y="3468"/>
                  </a:lnTo>
                  <a:lnTo>
                    <a:pt x="1266" y="3454"/>
                  </a:lnTo>
                  <a:lnTo>
                    <a:pt x="1490" y="3274"/>
                  </a:lnTo>
                  <a:lnTo>
                    <a:pt x="1550" y="3247"/>
                  </a:lnTo>
                  <a:lnTo>
                    <a:pt x="1609" y="3226"/>
                  </a:lnTo>
                  <a:lnTo>
                    <a:pt x="1656" y="3205"/>
                  </a:lnTo>
                  <a:lnTo>
                    <a:pt x="1703" y="3178"/>
                  </a:lnTo>
                  <a:lnTo>
                    <a:pt x="1798" y="3088"/>
                  </a:lnTo>
                  <a:lnTo>
                    <a:pt x="1928" y="2964"/>
                  </a:lnTo>
                  <a:lnTo>
                    <a:pt x="1928" y="2936"/>
                  </a:lnTo>
                  <a:lnTo>
                    <a:pt x="1940" y="2908"/>
                  </a:lnTo>
                  <a:lnTo>
                    <a:pt x="1916" y="2881"/>
                  </a:lnTo>
                  <a:lnTo>
                    <a:pt x="1893" y="2812"/>
                  </a:lnTo>
                  <a:lnTo>
                    <a:pt x="1869" y="2701"/>
                  </a:lnTo>
                  <a:lnTo>
                    <a:pt x="1798" y="2646"/>
                  </a:lnTo>
                  <a:lnTo>
                    <a:pt x="1763" y="2598"/>
                  </a:lnTo>
                  <a:lnTo>
                    <a:pt x="1715" y="2577"/>
                  </a:lnTo>
                  <a:lnTo>
                    <a:pt x="1656" y="2522"/>
                  </a:lnTo>
                  <a:lnTo>
                    <a:pt x="1538" y="2453"/>
                  </a:lnTo>
                  <a:lnTo>
                    <a:pt x="1502" y="2418"/>
                  </a:lnTo>
                  <a:lnTo>
                    <a:pt x="1467" y="2363"/>
                  </a:lnTo>
                  <a:lnTo>
                    <a:pt x="1443" y="2321"/>
                  </a:lnTo>
                  <a:lnTo>
                    <a:pt x="1360" y="2273"/>
                  </a:lnTo>
                  <a:lnTo>
                    <a:pt x="1313" y="2252"/>
                  </a:lnTo>
                  <a:lnTo>
                    <a:pt x="1266" y="2238"/>
                  </a:lnTo>
                  <a:lnTo>
                    <a:pt x="1124" y="2225"/>
                  </a:lnTo>
                  <a:lnTo>
                    <a:pt x="1077" y="2218"/>
                  </a:lnTo>
                  <a:lnTo>
                    <a:pt x="1041" y="2218"/>
                  </a:lnTo>
                  <a:lnTo>
                    <a:pt x="1006" y="2218"/>
                  </a:lnTo>
                  <a:lnTo>
                    <a:pt x="982" y="2225"/>
                  </a:lnTo>
                  <a:lnTo>
                    <a:pt x="935" y="2225"/>
                  </a:lnTo>
                  <a:lnTo>
                    <a:pt x="793" y="2197"/>
                  </a:lnTo>
                  <a:lnTo>
                    <a:pt x="651" y="2142"/>
                  </a:lnTo>
                  <a:lnTo>
                    <a:pt x="603" y="2135"/>
                  </a:lnTo>
                  <a:lnTo>
                    <a:pt x="544" y="2114"/>
                  </a:lnTo>
                  <a:lnTo>
                    <a:pt x="497" y="2080"/>
                  </a:lnTo>
                  <a:lnTo>
                    <a:pt x="450" y="2073"/>
                  </a:lnTo>
                  <a:lnTo>
                    <a:pt x="402" y="2073"/>
                  </a:lnTo>
                  <a:lnTo>
                    <a:pt x="355" y="2066"/>
                  </a:lnTo>
                  <a:lnTo>
                    <a:pt x="320" y="2052"/>
                  </a:lnTo>
                  <a:lnTo>
                    <a:pt x="296" y="2011"/>
                  </a:lnTo>
                  <a:lnTo>
                    <a:pt x="284" y="1997"/>
                  </a:lnTo>
                  <a:lnTo>
                    <a:pt x="260" y="1990"/>
                  </a:lnTo>
                  <a:lnTo>
                    <a:pt x="142" y="1969"/>
                  </a:lnTo>
                  <a:lnTo>
                    <a:pt x="59" y="1941"/>
                  </a:lnTo>
                  <a:lnTo>
                    <a:pt x="36" y="1921"/>
                  </a:lnTo>
                  <a:lnTo>
                    <a:pt x="36" y="1900"/>
                  </a:lnTo>
                  <a:lnTo>
                    <a:pt x="59" y="1886"/>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4"/>
            <p:cNvSpPr/>
            <p:nvPr/>
          </p:nvSpPr>
          <p:spPr>
            <a:xfrm flipH="1">
              <a:off x="4408548" y="1157352"/>
              <a:ext cx="591181" cy="448374"/>
            </a:xfrm>
            <a:custGeom>
              <a:avLst/>
              <a:gdLst/>
              <a:ahLst/>
              <a:cxnLst/>
              <a:rect l="l" t="t" r="r" b="b"/>
              <a:pathLst>
                <a:path w="9711" h="4704" extrusionOk="0">
                  <a:moveTo>
                    <a:pt x="24" y="850"/>
                  </a:moveTo>
                  <a:lnTo>
                    <a:pt x="166" y="725"/>
                  </a:lnTo>
                  <a:lnTo>
                    <a:pt x="190" y="663"/>
                  </a:lnTo>
                  <a:lnTo>
                    <a:pt x="426" y="428"/>
                  </a:lnTo>
                  <a:lnTo>
                    <a:pt x="438" y="387"/>
                  </a:lnTo>
                  <a:lnTo>
                    <a:pt x="450" y="373"/>
                  </a:lnTo>
                  <a:lnTo>
                    <a:pt x="474" y="359"/>
                  </a:lnTo>
                  <a:lnTo>
                    <a:pt x="509" y="318"/>
                  </a:lnTo>
                  <a:lnTo>
                    <a:pt x="592" y="283"/>
                  </a:lnTo>
                  <a:lnTo>
                    <a:pt x="710" y="249"/>
                  </a:lnTo>
                  <a:lnTo>
                    <a:pt x="888" y="228"/>
                  </a:lnTo>
                  <a:lnTo>
                    <a:pt x="970" y="214"/>
                  </a:lnTo>
                  <a:lnTo>
                    <a:pt x="1041" y="180"/>
                  </a:lnTo>
                  <a:lnTo>
                    <a:pt x="1077" y="166"/>
                  </a:lnTo>
                  <a:lnTo>
                    <a:pt x="1219" y="173"/>
                  </a:lnTo>
                  <a:lnTo>
                    <a:pt x="1266" y="159"/>
                  </a:lnTo>
                  <a:lnTo>
                    <a:pt x="1290" y="152"/>
                  </a:lnTo>
                  <a:lnTo>
                    <a:pt x="1349" y="124"/>
                  </a:lnTo>
                  <a:lnTo>
                    <a:pt x="1467" y="76"/>
                  </a:lnTo>
                  <a:lnTo>
                    <a:pt x="1538" y="55"/>
                  </a:lnTo>
                  <a:lnTo>
                    <a:pt x="1621" y="48"/>
                  </a:lnTo>
                  <a:lnTo>
                    <a:pt x="1893" y="48"/>
                  </a:lnTo>
                  <a:lnTo>
                    <a:pt x="1976" y="35"/>
                  </a:lnTo>
                  <a:lnTo>
                    <a:pt x="2094" y="7"/>
                  </a:lnTo>
                  <a:lnTo>
                    <a:pt x="2165" y="0"/>
                  </a:lnTo>
                  <a:lnTo>
                    <a:pt x="2248" y="7"/>
                  </a:lnTo>
                  <a:lnTo>
                    <a:pt x="2319" y="35"/>
                  </a:lnTo>
                  <a:lnTo>
                    <a:pt x="2378" y="69"/>
                  </a:lnTo>
                  <a:lnTo>
                    <a:pt x="2413" y="111"/>
                  </a:lnTo>
                  <a:lnTo>
                    <a:pt x="2390" y="124"/>
                  </a:lnTo>
                  <a:lnTo>
                    <a:pt x="2354" y="97"/>
                  </a:lnTo>
                  <a:lnTo>
                    <a:pt x="2259" y="48"/>
                  </a:lnTo>
                  <a:lnTo>
                    <a:pt x="2212" y="28"/>
                  </a:lnTo>
                  <a:lnTo>
                    <a:pt x="2224" y="41"/>
                  </a:lnTo>
                  <a:lnTo>
                    <a:pt x="2236" y="55"/>
                  </a:lnTo>
                  <a:lnTo>
                    <a:pt x="2236" y="90"/>
                  </a:lnTo>
                  <a:lnTo>
                    <a:pt x="2212" y="76"/>
                  </a:lnTo>
                  <a:lnTo>
                    <a:pt x="2189" y="69"/>
                  </a:lnTo>
                  <a:lnTo>
                    <a:pt x="2153" y="62"/>
                  </a:lnTo>
                  <a:lnTo>
                    <a:pt x="2106" y="62"/>
                  </a:lnTo>
                  <a:lnTo>
                    <a:pt x="2141" y="76"/>
                  </a:lnTo>
                  <a:lnTo>
                    <a:pt x="2177" y="97"/>
                  </a:lnTo>
                  <a:lnTo>
                    <a:pt x="2177" y="117"/>
                  </a:lnTo>
                  <a:lnTo>
                    <a:pt x="2141" y="124"/>
                  </a:lnTo>
                  <a:lnTo>
                    <a:pt x="2118" y="117"/>
                  </a:lnTo>
                  <a:lnTo>
                    <a:pt x="2082" y="104"/>
                  </a:lnTo>
                  <a:lnTo>
                    <a:pt x="2047" y="97"/>
                  </a:lnTo>
                  <a:lnTo>
                    <a:pt x="1999" y="90"/>
                  </a:lnTo>
                  <a:lnTo>
                    <a:pt x="2035" y="117"/>
                  </a:lnTo>
                  <a:lnTo>
                    <a:pt x="2082" y="131"/>
                  </a:lnTo>
                  <a:lnTo>
                    <a:pt x="2141" y="138"/>
                  </a:lnTo>
                  <a:lnTo>
                    <a:pt x="2177" y="152"/>
                  </a:lnTo>
                  <a:lnTo>
                    <a:pt x="2200" y="159"/>
                  </a:lnTo>
                  <a:lnTo>
                    <a:pt x="2224" y="166"/>
                  </a:lnTo>
                  <a:lnTo>
                    <a:pt x="2248" y="180"/>
                  </a:lnTo>
                  <a:lnTo>
                    <a:pt x="2224" y="187"/>
                  </a:lnTo>
                  <a:lnTo>
                    <a:pt x="2200" y="193"/>
                  </a:lnTo>
                  <a:lnTo>
                    <a:pt x="2212" y="207"/>
                  </a:lnTo>
                  <a:lnTo>
                    <a:pt x="2224" y="221"/>
                  </a:lnTo>
                  <a:lnTo>
                    <a:pt x="2236" y="235"/>
                  </a:lnTo>
                  <a:lnTo>
                    <a:pt x="2259" y="235"/>
                  </a:lnTo>
                  <a:lnTo>
                    <a:pt x="2283" y="200"/>
                  </a:lnTo>
                  <a:lnTo>
                    <a:pt x="2319" y="187"/>
                  </a:lnTo>
                  <a:lnTo>
                    <a:pt x="2342" y="166"/>
                  </a:lnTo>
                  <a:lnTo>
                    <a:pt x="2319" y="124"/>
                  </a:lnTo>
                  <a:lnTo>
                    <a:pt x="2354" y="124"/>
                  </a:lnTo>
                  <a:lnTo>
                    <a:pt x="2390" y="131"/>
                  </a:lnTo>
                  <a:lnTo>
                    <a:pt x="2425" y="138"/>
                  </a:lnTo>
                  <a:lnTo>
                    <a:pt x="2449" y="152"/>
                  </a:lnTo>
                  <a:lnTo>
                    <a:pt x="2461" y="173"/>
                  </a:lnTo>
                  <a:lnTo>
                    <a:pt x="2449" y="180"/>
                  </a:lnTo>
                  <a:lnTo>
                    <a:pt x="2425" y="180"/>
                  </a:lnTo>
                  <a:lnTo>
                    <a:pt x="2413" y="187"/>
                  </a:lnTo>
                  <a:lnTo>
                    <a:pt x="2425" y="228"/>
                  </a:lnTo>
                  <a:lnTo>
                    <a:pt x="2461" y="256"/>
                  </a:lnTo>
                  <a:lnTo>
                    <a:pt x="2508" y="276"/>
                  </a:lnTo>
                  <a:lnTo>
                    <a:pt x="2579" y="297"/>
                  </a:lnTo>
                  <a:lnTo>
                    <a:pt x="2591" y="297"/>
                  </a:lnTo>
                  <a:lnTo>
                    <a:pt x="2638" y="297"/>
                  </a:lnTo>
                  <a:lnTo>
                    <a:pt x="2662" y="297"/>
                  </a:lnTo>
                  <a:lnTo>
                    <a:pt x="2650" y="311"/>
                  </a:lnTo>
                  <a:lnTo>
                    <a:pt x="2650" y="325"/>
                  </a:lnTo>
                  <a:lnTo>
                    <a:pt x="2650" y="325"/>
                  </a:lnTo>
                  <a:lnTo>
                    <a:pt x="2709" y="338"/>
                  </a:lnTo>
                  <a:lnTo>
                    <a:pt x="2733" y="338"/>
                  </a:lnTo>
                  <a:lnTo>
                    <a:pt x="2756" y="325"/>
                  </a:lnTo>
                  <a:lnTo>
                    <a:pt x="2804" y="297"/>
                  </a:lnTo>
                  <a:lnTo>
                    <a:pt x="2792" y="262"/>
                  </a:lnTo>
                  <a:lnTo>
                    <a:pt x="2744" y="235"/>
                  </a:lnTo>
                  <a:lnTo>
                    <a:pt x="2673" y="214"/>
                  </a:lnTo>
                  <a:lnTo>
                    <a:pt x="2721" y="207"/>
                  </a:lnTo>
                  <a:lnTo>
                    <a:pt x="2756" y="207"/>
                  </a:lnTo>
                  <a:lnTo>
                    <a:pt x="2815" y="235"/>
                  </a:lnTo>
                  <a:lnTo>
                    <a:pt x="2827" y="235"/>
                  </a:lnTo>
                  <a:lnTo>
                    <a:pt x="2898" y="235"/>
                  </a:lnTo>
                  <a:lnTo>
                    <a:pt x="2910" y="242"/>
                  </a:lnTo>
                  <a:lnTo>
                    <a:pt x="2934" y="269"/>
                  </a:lnTo>
                  <a:lnTo>
                    <a:pt x="2945" y="276"/>
                  </a:lnTo>
                  <a:lnTo>
                    <a:pt x="3087" y="352"/>
                  </a:lnTo>
                  <a:lnTo>
                    <a:pt x="3253" y="421"/>
                  </a:lnTo>
                  <a:lnTo>
                    <a:pt x="3229" y="456"/>
                  </a:lnTo>
                  <a:lnTo>
                    <a:pt x="3206" y="456"/>
                  </a:lnTo>
                  <a:lnTo>
                    <a:pt x="3182" y="435"/>
                  </a:lnTo>
                  <a:lnTo>
                    <a:pt x="3147" y="421"/>
                  </a:lnTo>
                  <a:lnTo>
                    <a:pt x="3099" y="421"/>
                  </a:lnTo>
                  <a:lnTo>
                    <a:pt x="3040" y="421"/>
                  </a:lnTo>
                  <a:lnTo>
                    <a:pt x="2993" y="435"/>
                  </a:lnTo>
                  <a:lnTo>
                    <a:pt x="2969" y="449"/>
                  </a:lnTo>
                  <a:lnTo>
                    <a:pt x="2957" y="463"/>
                  </a:lnTo>
                  <a:lnTo>
                    <a:pt x="2910" y="483"/>
                  </a:lnTo>
                  <a:lnTo>
                    <a:pt x="2945" y="504"/>
                  </a:lnTo>
                  <a:lnTo>
                    <a:pt x="2934" y="525"/>
                  </a:lnTo>
                  <a:lnTo>
                    <a:pt x="2898" y="546"/>
                  </a:lnTo>
                  <a:lnTo>
                    <a:pt x="2886" y="566"/>
                  </a:lnTo>
                  <a:lnTo>
                    <a:pt x="2898" y="594"/>
                  </a:lnTo>
                  <a:lnTo>
                    <a:pt x="2945" y="594"/>
                  </a:lnTo>
                  <a:lnTo>
                    <a:pt x="2993" y="594"/>
                  </a:lnTo>
                  <a:lnTo>
                    <a:pt x="3040" y="594"/>
                  </a:lnTo>
                  <a:lnTo>
                    <a:pt x="3076" y="601"/>
                  </a:lnTo>
                  <a:lnTo>
                    <a:pt x="3111" y="622"/>
                  </a:lnTo>
                  <a:lnTo>
                    <a:pt x="3135" y="649"/>
                  </a:lnTo>
                  <a:lnTo>
                    <a:pt x="3147" y="677"/>
                  </a:lnTo>
                  <a:lnTo>
                    <a:pt x="3170" y="684"/>
                  </a:lnTo>
                  <a:lnTo>
                    <a:pt x="3288" y="718"/>
                  </a:lnTo>
                  <a:lnTo>
                    <a:pt x="3348" y="698"/>
                  </a:lnTo>
                  <a:lnTo>
                    <a:pt x="3407" y="642"/>
                  </a:lnTo>
                  <a:lnTo>
                    <a:pt x="3466" y="622"/>
                  </a:lnTo>
                  <a:lnTo>
                    <a:pt x="3312" y="525"/>
                  </a:lnTo>
                  <a:lnTo>
                    <a:pt x="3288" y="483"/>
                  </a:lnTo>
                  <a:lnTo>
                    <a:pt x="3430" y="470"/>
                  </a:lnTo>
                  <a:lnTo>
                    <a:pt x="3821" y="504"/>
                  </a:lnTo>
                  <a:lnTo>
                    <a:pt x="3939" y="483"/>
                  </a:lnTo>
                  <a:lnTo>
                    <a:pt x="4022" y="511"/>
                  </a:lnTo>
                  <a:lnTo>
                    <a:pt x="4057" y="532"/>
                  </a:lnTo>
                  <a:lnTo>
                    <a:pt x="4069" y="559"/>
                  </a:lnTo>
                  <a:lnTo>
                    <a:pt x="4057" y="559"/>
                  </a:lnTo>
                  <a:lnTo>
                    <a:pt x="4022" y="573"/>
                  </a:lnTo>
                  <a:lnTo>
                    <a:pt x="3986" y="594"/>
                  </a:lnTo>
                  <a:lnTo>
                    <a:pt x="3963" y="608"/>
                  </a:lnTo>
                  <a:lnTo>
                    <a:pt x="3951" y="656"/>
                  </a:lnTo>
                  <a:lnTo>
                    <a:pt x="3927" y="780"/>
                  </a:lnTo>
                  <a:lnTo>
                    <a:pt x="3939" y="829"/>
                  </a:lnTo>
                  <a:lnTo>
                    <a:pt x="3963" y="856"/>
                  </a:lnTo>
                  <a:lnTo>
                    <a:pt x="4045" y="919"/>
                  </a:lnTo>
                  <a:lnTo>
                    <a:pt x="4093" y="1001"/>
                  </a:lnTo>
                  <a:lnTo>
                    <a:pt x="4223" y="1126"/>
                  </a:lnTo>
                  <a:lnTo>
                    <a:pt x="4270" y="1209"/>
                  </a:lnTo>
                  <a:lnTo>
                    <a:pt x="4282" y="1222"/>
                  </a:lnTo>
                  <a:lnTo>
                    <a:pt x="4294" y="1250"/>
                  </a:lnTo>
                  <a:lnTo>
                    <a:pt x="4365" y="1292"/>
                  </a:lnTo>
                  <a:lnTo>
                    <a:pt x="4412" y="1326"/>
                  </a:lnTo>
                  <a:lnTo>
                    <a:pt x="4613" y="1374"/>
                  </a:lnTo>
                  <a:lnTo>
                    <a:pt x="4779" y="1443"/>
                  </a:lnTo>
                  <a:lnTo>
                    <a:pt x="4909" y="1464"/>
                  </a:lnTo>
                  <a:lnTo>
                    <a:pt x="5003" y="1513"/>
                  </a:lnTo>
                  <a:lnTo>
                    <a:pt x="5062" y="1533"/>
                  </a:lnTo>
                  <a:lnTo>
                    <a:pt x="5133" y="1540"/>
                  </a:lnTo>
                  <a:lnTo>
                    <a:pt x="5358" y="1547"/>
                  </a:lnTo>
                  <a:lnTo>
                    <a:pt x="5453" y="1568"/>
                  </a:lnTo>
                  <a:lnTo>
                    <a:pt x="5536" y="1595"/>
                  </a:lnTo>
                  <a:lnTo>
                    <a:pt x="5618" y="1623"/>
                  </a:lnTo>
                  <a:lnTo>
                    <a:pt x="5689" y="1609"/>
                  </a:lnTo>
                  <a:lnTo>
                    <a:pt x="5808" y="1658"/>
                  </a:lnTo>
                  <a:lnTo>
                    <a:pt x="5867" y="1671"/>
                  </a:lnTo>
                  <a:lnTo>
                    <a:pt x="6103" y="1706"/>
                  </a:lnTo>
                  <a:lnTo>
                    <a:pt x="6245" y="1734"/>
                  </a:lnTo>
                  <a:lnTo>
                    <a:pt x="6316" y="1754"/>
                  </a:lnTo>
                  <a:lnTo>
                    <a:pt x="6978" y="2079"/>
                  </a:lnTo>
                  <a:lnTo>
                    <a:pt x="7440" y="2217"/>
                  </a:lnTo>
                  <a:lnTo>
                    <a:pt x="7653" y="2341"/>
                  </a:lnTo>
                  <a:lnTo>
                    <a:pt x="7783" y="2376"/>
                  </a:lnTo>
                  <a:lnTo>
                    <a:pt x="7830" y="2397"/>
                  </a:lnTo>
                  <a:lnTo>
                    <a:pt x="7877" y="2438"/>
                  </a:lnTo>
                  <a:lnTo>
                    <a:pt x="7913" y="2459"/>
                  </a:lnTo>
                  <a:lnTo>
                    <a:pt x="7960" y="2466"/>
                  </a:lnTo>
                  <a:lnTo>
                    <a:pt x="7972" y="2473"/>
                  </a:lnTo>
                  <a:lnTo>
                    <a:pt x="8019" y="2528"/>
                  </a:lnTo>
                  <a:lnTo>
                    <a:pt x="8055" y="2548"/>
                  </a:lnTo>
                  <a:lnTo>
                    <a:pt x="8067" y="2562"/>
                  </a:lnTo>
                  <a:lnTo>
                    <a:pt x="8173" y="2590"/>
                  </a:lnTo>
                  <a:lnTo>
                    <a:pt x="8279" y="2645"/>
                  </a:lnTo>
                  <a:lnTo>
                    <a:pt x="8303" y="2659"/>
                  </a:lnTo>
                  <a:lnTo>
                    <a:pt x="8350" y="2673"/>
                  </a:lnTo>
                  <a:lnTo>
                    <a:pt x="8764" y="2714"/>
                  </a:lnTo>
                  <a:lnTo>
                    <a:pt x="9391" y="2714"/>
                  </a:lnTo>
                  <a:lnTo>
                    <a:pt x="9391" y="2721"/>
                  </a:lnTo>
                  <a:lnTo>
                    <a:pt x="9379" y="2776"/>
                  </a:lnTo>
                  <a:lnTo>
                    <a:pt x="9450" y="2908"/>
                  </a:lnTo>
                  <a:lnTo>
                    <a:pt x="9474" y="2928"/>
                  </a:lnTo>
                  <a:lnTo>
                    <a:pt x="9498" y="2935"/>
                  </a:lnTo>
                  <a:lnTo>
                    <a:pt x="9521" y="2942"/>
                  </a:lnTo>
                  <a:lnTo>
                    <a:pt x="9569" y="2984"/>
                  </a:lnTo>
                  <a:lnTo>
                    <a:pt x="9592" y="2990"/>
                  </a:lnTo>
                  <a:lnTo>
                    <a:pt x="9616" y="2997"/>
                  </a:lnTo>
                  <a:lnTo>
                    <a:pt x="9639" y="3004"/>
                  </a:lnTo>
                  <a:lnTo>
                    <a:pt x="9663" y="3011"/>
                  </a:lnTo>
                  <a:lnTo>
                    <a:pt x="9663" y="3025"/>
                  </a:lnTo>
                  <a:lnTo>
                    <a:pt x="9651" y="3060"/>
                  </a:lnTo>
                  <a:lnTo>
                    <a:pt x="9651" y="3087"/>
                  </a:lnTo>
                  <a:lnTo>
                    <a:pt x="9663" y="3115"/>
                  </a:lnTo>
                  <a:lnTo>
                    <a:pt x="9663" y="3232"/>
                  </a:lnTo>
                  <a:lnTo>
                    <a:pt x="9687" y="3267"/>
                  </a:lnTo>
                  <a:lnTo>
                    <a:pt x="9710" y="3322"/>
                  </a:lnTo>
                  <a:lnTo>
                    <a:pt x="9710" y="3343"/>
                  </a:lnTo>
                  <a:lnTo>
                    <a:pt x="9710" y="3363"/>
                  </a:lnTo>
                  <a:lnTo>
                    <a:pt x="9663" y="3405"/>
                  </a:lnTo>
                  <a:lnTo>
                    <a:pt x="9639" y="3432"/>
                  </a:lnTo>
                  <a:lnTo>
                    <a:pt x="9628" y="3529"/>
                  </a:lnTo>
                  <a:lnTo>
                    <a:pt x="9545" y="3695"/>
                  </a:lnTo>
                  <a:lnTo>
                    <a:pt x="8954" y="3647"/>
                  </a:lnTo>
                  <a:lnTo>
                    <a:pt x="8705" y="3653"/>
                  </a:lnTo>
                  <a:lnTo>
                    <a:pt x="8622" y="3660"/>
                  </a:lnTo>
                  <a:lnTo>
                    <a:pt x="8516" y="3667"/>
                  </a:lnTo>
                  <a:lnTo>
                    <a:pt x="8386" y="3681"/>
                  </a:lnTo>
                  <a:lnTo>
                    <a:pt x="8315" y="3681"/>
                  </a:lnTo>
                  <a:lnTo>
                    <a:pt x="8268" y="3702"/>
                  </a:lnTo>
                  <a:lnTo>
                    <a:pt x="8220" y="3736"/>
                  </a:lnTo>
                  <a:lnTo>
                    <a:pt x="8197" y="3778"/>
                  </a:lnTo>
                  <a:lnTo>
                    <a:pt x="8185" y="3833"/>
                  </a:lnTo>
                  <a:lnTo>
                    <a:pt x="8185" y="3861"/>
                  </a:lnTo>
                  <a:lnTo>
                    <a:pt x="8208" y="3888"/>
                  </a:lnTo>
                  <a:lnTo>
                    <a:pt x="8208" y="3916"/>
                  </a:lnTo>
                  <a:lnTo>
                    <a:pt x="8185" y="3950"/>
                  </a:lnTo>
                  <a:lnTo>
                    <a:pt x="8078" y="3971"/>
                  </a:lnTo>
                  <a:lnTo>
                    <a:pt x="7972" y="4006"/>
                  </a:lnTo>
                  <a:lnTo>
                    <a:pt x="7854" y="4020"/>
                  </a:lnTo>
                  <a:lnTo>
                    <a:pt x="7700" y="4075"/>
                  </a:lnTo>
                  <a:lnTo>
                    <a:pt x="7558" y="4151"/>
                  </a:lnTo>
                  <a:lnTo>
                    <a:pt x="7511" y="4185"/>
                  </a:lnTo>
                  <a:lnTo>
                    <a:pt x="7558" y="4220"/>
                  </a:lnTo>
                  <a:lnTo>
                    <a:pt x="7582" y="4247"/>
                  </a:lnTo>
                  <a:lnTo>
                    <a:pt x="7605" y="4303"/>
                  </a:lnTo>
                  <a:lnTo>
                    <a:pt x="7664" y="4337"/>
                  </a:lnTo>
                  <a:lnTo>
                    <a:pt x="7712" y="4420"/>
                  </a:lnTo>
                  <a:lnTo>
                    <a:pt x="7759" y="4434"/>
                  </a:lnTo>
                  <a:lnTo>
                    <a:pt x="7830" y="4517"/>
                  </a:lnTo>
                  <a:lnTo>
                    <a:pt x="7877" y="4531"/>
                  </a:lnTo>
                  <a:lnTo>
                    <a:pt x="7901" y="4551"/>
                  </a:lnTo>
                  <a:lnTo>
                    <a:pt x="7925" y="4579"/>
                  </a:lnTo>
                  <a:lnTo>
                    <a:pt x="7854" y="4593"/>
                  </a:lnTo>
                  <a:lnTo>
                    <a:pt x="7806" y="4620"/>
                  </a:lnTo>
                  <a:lnTo>
                    <a:pt x="7783" y="4655"/>
                  </a:lnTo>
                  <a:lnTo>
                    <a:pt x="7759" y="4696"/>
                  </a:lnTo>
                  <a:lnTo>
                    <a:pt x="7724" y="4703"/>
                  </a:lnTo>
                  <a:lnTo>
                    <a:pt x="7664" y="4696"/>
                  </a:lnTo>
                  <a:lnTo>
                    <a:pt x="7605" y="4676"/>
                  </a:lnTo>
                  <a:lnTo>
                    <a:pt x="7522" y="4669"/>
                  </a:lnTo>
                  <a:lnTo>
                    <a:pt x="7463" y="4683"/>
                  </a:lnTo>
                  <a:lnTo>
                    <a:pt x="7404" y="4696"/>
                  </a:lnTo>
                  <a:lnTo>
                    <a:pt x="7345" y="4703"/>
                  </a:lnTo>
                  <a:lnTo>
                    <a:pt x="7274" y="4703"/>
                  </a:lnTo>
                  <a:lnTo>
                    <a:pt x="7203" y="4696"/>
                  </a:lnTo>
                  <a:lnTo>
                    <a:pt x="7144" y="4689"/>
                  </a:lnTo>
                  <a:lnTo>
                    <a:pt x="7002" y="4655"/>
                  </a:lnTo>
                  <a:lnTo>
                    <a:pt x="6907" y="4641"/>
                  </a:lnTo>
                  <a:lnTo>
                    <a:pt x="6907" y="4641"/>
                  </a:lnTo>
                  <a:lnTo>
                    <a:pt x="6907" y="4634"/>
                  </a:lnTo>
                  <a:lnTo>
                    <a:pt x="6872" y="4586"/>
                  </a:lnTo>
                  <a:lnTo>
                    <a:pt x="6813" y="4538"/>
                  </a:lnTo>
                  <a:lnTo>
                    <a:pt x="6754" y="4503"/>
                  </a:lnTo>
                  <a:lnTo>
                    <a:pt x="6695" y="4462"/>
                  </a:lnTo>
                  <a:lnTo>
                    <a:pt x="6624" y="4344"/>
                  </a:lnTo>
                  <a:lnTo>
                    <a:pt x="6399" y="4178"/>
                  </a:lnTo>
                  <a:lnTo>
                    <a:pt x="6292" y="4082"/>
                  </a:lnTo>
                  <a:lnTo>
                    <a:pt x="6103" y="3771"/>
                  </a:lnTo>
                  <a:lnTo>
                    <a:pt x="6020" y="3674"/>
                  </a:lnTo>
                  <a:lnTo>
                    <a:pt x="5914" y="3605"/>
                  </a:lnTo>
                  <a:lnTo>
                    <a:pt x="5748" y="3536"/>
                  </a:lnTo>
                  <a:lnTo>
                    <a:pt x="5677" y="3495"/>
                  </a:lnTo>
                  <a:lnTo>
                    <a:pt x="5607" y="3439"/>
                  </a:lnTo>
                  <a:lnTo>
                    <a:pt x="5476" y="3253"/>
                  </a:lnTo>
                  <a:lnTo>
                    <a:pt x="5453" y="3225"/>
                  </a:lnTo>
                  <a:lnTo>
                    <a:pt x="5370" y="3177"/>
                  </a:lnTo>
                  <a:lnTo>
                    <a:pt x="5346" y="3156"/>
                  </a:lnTo>
                  <a:lnTo>
                    <a:pt x="5334" y="3136"/>
                  </a:lnTo>
                  <a:lnTo>
                    <a:pt x="5334" y="3087"/>
                  </a:lnTo>
                  <a:lnTo>
                    <a:pt x="5311" y="3066"/>
                  </a:lnTo>
                  <a:lnTo>
                    <a:pt x="5252" y="3039"/>
                  </a:lnTo>
                  <a:lnTo>
                    <a:pt x="5169" y="3032"/>
                  </a:lnTo>
                  <a:lnTo>
                    <a:pt x="5003" y="3032"/>
                  </a:lnTo>
                  <a:lnTo>
                    <a:pt x="4790" y="2984"/>
                  </a:lnTo>
                  <a:lnTo>
                    <a:pt x="4708" y="2977"/>
                  </a:lnTo>
                  <a:lnTo>
                    <a:pt x="4637" y="2977"/>
                  </a:lnTo>
                  <a:lnTo>
                    <a:pt x="4495" y="3004"/>
                  </a:lnTo>
                  <a:lnTo>
                    <a:pt x="4424" y="2990"/>
                  </a:lnTo>
                  <a:lnTo>
                    <a:pt x="4388" y="2963"/>
                  </a:lnTo>
                  <a:lnTo>
                    <a:pt x="4270" y="2839"/>
                  </a:lnTo>
                  <a:lnTo>
                    <a:pt x="4164" y="2714"/>
                  </a:lnTo>
                  <a:lnTo>
                    <a:pt x="4045" y="2590"/>
                  </a:lnTo>
                  <a:lnTo>
                    <a:pt x="3927" y="2466"/>
                  </a:lnTo>
                  <a:lnTo>
                    <a:pt x="3821" y="2341"/>
                  </a:lnTo>
                  <a:lnTo>
                    <a:pt x="3702" y="2217"/>
                  </a:lnTo>
                  <a:lnTo>
                    <a:pt x="3596" y="2093"/>
                  </a:lnTo>
                  <a:lnTo>
                    <a:pt x="3478" y="1961"/>
                  </a:lnTo>
                  <a:lnTo>
                    <a:pt x="3442" y="1920"/>
                  </a:lnTo>
                  <a:lnTo>
                    <a:pt x="3371" y="1865"/>
                  </a:lnTo>
                  <a:lnTo>
                    <a:pt x="3300" y="1837"/>
                  </a:lnTo>
                  <a:lnTo>
                    <a:pt x="3194" y="1823"/>
                  </a:lnTo>
                  <a:lnTo>
                    <a:pt x="2969" y="1789"/>
                  </a:lnTo>
                  <a:lnTo>
                    <a:pt x="2756" y="1754"/>
                  </a:lnTo>
                  <a:lnTo>
                    <a:pt x="2532" y="1720"/>
                  </a:lnTo>
                  <a:lnTo>
                    <a:pt x="2307" y="1685"/>
                  </a:lnTo>
                  <a:lnTo>
                    <a:pt x="2082" y="1651"/>
                  </a:lnTo>
                  <a:lnTo>
                    <a:pt x="1857" y="1616"/>
                  </a:lnTo>
                  <a:lnTo>
                    <a:pt x="1633" y="1582"/>
                  </a:lnTo>
                  <a:lnTo>
                    <a:pt x="1408" y="1547"/>
                  </a:lnTo>
                  <a:lnTo>
                    <a:pt x="1302" y="1533"/>
                  </a:lnTo>
                  <a:lnTo>
                    <a:pt x="1148" y="1492"/>
                  </a:lnTo>
                  <a:lnTo>
                    <a:pt x="1018" y="1430"/>
                  </a:lnTo>
                  <a:lnTo>
                    <a:pt x="959" y="1409"/>
                  </a:lnTo>
                  <a:lnTo>
                    <a:pt x="840" y="1409"/>
                  </a:lnTo>
                  <a:lnTo>
                    <a:pt x="840" y="1409"/>
                  </a:lnTo>
                  <a:lnTo>
                    <a:pt x="840" y="1409"/>
                  </a:lnTo>
                  <a:lnTo>
                    <a:pt x="817" y="1388"/>
                  </a:lnTo>
                  <a:lnTo>
                    <a:pt x="746" y="1271"/>
                  </a:lnTo>
                  <a:lnTo>
                    <a:pt x="734" y="1250"/>
                  </a:lnTo>
                  <a:lnTo>
                    <a:pt x="675" y="1243"/>
                  </a:lnTo>
                  <a:lnTo>
                    <a:pt x="616" y="1229"/>
                  </a:lnTo>
                  <a:lnTo>
                    <a:pt x="556" y="1209"/>
                  </a:lnTo>
                  <a:lnTo>
                    <a:pt x="485" y="1160"/>
                  </a:lnTo>
                  <a:lnTo>
                    <a:pt x="213" y="1077"/>
                  </a:lnTo>
                  <a:lnTo>
                    <a:pt x="119" y="1029"/>
                  </a:lnTo>
                  <a:lnTo>
                    <a:pt x="72" y="995"/>
                  </a:lnTo>
                  <a:lnTo>
                    <a:pt x="24" y="946"/>
                  </a:lnTo>
                  <a:lnTo>
                    <a:pt x="1" y="898"/>
                  </a:lnTo>
                  <a:lnTo>
                    <a:pt x="24" y="850"/>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4"/>
            <p:cNvSpPr/>
            <p:nvPr/>
          </p:nvSpPr>
          <p:spPr>
            <a:xfrm flipH="1">
              <a:off x="3722376" y="3026915"/>
              <a:ext cx="489638" cy="471345"/>
            </a:xfrm>
            <a:custGeom>
              <a:avLst/>
              <a:gdLst/>
              <a:ahLst/>
              <a:cxnLst/>
              <a:rect l="l" t="t" r="r" b="b"/>
              <a:pathLst>
                <a:path w="8043" h="4945" extrusionOk="0">
                  <a:moveTo>
                    <a:pt x="142" y="97"/>
                  </a:moveTo>
                  <a:lnTo>
                    <a:pt x="260" y="0"/>
                  </a:lnTo>
                  <a:lnTo>
                    <a:pt x="284" y="35"/>
                  </a:lnTo>
                  <a:lnTo>
                    <a:pt x="521" y="159"/>
                  </a:lnTo>
                  <a:lnTo>
                    <a:pt x="674" y="221"/>
                  </a:lnTo>
                  <a:lnTo>
                    <a:pt x="722" y="249"/>
                  </a:lnTo>
                  <a:lnTo>
                    <a:pt x="757" y="276"/>
                  </a:lnTo>
                  <a:lnTo>
                    <a:pt x="793" y="325"/>
                  </a:lnTo>
                  <a:lnTo>
                    <a:pt x="828" y="345"/>
                  </a:lnTo>
                  <a:lnTo>
                    <a:pt x="852" y="352"/>
                  </a:lnTo>
                  <a:lnTo>
                    <a:pt x="875" y="359"/>
                  </a:lnTo>
                  <a:lnTo>
                    <a:pt x="887" y="366"/>
                  </a:lnTo>
                  <a:lnTo>
                    <a:pt x="911" y="387"/>
                  </a:lnTo>
                  <a:lnTo>
                    <a:pt x="935" y="408"/>
                  </a:lnTo>
                  <a:lnTo>
                    <a:pt x="923" y="435"/>
                  </a:lnTo>
                  <a:lnTo>
                    <a:pt x="911" y="456"/>
                  </a:lnTo>
                  <a:lnTo>
                    <a:pt x="911" y="477"/>
                  </a:lnTo>
                  <a:lnTo>
                    <a:pt x="935" y="490"/>
                  </a:lnTo>
                  <a:lnTo>
                    <a:pt x="970" y="525"/>
                  </a:lnTo>
                  <a:lnTo>
                    <a:pt x="1017" y="532"/>
                  </a:lnTo>
                  <a:lnTo>
                    <a:pt x="1041" y="553"/>
                  </a:lnTo>
                  <a:lnTo>
                    <a:pt x="1065" y="580"/>
                  </a:lnTo>
                  <a:lnTo>
                    <a:pt x="1088" y="629"/>
                  </a:lnTo>
                  <a:lnTo>
                    <a:pt x="1076" y="663"/>
                  </a:lnTo>
                  <a:lnTo>
                    <a:pt x="1065" y="691"/>
                  </a:lnTo>
                  <a:lnTo>
                    <a:pt x="1053" y="711"/>
                  </a:lnTo>
                  <a:lnTo>
                    <a:pt x="1076" y="739"/>
                  </a:lnTo>
                  <a:lnTo>
                    <a:pt x="1159" y="780"/>
                  </a:lnTo>
                  <a:lnTo>
                    <a:pt x="1230" y="836"/>
                  </a:lnTo>
                  <a:lnTo>
                    <a:pt x="1384" y="960"/>
                  </a:lnTo>
                  <a:lnTo>
                    <a:pt x="1585" y="1077"/>
                  </a:lnTo>
                  <a:lnTo>
                    <a:pt x="1798" y="1105"/>
                  </a:lnTo>
                  <a:lnTo>
                    <a:pt x="1987" y="1098"/>
                  </a:lnTo>
                  <a:lnTo>
                    <a:pt x="2165" y="1071"/>
                  </a:lnTo>
                  <a:lnTo>
                    <a:pt x="2188" y="1057"/>
                  </a:lnTo>
                  <a:lnTo>
                    <a:pt x="2212" y="1036"/>
                  </a:lnTo>
                  <a:lnTo>
                    <a:pt x="2200" y="1008"/>
                  </a:lnTo>
                  <a:lnTo>
                    <a:pt x="2176" y="981"/>
                  </a:lnTo>
                  <a:lnTo>
                    <a:pt x="2176" y="953"/>
                  </a:lnTo>
                  <a:lnTo>
                    <a:pt x="2165" y="912"/>
                  </a:lnTo>
                  <a:lnTo>
                    <a:pt x="2153" y="898"/>
                  </a:lnTo>
                  <a:lnTo>
                    <a:pt x="2129" y="877"/>
                  </a:lnTo>
                  <a:lnTo>
                    <a:pt x="2117" y="856"/>
                  </a:lnTo>
                  <a:lnTo>
                    <a:pt x="2105" y="829"/>
                  </a:lnTo>
                  <a:lnTo>
                    <a:pt x="2094" y="780"/>
                  </a:lnTo>
                  <a:lnTo>
                    <a:pt x="2070" y="760"/>
                  </a:lnTo>
                  <a:lnTo>
                    <a:pt x="2448" y="760"/>
                  </a:lnTo>
                  <a:lnTo>
                    <a:pt x="2472" y="760"/>
                  </a:lnTo>
                  <a:lnTo>
                    <a:pt x="2508" y="767"/>
                  </a:lnTo>
                  <a:lnTo>
                    <a:pt x="2531" y="787"/>
                  </a:lnTo>
                  <a:lnTo>
                    <a:pt x="2567" y="794"/>
                  </a:lnTo>
                  <a:lnTo>
                    <a:pt x="2614" y="822"/>
                  </a:lnTo>
                  <a:lnTo>
                    <a:pt x="2614" y="856"/>
                  </a:lnTo>
                  <a:lnTo>
                    <a:pt x="2685" y="843"/>
                  </a:lnTo>
                  <a:lnTo>
                    <a:pt x="2697" y="829"/>
                  </a:lnTo>
                  <a:lnTo>
                    <a:pt x="2709" y="815"/>
                  </a:lnTo>
                  <a:lnTo>
                    <a:pt x="2744" y="808"/>
                  </a:lnTo>
                  <a:lnTo>
                    <a:pt x="2791" y="815"/>
                  </a:lnTo>
                  <a:lnTo>
                    <a:pt x="2839" y="850"/>
                  </a:lnTo>
                  <a:lnTo>
                    <a:pt x="2874" y="870"/>
                  </a:lnTo>
                  <a:lnTo>
                    <a:pt x="2898" y="884"/>
                  </a:lnTo>
                  <a:lnTo>
                    <a:pt x="2921" y="891"/>
                  </a:lnTo>
                  <a:lnTo>
                    <a:pt x="2969" y="870"/>
                  </a:lnTo>
                  <a:lnTo>
                    <a:pt x="3028" y="850"/>
                  </a:lnTo>
                  <a:lnTo>
                    <a:pt x="3099" y="822"/>
                  </a:lnTo>
                  <a:lnTo>
                    <a:pt x="3134" y="808"/>
                  </a:lnTo>
                  <a:lnTo>
                    <a:pt x="3182" y="801"/>
                  </a:lnTo>
                  <a:lnTo>
                    <a:pt x="3288" y="815"/>
                  </a:lnTo>
                  <a:lnTo>
                    <a:pt x="3312" y="822"/>
                  </a:lnTo>
                  <a:lnTo>
                    <a:pt x="3335" y="829"/>
                  </a:lnTo>
                  <a:lnTo>
                    <a:pt x="3359" y="856"/>
                  </a:lnTo>
                  <a:lnTo>
                    <a:pt x="3383" y="870"/>
                  </a:lnTo>
                  <a:lnTo>
                    <a:pt x="3406" y="884"/>
                  </a:lnTo>
                  <a:lnTo>
                    <a:pt x="3489" y="891"/>
                  </a:lnTo>
                  <a:lnTo>
                    <a:pt x="3525" y="905"/>
                  </a:lnTo>
                  <a:lnTo>
                    <a:pt x="3560" y="919"/>
                  </a:lnTo>
                  <a:lnTo>
                    <a:pt x="3596" y="925"/>
                  </a:lnTo>
                  <a:lnTo>
                    <a:pt x="3631" y="925"/>
                  </a:lnTo>
                  <a:lnTo>
                    <a:pt x="3667" y="919"/>
                  </a:lnTo>
                  <a:lnTo>
                    <a:pt x="3714" y="919"/>
                  </a:lnTo>
                  <a:lnTo>
                    <a:pt x="3761" y="925"/>
                  </a:lnTo>
                  <a:lnTo>
                    <a:pt x="3808" y="953"/>
                  </a:lnTo>
                  <a:lnTo>
                    <a:pt x="3891" y="1022"/>
                  </a:lnTo>
                  <a:lnTo>
                    <a:pt x="3998" y="1105"/>
                  </a:lnTo>
                  <a:lnTo>
                    <a:pt x="4104" y="1209"/>
                  </a:lnTo>
                  <a:lnTo>
                    <a:pt x="4187" y="1312"/>
                  </a:lnTo>
                  <a:lnTo>
                    <a:pt x="4211" y="1395"/>
                  </a:lnTo>
                  <a:lnTo>
                    <a:pt x="4305" y="1450"/>
                  </a:lnTo>
                  <a:lnTo>
                    <a:pt x="4329" y="1526"/>
                  </a:lnTo>
                  <a:lnTo>
                    <a:pt x="4400" y="1575"/>
                  </a:lnTo>
                  <a:lnTo>
                    <a:pt x="4778" y="1754"/>
                  </a:lnTo>
                  <a:lnTo>
                    <a:pt x="4920" y="1844"/>
                  </a:lnTo>
                  <a:lnTo>
                    <a:pt x="5003" y="1941"/>
                  </a:lnTo>
                  <a:lnTo>
                    <a:pt x="5038" y="1968"/>
                  </a:lnTo>
                  <a:lnTo>
                    <a:pt x="5086" y="1975"/>
                  </a:lnTo>
                  <a:lnTo>
                    <a:pt x="5192" y="1968"/>
                  </a:lnTo>
                  <a:lnTo>
                    <a:pt x="5500" y="1906"/>
                  </a:lnTo>
                  <a:lnTo>
                    <a:pt x="5571" y="1885"/>
                  </a:lnTo>
                  <a:lnTo>
                    <a:pt x="5618" y="1865"/>
                  </a:lnTo>
                  <a:lnTo>
                    <a:pt x="5653" y="1844"/>
                  </a:lnTo>
                  <a:lnTo>
                    <a:pt x="5713" y="1837"/>
                  </a:lnTo>
                  <a:lnTo>
                    <a:pt x="5760" y="1837"/>
                  </a:lnTo>
                  <a:lnTo>
                    <a:pt x="5866" y="1885"/>
                  </a:lnTo>
                  <a:lnTo>
                    <a:pt x="5843" y="1927"/>
                  </a:lnTo>
                  <a:lnTo>
                    <a:pt x="5441" y="2127"/>
                  </a:lnTo>
                  <a:lnTo>
                    <a:pt x="5346" y="2182"/>
                  </a:lnTo>
                  <a:lnTo>
                    <a:pt x="5240" y="2252"/>
                  </a:lnTo>
                  <a:lnTo>
                    <a:pt x="5192" y="2279"/>
                  </a:lnTo>
                  <a:lnTo>
                    <a:pt x="5133" y="2293"/>
                  </a:lnTo>
                  <a:lnTo>
                    <a:pt x="5062" y="2321"/>
                  </a:lnTo>
                  <a:lnTo>
                    <a:pt x="5015" y="2355"/>
                  </a:lnTo>
                  <a:lnTo>
                    <a:pt x="4968" y="2417"/>
                  </a:lnTo>
                  <a:lnTo>
                    <a:pt x="4920" y="2466"/>
                  </a:lnTo>
                  <a:lnTo>
                    <a:pt x="4991" y="2624"/>
                  </a:lnTo>
                  <a:lnTo>
                    <a:pt x="5074" y="2714"/>
                  </a:lnTo>
                  <a:lnTo>
                    <a:pt x="5074" y="2776"/>
                  </a:lnTo>
                  <a:lnTo>
                    <a:pt x="4968" y="2901"/>
                  </a:lnTo>
                  <a:lnTo>
                    <a:pt x="5062" y="2928"/>
                  </a:lnTo>
                  <a:lnTo>
                    <a:pt x="5109" y="2956"/>
                  </a:lnTo>
                  <a:lnTo>
                    <a:pt x="5157" y="3004"/>
                  </a:lnTo>
                  <a:lnTo>
                    <a:pt x="5287" y="3011"/>
                  </a:lnTo>
                  <a:lnTo>
                    <a:pt x="5358" y="2984"/>
                  </a:lnTo>
                  <a:lnTo>
                    <a:pt x="5488" y="2921"/>
                  </a:lnTo>
                  <a:lnTo>
                    <a:pt x="5618" y="2866"/>
                  </a:lnTo>
                  <a:lnTo>
                    <a:pt x="5677" y="2873"/>
                  </a:lnTo>
                  <a:lnTo>
                    <a:pt x="5760" y="2935"/>
                  </a:lnTo>
                  <a:lnTo>
                    <a:pt x="5855" y="2984"/>
                  </a:lnTo>
                  <a:lnTo>
                    <a:pt x="5937" y="3025"/>
                  </a:lnTo>
                  <a:lnTo>
                    <a:pt x="6221" y="3101"/>
                  </a:lnTo>
                  <a:lnTo>
                    <a:pt x="6339" y="3129"/>
                  </a:lnTo>
                  <a:lnTo>
                    <a:pt x="6647" y="3177"/>
                  </a:lnTo>
                  <a:lnTo>
                    <a:pt x="6742" y="3177"/>
                  </a:lnTo>
                  <a:lnTo>
                    <a:pt x="6813" y="3163"/>
                  </a:lnTo>
                  <a:lnTo>
                    <a:pt x="7025" y="3073"/>
                  </a:lnTo>
                  <a:lnTo>
                    <a:pt x="7085" y="3039"/>
                  </a:lnTo>
                  <a:lnTo>
                    <a:pt x="7203" y="3025"/>
                  </a:lnTo>
                  <a:lnTo>
                    <a:pt x="7250" y="3142"/>
                  </a:lnTo>
                  <a:lnTo>
                    <a:pt x="7108" y="3322"/>
                  </a:lnTo>
                  <a:lnTo>
                    <a:pt x="7120" y="3357"/>
                  </a:lnTo>
                  <a:lnTo>
                    <a:pt x="7144" y="3377"/>
                  </a:lnTo>
                  <a:lnTo>
                    <a:pt x="7155" y="3405"/>
                  </a:lnTo>
                  <a:lnTo>
                    <a:pt x="7215" y="3488"/>
                  </a:lnTo>
                  <a:lnTo>
                    <a:pt x="7262" y="3543"/>
                  </a:lnTo>
                  <a:lnTo>
                    <a:pt x="7309" y="3557"/>
                  </a:lnTo>
                  <a:lnTo>
                    <a:pt x="7357" y="3598"/>
                  </a:lnTo>
                  <a:lnTo>
                    <a:pt x="7368" y="3612"/>
                  </a:lnTo>
                  <a:lnTo>
                    <a:pt x="7357" y="3633"/>
                  </a:lnTo>
                  <a:lnTo>
                    <a:pt x="7345" y="3653"/>
                  </a:lnTo>
                  <a:lnTo>
                    <a:pt x="7345" y="3667"/>
                  </a:lnTo>
                  <a:lnTo>
                    <a:pt x="7357" y="3681"/>
                  </a:lnTo>
                  <a:lnTo>
                    <a:pt x="7380" y="3688"/>
                  </a:lnTo>
                  <a:lnTo>
                    <a:pt x="7439" y="3702"/>
                  </a:lnTo>
                  <a:lnTo>
                    <a:pt x="7487" y="3709"/>
                  </a:lnTo>
                  <a:lnTo>
                    <a:pt x="7569" y="3702"/>
                  </a:lnTo>
                  <a:lnTo>
                    <a:pt x="7629" y="3702"/>
                  </a:lnTo>
                  <a:lnTo>
                    <a:pt x="7688" y="3695"/>
                  </a:lnTo>
                  <a:lnTo>
                    <a:pt x="7735" y="3681"/>
                  </a:lnTo>
                  <a:lnTo>
                    <a:pt x="7806" y="3674"/>
                  </a:lnTo>
                  <a:lnTo>
                    <a:pt x="7853" y="3688"/>
                  </a:lnTo>
                  <a:lnTo>
                    <a:pt x="7912" y="3736"/>
                  </a:lnTo>
                  <a:lnTo>
                    <a:pt x="7912" y="3840"/>
                  </a:lnTo>
                  <a:lnTo>
                    <a:pt x="7901" y="3909"/>
                  </a:lnTo>
                  <a:lnTo>
                    <a:pt x="7912" y="3930"/>
                  </a:lnTo>
                  <a:lnTo>
                    <a:pt x="8019" y="3985"/>
                  </a:lnTo>
                  <a:lnTo>
                    <a:pt x="8043" y="4026"/>
                  </a:lnTo>
                  <a:lnTo>
                    <a:pt x="8043" y="4054"/>
                  </a:lnTo>
                  <a:lnTo>
                    <a:pt x="8031" y="4144"/>
                  </a:lnTo>
                  <a:lnTo>
                    <a:pt x="7960" y="4227"/>
                  </a:lnTo>
                  <a:lnTo>
                    <a:pt x="7676" y="4358"/>
                  </a:lnTo>
                  <a:lnTo>
                    <a:pt x="7487" y="4503"/>
                  </a:lnTo>
                  <a:lnTo>
                    <a:pt x="7309" y="4662"/>
                  </a:lnTo>
                  <a:lnTo>
                    <a:pt x="7215" y="4724"/>
                  </a:lnTo>
                  <a:lnTo>
                    <a:pt x="7073" y="4765"/>
                  </a:lnTo>
                  <a:lnTo>
                    <a:pt x="6895" y="4800"/>
                  </a:lnTo>
                  <a:lnTo>
                    <a:pt x="6789" y="4814"/>
                  </a:lnTo>
                  <a:lnTo>
                    <a:pt x="6730" y="4841"/>
                  </a:lnTo>
                  <a:lnTo>
                    <a:pt x="6588" y="4869"/>
                  </a:lnTo>
                  <a:lnTo>
                    <a:pt x="6446" y="4869"/>
                  </a:lnTo>
                  <a:lnTo>
                    <a:pt x="6304" y="4910"/>
                  </a:lnTo>
                  <a:lnTo>
                    <a:pt x="6067" y="4931"/>
                  </a:lnTo>
                  <a:lnTo>
                    <a:pt x="5866" y="4938"/>
                  </a:lnTo>
                  <a:lnTo>
                    <a:pt x="5772" y="4945"/>
                  </a:lnTo>
                  <a:lnTo>
                    <a:pt x="5677" y="4938"/>
                  </a:lnTo>
                  <a:lnTo>
                    <a:pt x="5594" y="4917"/>
                  </a:lnTo>
                  <a:lnTo>
                    <a:pt x="5535" y="4876"/>
                  </a:lnTo>
                  <a:lnTo>
                    <a:pt x="5464" y="4828"/>
                  </a:lnTo>
                  <a:lnTo>
                    <a:pt x="5393" y="4786"/>
                  </a:lnTo>
                  <a:lnTo>
                    <a:pt x="5204" y="4703"/>
                  </a:lnTo>
                  <a:lnTo>
                    <a:pt x="5145" y="4676"/>
                  </a:lnTo>
                  <a:lnTo>
                    <a:pt x="5098" y="4620"/>
                  </a:lnTo>
                  <a:lnTo>
                    <a:pt x="5015" y="4565"/>
                  </a:lnTo>
                  <a:lnTo>
                    <a:pt x="4766" y="4413"/>
                  </a:lnTo>
                  <a:lnTo>
                    <a:pt x="4577" y="4261"/>
                  </a:lnTo>
                  <a:lnTo>
                    <a:pt x="4329" y="4040"/>
                  </a:lnTo>
                  <a:lnTo>
                    <a:pt x="4033" y="3888"/>
                  </a:lnTo>
                  <a:lnTo>
                    <a:pt x="3749" y="3619"/>
                  </a:lnTo>
                  <a:lnTo>
                    <a:pt x="3631" y="3502"/>
                  </a:lnTo>
                  <a:lnTo>
                    <a:pt x="3536" y="3412"/>
                  </a:lnTo>
                  <a:lnTo>
                    <a:pt x="3465" y="3370"/>
                  </a:lnTo>
                  <a:lnTo>
                    <a:pt x="3276" y="3294"/>
                  </a:lnTo>
                  <a:lnTo>
                    <a:pt x="3241" y="3281"/>
                  </a:lnTo>
                  <a:lnTo>
                    <a:pt x="3099" y="3191"/>
                  </a:lnTo>
                  <a:lnTo>
                    <a:pt x="3052" y="3142"/>
                  </a:lnTo>
                  <a:lnTo>
                    <a:pt x="2992" y="3073"/>
                  </a:lnTo>
                  <a:lnTo>
                    <a:pt x="2874" y="2825"/>
                  </a:lnTo>
                  <a:lnTo>
                    <a:pt x="2815" y="2776"/>
                  </a:lnTo>
                  <a:lnTo>
                    <a:pt x="2768" y="2749"/>
                  </a:lnTo>
                  <a:lnTo>
                    <a:pt x="2720" y="2742"/>
                  </a:lnTo>
                  <a:lnTo>
                    <a:pt x="2685" y="2749"/>
                  </a:lnTo>
                  <a:lnTo>
                    <a:pt x="2567" y="2783"/>
                  </a:lnTo>
                  <a:lnTo>
                    <a:pt x="2531" y="2790"/>
                  </a:lnTo>
                  <a:lnTo>
                    <a:pt x="2401" y="2769"/>
                  </a:lnTo>
                  <a:lnTo>
                    <a:pt x="2070" y="2624"/>
                  </a:lnTo>
                  <a:lnTo>
                    <a:pt x="1940" y="2535"/>
                  </a:lnTo>
                  <a:lnTo>
                    <a:pt x="1916" y="2500"/>
                  </a:lnTo>
                  <a:lnTo>
                    <a:pt x="1940" y="2431"/>
                  </a:lnTo>
                  <a:lnTo>
                    <a:pt x="2034" y="2376"/>
                  </a:lnTo>
                  <a:lnTo>
                    <a:pt x="2117" y="2341"/>
                  </a:lnTo>
                  <a:lnTo>
                    <a:pt x="2153" y="2286"/>
                  </a:lnTo>
                  <a:lnTo>
                    <a:pt x="2129" y="2245"/>
                  </a:lnTo>
                  <a:lnTo>
                    <a:pt x="2082" y="2176"/>
                  </a:lnTo>
                  <a:lnTo>
                    <a:pt x="2011" y="2093"/>
                  </a:lnTo>
                  <a:lnTo>
                    <a:pt x="1845" y="1968"/>
                  </a:lnTo>
                  <a:lnTo>
                    <a:pt x="1691" y="1892"/>
                  </a:lnTo>
                  <a:lnTo>
                    <a:pt x="1632" y="1858"/>
                  </a:lnTo>
                  <a:lnTo>
                    <a:pt x="1609" y="1851"/>
                  </a:lnTo>
                  <a:lnTo>
                    <a:pt x="1538" y="1837"/>
                  </a:lnTo>
                  <a:lnTo>
                    <a:pt x="1538" y="1823"/>
                  </a:lnTo>
                  <a:lnTo>
                    <a:pt x="1431" y="1651"/>
                  </a:lnTo>
                  <a:lnTo>
                    <a:pt x="1301" y="1519"/>
                  </a:lnTo>
                  <a:lnTo>
                    <a:pt x="1266" y="1485"/>
                  </a:lnTo>
                  <a:lnTo>
                    <a:pt x="1171" y="1450"/>
                  </a:lnTo>
                  <a:lnTo>
                    <a:pt x="1065" y="1423"/>
                  </a:lnTo>
                  <a:lnTo>
                    <a:pt x="970" y="1361"/>
                  </a:lnTo>
                  <a:lnTo>
                    <a:pt x="781" y="1292"/>
                  </a:lnTo>
                  <a:lnTo>
                    <a:pt x="710" y="1257"/>
                  </a:lnTo>
                  <a:lnTo>
                    <a:pt x="603" y="1146"/>
                  </a:lnTo>
                  <a:lnTo>
                    <a:pt x="568" y="1077"/>
                  </a:lnTo>
                  <a:lnTo>
                    <a:pt x="544" y="1001"/>
                  </a:lnTo>
                  <a:lnTo>
                    <a:pt x="532" y="815"/>
                  </a:lnTo>
                  <a:lnTo>
                    <a:pt x="509" y="725"/>
                  </a:lnTo>
                  <a:lnTo>
                    <a:pt x="461" y="642"/>
                  </a:lnTo>
                  <a:lnTo>
                    <a:pt x="178" y="421"/>
                  </a:lnTo>
                  <a:lnTo>
                    <a:pt x="95" y="338"/>
                  </a:lnTo>
                  <a:lnTo>
                    <a:pt x="12" y="221"/>
                  </a:lnTo>
                  <a:lnTo>
                    <a:pt x="0" y="152"/>
                  </a:lnTo>
                  <a:lnTo>
                    <a:pt x="142" y="97"/>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4"/>
            <p:cNvSpPr/>
            <p:nvPr/>
          </p:nvSpPr>
          <p:spPr>
            <a:xfrm flipH="1">
              <a:off x="4402772" y="3211831"/>
              <a:ext cx="856181" cy="476683"/>
            </a:xfrm>
            <a:custGeom>
              <a:avLst/>
              <a:gdLst/>
              <a:ahLst/>
              <a:cxnLst/>
              <a:rect l="l" t="t" r="r" b="b"/>
              <a:pathLst>
                <a:path w="14064" h="5001" extrusionOk="0">
                  <a:moveTo>
                    <a:pt x="1" y="1534"/>
                  </a:moveTo>
                  <a:lnTo>
                    <a:pt x="25" y="1513"/>
                  </a:lnTo>
                  <a:lnTo>
                    <a:pt x="95" y="1465"/>
                  </a:lnTo>
                  <a:lnTo>
                    <a:pt x="166" y="1403"/>
                  </a:lnTo>
                  <a:lnTo>
                    <a:pt x="226" y="1382"/>
                  </a:lnTo>
                  <a:lnTo>
                    <a:pt x="261" y="1382"/>
                  </a:lnTo>
                  <a:lnTo>
                    <a:pt x="308" y="1396"/>
                  </a:lnTo>
                  <a:lnTo>
                    <a:pt x="368" y="1410"/>
                  </a:lnTo>
                  <a:lnTo>
                    <a:pt x="486" y="1410"/>
                  </a:lnTo>
                  <a:lnTo>
                    <a:pt x="533" y="1410"/>
                  </a:lnTo>
                  <a:lnTo>
                    <a:pt x="545" y="1423"/>
                  </a:lnTo>
                  <a:lnTo>
                    <a:pt x="545" y="1437"/>
                  </a:lnTo>
                  <a:lnTo>
                    <a:pt x="569" y="1437"/>
                  </a:lnTo>
                  <a:lnTo>
                    <a:pt x="604" y="1437"/>
                  </a:lnTo>
                  <a:lnTo>
                    <a:pt x="640" y="1437"/>
                  </a:lnTo>
                  <a:lnTo>
                    <a:pt x="746" y="1458"/>
                  </a:lnTo>
                  <a:lnTo>
                    <a:pt x="841" y="1458"/>
                  </a:lnTo>
                  <a:lnTo>
                    <a:pt x="876" y="1451"/>
                  </a:lnTo>
                  <a:lnTo>
                    <a:pt x="900" y="1437"/>
                  </a:lnTo>
                  <a:lnTo>
                    <a:pt x="935" y="1430"/>
                  </a:lnTo>
                  <a:lnTo>
                    <a:pt x="983" y="1430"/>
                  </a:lnTo>
                  <a:lnTo>
                    <a:pt x="1042" y="1444"/>
                  </a:lnTo>
                  <a:lnTo>
                    <a:pt x="1113" y="1444"/>
                  </a:lnTo>
                  <a:lnTo>
                    <a:pt x="1136" y="1451"/>
                  </a:lnTo>
                  <a:lnTo>
                    <a:pt x="1148" y="1465"/>
                  </a:lnTo>
                  <a:lnTo>
                    <a:pt x="1136" y="1486"/>
                  </a:lnTo>
                  <a:lnTo>
                    <a:pt x="1148" y="1506"/>
                  </a:lnTo>
                  <a:lnTo>
                    <a:pt x="1184" y="1513"/>
                  </a:lnTo>
                  <a:lnTo>
                    <a:pt x="1243" y="1499"/>
                  </a:lnTo>
                  <a:lnTo>
                    <a:pt x="1325" y="1472"/>
                  </a:lnTo>
                  <a:lnTo>
                    <a:pt x="1373" y="1472"/>
                  </a:lnTo>
                  <a:lnTo>
                    <a:pt x="1586" y="1430"/>
                  </a:lnTo>
                  <a:lnTo>
                    <a:pt x="1633" y="1430"/>
                  </a:lnTo>
                  <a:lnTo>
                    <a:pt x="1692" y="1437"/>
                  </a:lnTo>
                  <a:lnTo>
                    <a:pt x="1739" y="1451"/>
                  </a:lnTo>
                  <a:lnTo>
                    <a:pt x="1763" y="1465"/>
                  </a:lnTo>
                  <a:lnTo>
                    <a:pt x="1905" y="1472"/>
                  </a:lnTo>
                  <a:lnTo>
                    <a:pt x="1917" y="1430"/>
                  </a:lnTo>
                  <a:lnTo>
                    <a:pt x="1940" y="1403"/>
                  </a:lnTo>
                  <a:lnTo>
                    <a:pt x="1988" y="1396"/>
                  </a:lnTo>
                  <a:lnTo>
                    <a:pt x="2011" y="1396"/>
                  </a:lnTo>
                  <a:lnTo>
                    <a:pt x="2082" y="1382"/>
                  </a:lnTo>
                  <a:lnTo>
                    <a:pt x="2283" y="1347"/>
                  </a:lnTo>
                  <a:lnTo>
                    <a:pt x="2354" y="1320"/>
                  </a:lnTo>
                  <a:lnTo>
                    <a:pt x="2402" y="1292"/>
                  </a:lnTo>
                  <a:lnTo>
                    <a:pt x="2449" y="1223"/>
                  </a:lnTo>
                  <a:lnTo>
                    <a:pt x="2603" y="1044"/>
                  </a:lnTo>
                  <a:lnTo>
                    <a:pt x="2792" y="885"/>
                  </a:lnTo>
                  <a:lnTo>
                    <a:pt x="2875" y="836"/>
                  </a:lnTo>
                  <a:lnTo>
                    <a:pt x="2958" y="809"/>
                  </a:lnTo>
                  <a:lnTo>
                    <a:pt x="3052" y="795"/>
                  </a:lnTo>
                  <a:lnTo>
                    <a:pt x="3241" y="740"/>
                  </a:lnTo>
                  <a:lnTo>
                    <a:pt x="3466" y="698"/>
                  </a:lnTo>
                  <a:lnTo>
                    <a:pt x="3502" y="678"/>
                  </a:lnTo>
                  <a:lnTo>
                    <a:pt x="3490" y="657"/>
                  </a:lnTo>
                  <a:lnTo>
                    <a:pt x="3443" y="636"/>
                  </a:lnTo>
                  <a:lnTo>
                    <a:pt x="1929" y="270"/>
                  </a:lnTo>
                  <a:lnTo>
                    <a:pt x="2283" y="139"/>
                  </a:lnTo>
                  <a:lnTo>
                    <a:pt x="2354" y="132"/>
                  </a:lnTo>
                  <a:lnTo>
                    <a:pt x="2437" y="132"/>
                  </a:lnTo>
                  <a:lnTo>
                    <a:pt x="2473" y="160"/>
                  </a:lnTo>
                  <a:lnTo>
                    <a:pt x="2508" y="160"/>
                  </a:lnTo>
                  <a:lnTo>
                    <a:pt x="2603" y="97"/>
                  </a:lnTo>
                  <a:lnTo>
                    <a:pt x="2638" y="77"/>
                  </a:lnTo>
                  <a:lnTo>
                    <a:pt x="2674" y="77"/>
                  </a:lnTo>
                  <a:lnTo>
                    <a:pt x="2686" y="91"/>
                  </a:lnTo>
                  <a:lnTo>
                    <a:pt x="2686" y="111"/>
                  </a:lnTo>
                  <a:lnTo>
                    <a:pt x="2662" y="139"/>
                  </a:lnTo>
                  <a:lnTo>
                    <a:pt x="2650" y="160"/>
                  </a:lnTo>
                  <a:lnTo>
                    <a:pt x="2650" y="180"/>
                  </a:lnTo>
                  <a:lnTo>
                    <a:pt x="2674" y="201"/>
                  </a:lnTo>
                  <a:lnTo>
                    <a:pt x="2828" y="277"/>
                  </a:lnTo>
                  <a:lnTo>
                    <a:pt x="2851" y="270"/>
                  </a:lnTo>
                  <a:lnTo>
                    <a:pt x="2863" y="249"/>
                  </a:lnTo>
                  <a:lnTo>
                    <a:pt x="2863" y="222"/>
                  </a:lnTo>
                  <a:lnTo>
                    <a:pt x="2887" y="201"/>
                  </a:lnTo>
                  <a:lnTo>
                    <a:pt x="2910" y="201"/>
                  </a:lnTo>
                  <a:lnTo>
                    <a:pt x="2958" y="208"/>
                  </a:lnTo>
                  <a:lnTo>
                    <a:pt x="3005" y="229"/>
                  </a:lnTo>
                  <a:lnTo>
                    <a:pt x="3064" y="242"/>
                  </a:lnTo>
                  <a:lnTo>
                    <a:pt x="3123" y="249"/>
                  </a:lnTo>
                  <a:lnTo>
                    <a:pt x="3159" y="242"/>
                  </a:lnTo>
                  <a:lnTo>
                    <a:pt x="3206" y="194"/>
                  </a:lnTo>
                  <a:lnTo>
                    <a:pt x="3265" y="173"/>
                  </a:lnTo>
                  <a:lnTo>
                    <a:pt x="3324" y="173"/>
                  </a:lnTo>
                  <a:lnTo>
                    <a:pt x="3419" y="201"/>
                  </a:lnTo>
                  <a:lnTo>
                    <a:pt x="3431" y="187"/>
                  </a:lnTo>
                  <a:lnTo>
                    <a:pt x="3419" y="160"/>
                  </a:lnTo>
                  <a:lnTo>
                    <a:pt x="3431" y="132"/>
                  </a:lnTo>
                  <a:lnTo>
                    <a:pt x="3478" y="104"/>
                  </a:lnTo>
                  <a:lnTo>
                    <a:pt x="3513" y="104"/>
                  </a:lnTo>
                  <a:lnTo>
                    <a:pt x="3537" y="132"/>
                  </a:lnTo>
                  <a:lnTo>
                    <a:pt x="3537" y="160"/>
                  </a:lnTo>
                  <a:lnTo>
                    <a:pt x="3549" y="173"/>
                  </a:lnTo>
                  <a:lnTo>
                    <a:pt x="3584" y="160"/>
                  </a:lnTo>
                  <a:lnTo>
                    <a:pt x="3632" y="118"/>
                  </a:lnTo>
                  <a:lnTo>
                    <a:pt x="3703" y="91"/>
                  </a:lnTo>
                  <a:lnTo>
                    <a:pt x="3726" y="91"/>
                  </a:lnTo>
                  <a:lnTo>
                    <a:pt x="3738" y="111"/>
                  </a:lnTo>
                  <a:lnTo>
                    <a:pt x="3726" y="153"/>
                  </a:lnTo>
                  <a:lnTo>
                    <a:pt x="3726" y="180"/>
                  </a:lnTo>
                  <a:lnTo>
                    <a:pt x="3738" y="201"/>
                  </a:lnTo>
                  <a:lnTo>
                    <a:pt x="3774" y="208"/>
                  </a:lnTo>
                  <a:lnTo>
                    <a:pt x="3785" y="194"/>
                  </a:lnTo>
                  <a:lnTo>
                    <a:pt x="3797" y="173"/>
                  </a:lnTo>
                  <a:lnTo>
                    <a:pt x="3785" y="153"/>
                  </a:lnTo>
                  <a:lnTo>
                    <a:pt x="3785" y="132"/>
                  </a:lnTo>
                  <a:lnTo>
                    <a:pt x="3797" y="111"/>
                  </a:lnTo>
                  <a:lnTo>
                    <a:pt x="3868" y="97"/>
                  </a:lnTo>
                  <a:lnTo>
                    <a:pt x="3927" y="97"/>
                  </a:lnTo>
                  <a:lnTo>
                    <a:pt x="3998" y="70"/>
                  </a:lnTo>
                  <a:lnTo>
                    <a:pt x="4093" y="84"/>
                  </a:lnTo>
                  <a:lnTo>
                    <a:pt x="4164" y="91"/>
                  </a:lnTo>
                  <a:lnTo>
                    <a:pt x="4247" y="70"/>
                  </a:lnTo>
                  <a:lnTo>
                    <a:pt x="4270" y="63"/>
                  </a:lnTo>
                  <a:lnTo>
                    <a:pt x="4294" y="77"/>
                  </a:lnTo>
                  <a:lnTo>
                    <a:pt x="4330" y="91"/>
                  </a:lnTo>
                  <a:lnTo>
                    <a:pt x="4377" y="84"/>
                  </a:lnTo>
                  <a:lnTo>
                    <a:pt x="4412" y="63"/>
                  </a:lnTo>
                  <a:lnTo>
                    <a:pt x="4460" y="49"/>
                  </a:lnTo>
                  <a:lnTo>
                    <a:pt x="4495" y="49"/>
                  </a:lnTo>
                  <a:lnTo>
                    <a:pt x="4625" y="104"/>
                  </a:lnTo>
                  <a:lnTo>
                    <a:pt x="4673" y="111"/>
                  </a:lnTo>
                  <a:lnTo>
                    <a:pt x="4708" y="111"/>
                  </a:lnTo>
                  <a:lnTo>
                    <a:pt x="4755" y="97"/>
                  </a:lnTo>
                  <a:lnTo>
                    <a:pt x="4791" y="91"/>
                  </a:lnTo>
                  <a:lnTo>
                    <a:pt x="4862" y="91"/>
                  </a:lnTo>
                  <a:lnTo>
                    <a:pt x="4885" y="77"/>
                  </a:lnTo>
                  <a:lnTo>
                    <a:pt x="4921" y="49"/>
                  </a:lnTo>
                  <a:lnTo>
                    <a:pt x="4933" y="15"/>
                  </a:lnTo>
                  <a:lnTo>
                    <a:pt x="4968" y="1"/>
                  </a:lnTo>
                  <a:lnTo>
                    <a:pt x="5004" y="1"/>
                  </a:lnTo>
                  <a:lnTo>
                    <a:pt x="5027" y="21"/>
                  </a:lnTo>
                  <a:lnTo>
                    <a:pt x="5051" y="77"/>
                  </a:lnTo>
                  <a:lnTo>
                    <a:pt x="5075" y="97"/>
                  </a:lnTo>
                  <a:lnTo>
                    <a:pt x="5110" y="104"/>
                  </a:lnTo>
                  <a:lnTo>
                    <a:pt x="5146" y="84"/>
                  </a:lnTo>
                  <a:lnTo>
                    <a:pt x="5169" y="70"/>
                  </a:lnTo>
                  <a:lnTo>
                    <a:pt x="5205" y="63"/>
                  </a:lnTo>
                  <a:lnTo>
                    <a:pt x="5228" y="84"/>
                  </a:lnTo>
                  <a:lnTo>
                    <a:pt x="5240" y="104"/>
                  </a:lnTo>
                  <a:lnTo>
                    <a:pt x="5264" y="125"/>
                  </a:lnTo>
                  <a:lnTo>
                    <a:pt x="5311" y="132"/>
                  </a:lnTo>
                  <a:lnTo>
                    <a:pt x="5382" y="111"/>
                  </a:lnTo>
                  <a:lnTo>
                    <a:pt x="5512" y="63"/>
                  </a:lnTo>
                  <a:lnTo>
                    <a:pt x="5536" y="63"/>
                  </a:lnTo>
                  <a:lnTo>
                    <a:pt x="5583" y="111"/>
                  </a:lnTo>
                  <a:lnTo>
                    <a:pt x="5630" y="118"/>
                  </a:lnTo>
                  <a:lnTo>
                    <a:pt x="5725" y="104"/>
                  </a:lnTo>
                  <a:lnTo>
                    <a:pt x="5796" y="91"/>
                  </a:lnTo>
                  <a:lnTo>
                    <a:pt x="5891" y="104"/>
                  </a:lnTo>
                  <a:lnTo>
                    <a:pt x="5950" y="104"/>
                  </a:lnTo>
                  <a:lnTo>
                    <a:pt x="5985" y="111"/>
                  </a:lnTo>
                  <a:lnTo>
                    <a:pt x="6021" y="132"/>
                  </a:lnTo>
                  <a:lnTo>
                    <a:pt x="6056" y="153"/>
                  </a:lnTo>
                  <a:lnTo>
                    <a:pt x="6222" y="201"/>
                  </a:lnTo>
                  <a:lnTo>
                    <a:pt x="6305" y="194"/>
                  </a:lnTo>
                  <a:lnTo>
                    <a:pt x="6328" y="166"/>
                  </a:lnTo>
                  <a:lnTo>
                    <a:pt x="6316" y="104"/>
                  </a:lnTo>
                  <a:lnTo>
                    <a:pt x="6328" y="91"/>
                  </a:lnTo>
                  <a:lnTo>
                    <a:pt x="6352" y="97"/>
                  </a:lnTo>
                  <a:lnTo>
                    <a:pt x="6376" y="111"/>
                  </a:lnTo>
                  <a:lnTo>
                    <a:pt x="6411" y="132"/>
                  </a:lnTo>
                  <a:lnTo>
                    <a:pt x="6458" y="146"/>
                  </a:lnTo>
                  <a:lnTo>
                    <a:pt x="6506" y="132"/>
                  </a:lnTo>
                  <a:lnTo>
                    <a:pt x="6659" y="56"/>
                  </a:lnTo>
                  <a:lnTo>
                    <a:pt x="6683" y="49"/>
                  </a:lnTo>
                  <a:lnTo>
                    <a:pt x="6707" y="63"/>
                  </a:lnTo>
                  <a:lnTo>
                    <a:pt x="6695" y="132"/>
                  </a:lnTo>
                  <a:lnTo>
                    <a:pt x="6719" y="173"/>
                  </a:lnTo>
                  <a:lnTo>
                    <a:pt x="6742" y="194"/>
                  </a:lnTo>
                  <a:lnTo>
                    <a:pt x="6790" y="187"/>
                  </a:lnTo>
                  <a:lnTo>
                    <a:pt x="6813" y="118"/>
                  </a:lnTo>
                  <a:lnTo>
                    <a:pt x="6837" y="97"/>
                  </a:lnTo>
                  <a:lnTo>
                    <a:pt x="6872" y="97"/>
                  </a:lnTo>
                  <a:lnTo>
                    <a:pt x="6920" y="118"/>
                  </a:lnTo>
                  <a:lnTo>
                    <a:pt x="6967" y="139"/>
                  </a:lnTo>
                  <a:lnTo>
                    <a:pt x="7050" y="166"/>
                  </a:lnTo>
                  <a:lnTo>
                    <a:pt x="7369" y="201"/>
                  </a:lnTo>
                  <a:lnTo>
                    <a:pt x="7440" y="208"/>
                  </a:lnTo>
                  <a:lnTo>
                    <a:pt x="7452" y="208"/>
                  </a:lnTo>
                  <a:lnTo>
                    <a:pt x="7464" y="222"/>
                  </a:lnTo>
                  <a:lnTo>
                    <a:pt x="7487" y="222"/>
                  </a:lnTo>
                  <a:lnTo>
                    <a:pt x="7535" y="229"/>
                  </a:lnTo>
                  <a:lnTo>
                    <a:pt x="7594" y="236"/>
                  </a:lnTo>
                  <a:lnTo>
                    <a:pt x="7641" y="236"/>
                  </a:lnTo>
                  <a:lnTo>
                    <a:pt x="7677" y="208"/>
                  </a:lnTo>
                  <a:lnTo>
                    <a:pt x="7688" y="215"/>
                  </a:lnTo>
                  <a:lnTo>
                    <a:pt x="7736" y="194"/>
                  </a:lnTo>
                  <a:lnTo>
                    <a:pt x="7878" y="187"/>
                  </a:lnTo>
                  <a:lnTo>
                    <a:pt x="7972" y="173"/>
                  </a:lnTo>
                  <a:lnTo>
                    <a:pt x="8020" y="146"/>
                  </a:lnTo>
                  <a:lnTo>
                    <a:pt x="8079" y="97"/>
                  </a:lnTo>
                  <a:lnTo>
                    <a:pt x="8126" y="84"/>
                  </a:lnTo>
                  <a:lnTo>
                    <a:pt x="8209" y="97"/>
                  </a:lnTo>
                  <a:lnTo>
                    <a:pt x="8351" y="111"/>
                  </a:lnTo>
                  <a:lnTo>
                    <a:pt x="8398" y="125"/>
                  </a:lnTo>
                  <a:lnTo>
                    <a:pt x="8422" y="160"/>
                  </a:lnTo>
                  <a:lnTo>
                    <a:pt x="8422" y="201"/>
                  </a:lnTo>
                  <a:lnTo>
                    <a:pt x="8398" y="242"/>
                  </a:lnTo>
                  <a:lnTo>
                    <a:pt x="8410" y="298"/>
                  </a:lnTo>
                  <a:lnTo>
                    <a:pt x="8410" y="291"/>
                  </a:lnTo>
                  <a:lnTo>
                    <a:pt x="8457" y="291"/>
                  </a:lnTo>
                  <a:lnTo>
                    <a:pt x="8504" y="298"/>
                  </a:lnTo>
                  <a:lnTo>
                    <a:pt x="8564" y="312"/>
                  </a:lnTo>
                  <a:lnTo>
                    <a:pt x="8611" y="332"/>
                  </a:lnTo>
                  <a:lnTo>
                    <a:pt x="8623" y="353"/>
                  </a:lnTo>
                  <a:lnTo>
                    <a:pt x="8611" y="374"/>
                  </a:lnTo>
                  <a:lnTo>
                    <a:pt x="8611" y="422"/>
                  </a:lnTo>
                  <a:lnTo>
                    <a:pt x="8635" y="463"/>
                  </a:lnTo>
                  <a:lnTo>
                    <a:pt x="8646" y="450"/>
                  </a:lnTo>
                  <a:lnTo>
                    <a:pt x="8694" y="374"/>
                  </a:lnTo>
                  <a:lnTo>
                    <a:pt x="8753" y="339"/>
                  </a:lnTo>
                  <a:lnTo>
                    <a:pt x="8788" y="346"/>
                  </a:lnTo>
                  <a:lnTo>
                    <a:pt x="8824" y="374"/>
                  </a:lnTo>
                  <a:lnTo>
                    <a:pt x="8847" y="422"/>
                  </a:lnTo>
                  <a:lnTo>
                    <a:pt x="9001" y="367"/>
                  </a:lnTo>
                  <a:lnTo>
                    <a:pt x="9072" y="374"/>
                  </a:lnTo>
                  <a:lnTo>
                    <a:pt x="9214" y="450"/>
                  </a:lnTo>
                  <a:lnTo>
                    <a:pt x="9273" y="470"/>
                  </a:lnTo>
                  <a:lnTo>
                    <a:pt x="9344" y="477"/>
                  </a:lnTo>
                  <a:lnTo>
                    <a:pt x="9474" y="484"/>
                  </a:lnTo>
                  <a:lnTo>
                    <a:pt x="9510" y="491"/>
                  </a:lnTo>
                  <a:lnTo>
                    <a:pt x="9604" y="533"/>
                  </a:lnTo>
                  <a:lnTo>
                    <a:pt x="9628" y="533"/>
                  </a:lnTo>
                  <a:lnTo>
                    <a:pt x="9652" y="533"/>
                  </a:lnTo>
                  <a:lnTo>
                    <a:pt x="9687" y="526"/>
                  </a:lnTo>
                  <a:lnTo>
                    <a:pt x="9723" y="526"/>
                  </a:lnTo>
                  <a:lnTo>
                    <a:pt x="9758" y="512"/>
                  </a:lnTo>
                  <a:lnTo>
                    <a:pt x="9782" y="512"/>
                  </a:lnTo>
                  <a:lnTo>
                    <a:pt x="9794" y="533"/>
                  </a:lnTo>
                  <a:lnTo>
                    <a:pt x="9782" y="546"/>
                  </a:lnTo>
                  <a:lnTo>
                    <a:pt x="9758" y="560"/>
                  </a:lnTo>
                  <a:lnTo>
                    <a:pt x="9734" y="567"/>
                  </a:lnTo>
                  <a:lnTo>
                    <a:pt x="9711" y="574"/>
                  </a:lnTo>
                  <a:lnTo>
                    <a:pt x="9711" y="588"/>
                  </a:lnTo>
                  <a:lnTo>
                    <a:pt x="9805" y="588"/>
                  </a:lnTo>
                  <a:lnTo>
                    <a:pt x="9853" y="615"/>
                  </a:lnTo>
                  <a:lnTo>
                    <a:pt x="9865" y="664"/>
                  </a:lnTo>
                  <a:lnTo>
                    <a:pt x="9865" y="726"/>
                  </a:lnTo>
                  <a:lnTo>
                    <a:pt x="9912" y="719"/>
                  </a:lnTo>
                  <a:lnTo>
                    <a:pt x="9924" y="712"/>
                  </a:lnTo>
                  <a:lnTo>
                    <a:pt x="9900" y="712"/>
                  </a:lnTo>
                  <a:lnTo>
                    <a:pt x="9959" y="650"/>
                  </a:lnTo>
                  <a:lnTo>
                    <a:pt x="9995" y="636"/>
                  </a:lnTo>
                  <a:lnTo>
                    <a:pt x="10054" y="664"/>
                  </a:lnTo>
                  <a:lnTo>
                    <a:pt x="10077" y="760"/>
                  </a:lnTo>
                  <a:lnTo>
                    <a:pt x="10113" y="767"/>
                  </a:lnTo>
                  <a:lnTo>
                    <a:pt x="10148" y="754"/>
                  </a:lnTo>
                  <a:lnTo>
                    <a:pt x="10160" y="740"/>
                  </a:lnTo>
                  <a:lnTo>
                    <a:pt x="10184" y="664"/>
                  </a:lnTo>
                  <a:lnTo>
                    <a:pt x="10231" y="650"/>
                  </a:lnTo>
                  <a:lnTo>
                    <a:pt x="10349" y="664"/>
                  </a:lnTo>
                  <a:lnTo>
                    <a:pt x="10397" y="691"/>
                  </a:lnTo>
                  <a:lnTo>
                    <a:pt x="10432" y="740"/>
                  </a:lnTo>
                  <a:lnTo>
                    <a:pt x="10480" y="774"/>
                  </a:lnTo>
                  <a:lnTo>
                    <a:pt x="10574" y="760"/>
                  </a:lnTo>
                  <a:lnTo>
                    <a:pt x="10610" y="726"/>
                  </a:lnTo>
                  <a:lnTo>
                    <a:pt x="10645" y="712"/>
                  </a:lnTo>
                  <a:lnTo>
                    <a:pt x="10681" y="678"/>
                  </a:lnTo>
                  <a:lnTo>
                    <a:pt x="10728" y="678"/>
                  </a:lnTo>
                  <a:lnTo>
                    <a:pt x="10799" y="691"/>
                  </a:lnTo>
                  <a:lnTo>
                    <a:pt x="11130" y="795"/>
                  </a:lnTo>
                  <a:lnTo>
                    <a:pt x="11165" y="829"/>
                  </a:lnTo>
                  <a:lnTo>
                    <a:pt x="11177" y="850"/>
                  </a:lnTo>
                  <a:lnTo>
                    <a:pt x="11248" y="871"/>
                  </a:lnTo>
                  <a:lnTo>
                    <a:pt x="11272" y="912"/>
                  </a:lnTo>
                  <a:lnTo>
                    <a:pt x="11248" y="919"/>
                  </a:lnTo>
                  <a:lnTo>
                    <a:pt x="11225" y="933"/>
                  </a:lnTo>
                  <a:lnTo>
                    <a:pt x="11213" y="954"/>
                  </a:lnTo>
                  <a:lnTo>
                    <a:pt x="11225" y="975"/>
                  </a:lnTo>
                  <a:lnTo>
                    <a:pt x="11307" y="988"/>
                  </a:lnTo>
                  <a:lnTo>
                    <a:pt x="11343" y="1002"/>
                  </a:lnTo>
                  <a:lnTo>
                    <a:pt x="11367" y="1030"/>
                  </a:lnTo>
                  <a:lnTo>
                    <a:pt x="11437" y="1050"/>
                  </a:lnTo>
                  <a:lnTo>
                    <a:pt x="11508" y="1085"/>
                  </a:lnTo>
                  <a:lnTo>
                    <a:pt x="11568" y="1106"/>
                  </a:lnTo>
                  <a:lnTo>
                    <a:pt x="11603" y="1099"/>
                  </a:lnTo>
                  <a:lnTo>
                    <a:pt x="11627" y="1085"/>
                  </a:lnTo>
                  <a:lnTo>
                    <a:pt x="11662" y="1085"/>
                  </a:lnTo>
                  <a:lnTo>
                    <a:pt x="11721" y="1099"/>
                  </a:lnTo>
                  <a:lnTo>
                    <a:pt x="11792" y="1133"/>
                  </a:lnTo>
                  <a:lnTo>
                    <a:pt x="11851" y="1161"/>
                  </a:lnTo>
                  <a:lnTo>
                    <a:pt x="11875" y="1168"/>
                  </a:lnTo>
                  <a:lnTo>
                    <a:pt x="11911" y="1154"/>
                  </a:lnTo>
                  <a:lnTo>
                    <a:pt x="11934" y="1147"/>
                  </a:lnTo>
                  <a:lnTo>
                    <a:pt x="11958" y="1140"/>
                  </a:lnTo>
                  <a:lnTo>
                    <a:pt x="11982" y="1154"/>
                  </a:lnTo>
                  <a:lnTo>
                    <a:pt x="11982" y="1189"/>
                  </a:lnTo>
                  <a:lnTo>
                    <a:pt x="12005" y="1202"/>
                  </a:lnTo>
                  <a:lnTo>
                    <a:pt x="12041" y="1216"/>
                  </a:lnTo>
                  <a:lnTo>
                    <a:pt x="12076" y="1216"/>
                  </a:lnTo>
                  <a:lnTo>
                    <a:pt x="12100" y="1202"/>
                  </a:lnTo>
                  <a:lnTo>
                    <a:pt x="12112" y="1182"/>
                  </a:lnTo>
                  <a:lnTo>
                    <a:pt x="12123" y="1168"/>
                  </a:lnTo>
                  <a:lnTo>
                    <a:pt x="12147" y="1161"/>
                  </a:lnTo>
                  <a:lnTo>
                    <a:pt x="12242" y="1168"/>
                  </a:lnTo>
                  <a:lnTo>
                    <a:pt x="12313" y="1154"/>
                  </a:lnTo>
                  <a:lnTo>
                    <a:pt x="12431" y="1189"/>
                  </a:lnTo>
                  <a:lnTo>
                    <a:pt x="12431" y="1202"/>
                  </a:lnTo>
                  <a:lnTo>
                    <a:pt x="12407" y="1223"/>
                  </a:lnTo>
                  <a:lnTo>
                    <a:pt x="12407" y="1237"/>
                  </a:lnTo>
                  <a:lnTo>
                    <a:pt x="12443" y="1251"/>
                  </a:lnTo>
                  <a:lnTo>
                    <a:pt x="12537" y="1258"/>
                  </a:lnTo>
                  <a:lnTo>
                    <a:pt x="12608" y="1265"/>
                  </a:lnTo>
                  <a:lnTo>
                    <a:pt x="12703" y="1244"/>
                  </a:lnTo>
                  <a:lnTo>
                    <a:pt x="12727" y="1251"/>
                  </a:lnTo>
                  <a:lnTo>
                    <a:pt x="12750" y="1265"/>
                  </a:lnTo>
                  <a:lnTo>
                    <a:pt x="12774" y="1285"/>
                  </a:lnTo>
                  <a:lnTo>
                    <a:pt x="12798" y="1285"/>
                  </a:lnTo>
                  <a:lnTo>
                    <a:pt x="12821" y="1271"/>
                  </a:lnTo>
                  <a:lnTo>
                    <a:pt x="12809" y="1244"/>
                  </a:lnTo>
                  <a:lnTo>
                    <a:pt x="12833" y="1230"/>
                  </a:lnTo>
                  <a:lnTo>
                    <a:pt x="12880" y="1230"/>
                  </a:lnTo>
                  <a:lnTo>
                    <a:pt x="12892" y="1251"/>
                  </a:lnTo>
                  <a:lnTo>
                    <a:pt x="12916" y="1271"/>
                  </a:lnTo>
                  <a:lnTo>
                    <a:pt x="12928" y="1285"/>
                  </a:lnTo>
                  <a:lnTo>
                    <a:pt x="12951" y="1285"/>
                  </a:lnTo>
                  <a:lnTo>
                    <a:pt x="12963" y="1265"/>
                  </a:lnTo>
                  <a:lnTo>
                    <a:pt x="12999" y="1251"/>
                  </a:lnTo>
                  <a:lnTo>
                    <a:pt x="13058" y="1251"/>
                  </a:lnTo>
                  <a:lnTo>
                    <a:pt x="13093" y="1271"/>
                  </a:lnTo>
                  <a:lnTo>
                    <a:pt x="13117" y="1285"/>
                  </a:lnTo>
                  <a:lnTo>
                    <a:pt x="13141" y="1278"/>
                  </a:lnTo>
                  <a:lnTo>
                    <a:pt x="13152" y="1265"/>
                  </a:lnTo>
                  <a:lnTo>
                    <a:pt x="13152" y="1237"/>
                  </a:lnTo>
                  <a:lnTo>
                    <a:pt x="13141" y="1209"/>
                  </a:lnTo>
                  <a:lnTo>
                    <a:pt x="13188" y="1161"/>
                  </a:lnTo>
                  <a:lnTo>
                    <a:pt x="13212" y="1230"/>
                  </a:lnTo>
                  <a:lnTo>
                    <a:pt x="13223" y="1244"/>
                  </a:lnTo>
                  <a:lnTo>
                    <a:pt x="13247" y="1244"/>
                  </a:lnTo>
                  <a:lnTo>
                    <a:pt x="13282" y="1230"/>
                  </a:lnTo>
                  <a:lnTo>
                    <a:pt x="13306" y="1223"/>
                  </a:lnTo>
                  <a:lnTo>
                    <a:pt x="13436" y="1237"/>
                  </a:lnTo>
                  <a:lnTo>
                    <a:pt x="13460" y="1223"/>
                  </a:lnTo>
                  <a:lnTo>
                    <a:pt x="13495" y="1182"/>
                  </a:lnTo>
                  <a:lnTo>
                    <a:pt x="13519" y="1168"/>
                  </a:lnTo>
                  <a:lnTo>
                    <a:pt x="13543" y="1168"/>
                  </a:lnTo>
                  <a:lnTo>
                    <a:pt x="13649" y="1209"/>
                  </a:lnTo>
                  <a:lnTo>
                    <a:pt x="13696" y="1216"/>
                  </a:lnTo>
                  <a:lnTo>
                    <a:pt x="13720" y="1209"/>
                  </a:lnTo>
                  <a:lnTo>
                    <a:pt x="13744" y="1196"/>
                  </a:lnTo>
                  <a:lnTo>
                    <a:pt x="13744" y="1175"/>
                  </a:lnTo>
                  <a:lnTo>
                    <a:pt x="13756" y="1161"/>
                  </a:lnTo>
                  <a:lnTo>
                    <a:pt x="13767" y="1161"/>
                  </a:lnTo>
                  <a:lnTo>
                    <a:pt x="13803" y="1168"/>
                  </a:lnTo>
                  <a:lnTo>
                    <a:pt x="13850" y="1182"/>
                  </a:lnTo>
                  <a:lnTo>
                    <a:pt x="13886" y="1202"/>
                  </a:lnTo>
                  <a:lnTo>
                    <a:pt x="13886" y="1230"/>
                  </a:lnTo>
                  <a:lnTo>
                    <a:pt x="13874" y="1244"/>
                  </a:lnTo>
                  <a:lnTo>
                    <a:pt x="13874" y="1265"/>
                  </a:lnTo>
                  <a:lnTo>
                    <a:pt x="13897" y="1278"/>
                  </a:lnTo>
                  <a:lnTo>
                    <a:pt x="13933" y="1306"/>
                  </a:lnTo>
                  <a:lnTo>
                    <a:pt x="13957" y="1347"/>
                  </a:lnTo>
                  <a:lnTo>
                    <a:pt x="13992" y="1368"/>
                  </a:lnTo>
                  <a:lnTo>
                    <a:pt x="14004" y="1458"/>
                  </a:lnTo>
                  <a:lnTo>
                    <a:pt x="14004" y="1741"/>
                  </a:lnTo>
                  <a:lnTo>
                    <a:pt x="14016" y="2819"/>
                  </a:lnTo>
                  <a:lnTo>
                    <a:pt x="14063" y="2860"/>
                  </a:lnTo>
                  <a:lnTo>
                    <a:pt x="14039" y="2922"/>
                  </a:lnTo>
                  <a:lnTo>
                    <a:pt x="14028" y="2950"/>
                  </a:lnTo>
                  <a:lnTo>
                    <a:pt x="13637" y="3281"/>
                  </a:lnTo>
                  <a:lnTo>
                    <a:pt x="13578" y="3316"/>
                  </a:lnTo>
                  <a:lnTo>
                    <a:pt x="13389" y="3406"/>
                  </a:lnTo>
                  <a:lnTo>
                    <a:pt x="13330" y="3440"/>
                  </a:lnTo>
                  <a:lnTo>
                    <a:pt x="13271" y="3502"/>
                  </a:lnTo>
                  <a:lnTo>
                    <a:pt x="13223" y="3544"/>
                  </a:lnTo>
                  <a:lnTo>
                    <a:pt x="13176" y="3578"/>
                  </a:lnTo>
                  <a:lnTo>
                    <a:pt x="13141" y="3654"/>
                  </a:lnTo>
                  <a:lnTo>
                    <a:pt x="13129" y="3682"/>
                  </a:lnTo>
                  <a:lnTo>
                    <a:pt x="13129" y="3730"/>
                  </a:lnTo>
                  <a:lnTo>
                    <a:pt x="13117" y="3785"/>
                  </a:lnTo>
                  <a:lnTo>
                    <a:pt x="12916" y="3917"/>
                  </a:lnTo>
                  <a:lnTo>
                    <a:pt x="12537" y="4110"/>
                  </a:lnTo>
                  <a:lnTo>
                    <a:pt x="12431" y="4193"/>
                  </a:lnTo>
                  <a:lnTo>
                    <a:pt x="12289" y="4214"/>
                  </a:lnTo>
                  <a:lnTo>
                    <a:pt x="12242" y="4234"/>
                  </a:lnTo>
                  <a:lnTo>
                    <a:pt x="12218" y="4262"/>
                  </a:lnTo>
                  <a:lnTo>
                    <a:pt x="12194" y="4290"/>
                  </a:lnTo>
                  <a:lnTo>
                    <a:pt x="12159" y="4324"/>
                  </a:lnTo>
                  <a:lnTo>
                    <a:pt x="12088" y="4352"/>
                  </a:lnTo>
                  <a:lnTo>
                    <a:pt x="12005" y="4386"/>
                  </a:lnTo>
                  <a:lnTo>
                    <a:pt x="11804" y="4421"/>
                  </a:lnTo>
                  <a:lnTo>
                    <a:pt x="11721" y="4421"/>
                  </a:lnTo>
                  <a:lnTo>
                    <a:pt x="11674" y="4414"/>
                  </a:lnTo>
                  <a:lnTo>
                    <a:pt x="11615" y="4407"/>
                  </a:lnTo>
                  <a:lnTo>
                    <a:pt x="11568" y="4386"/>
                  </a:lnTo>
                  <a:lnTo>
                    <a:pt x="11532" y="4372"/>
                  </a:lnTo>
                  <a:lnTo>
                    <a:pt x="11473" y="4317"/>
                  </a:lnTo>
                  <a:lnTo>
                    <a:pt x="11390" y="4283"/>
                  </a:lnTo>
                  <a:lnTo>
                    <a:pt x="11307" y="4227"/>
                  </a:lnTo>
                  <a:lnTo>
                    <a:pt x="11248" y="4200"/>
                  </a:lnTo>
                  <a:lnTo>
                    <a:pt x="11130" y="4165"/>
                  </a:lnTo>
                  <a:lnTo>
                    <a:pt x="11083" y="4151"/>
                  </a:lnTo>
                  <a:lnTo>
                    <a:pt x="11059" y="4124"/>
                  </a:lnTo>
                  <a:lnTo>
                    <a:pt x="11035" y="4089"/>
                  </a:lnTo>
                  <a:lnTo>
                    <a:pt x="11035" y="4069"/>
                  </a:lnTo>
                  <a:lnTo>
                    <a:pt x="11059" y="4020"/>
                  </a:lnTo>
                  <a:lnTo>
                    <a:pt x="11047" y="3999"/>
                  </a:lnTo>
                  <a:lnTo>
                    <a:pt x="11012" y="3958"/>
                  </a:lnTo>
                  <a:lnTo>
                    <a:pt x="11000" y="3924"/>
                  </a:lnTo>
                  <a:lnTo>
                    <a:pt x="10988" y="3903"/>
                  </a:lnTo>
                  <a:lnTo>
                    <a:pt x="10941" y="3861"/>
                  </a:lnTo>
                  <a:lnTo>
                    <a:pt x="10917" y="3854"/>
                  </a:lnTo>
                  <a:lnTo>
                    <a:pt x="10882" y="3854"/>
                  </a:lnTo>
                  <a:lnTo>
                    <a:pt x="10846" y="3848"/>
                  </a:lnTo>
                  <a:lnTo>
                    <a:pt x="10834" y="3834"/>
                  </a:lnTo>
                  <a:lnTo>
                    <a:pt x="10822" y="3820"/>
                  </a:lnTo>
                  <a:lnTo>
                    <a:pt x="10787" y="3813"/>
                  </a:lnTo>
                  <a:lnTo>
                    <a:pt x="10740" y="3820"/>
                  </a:lnTo>
                  <a:lnTo>
                    <a:pt x="10681" y="3841"/>
                  </a:lnTo>
                  <a:lnTo>
                    <a:pt x="10633" y="3882"/>
                  </a:lnTo>
                  <a:lnTo>
                    <a:pt x="10574" y="3910"/>
                  </a:lnTo>
                  <a:lnTo>
                    <a:pt x="10491" y="3834"/>
                  </a:lnTo>
                  <a:lnTo>
                    <a:pt x="10491" y="3813"/>
                  </a:lnTo>
                  <a:lnTo>
                    <a:pt x="10397" y="3806"/>
                  </a:lnTo>
                  <a:lnTo>
                    <a:pt x="10349" y="3799"/>
                  </a:lnTo>
                  <a:lnTo>
                    <a:pt x="10231" y="3827"/>
                  </a:lnTo>
                  <a:lnTo>
                    <a:pt x="10172" y="3848"/>
                  </a:lnTo>
                  <a:lnTo>
                    <a:pt x="10066" y="3903"/>
                  </a:lnTo>
                  <a:lnTo>
                    <a:pt x="9746" y="4020"/>
                  </a:lnTo>
                  <a:lnTo>
                    <a:pt x="9652" y="4041"/>
                  </a:lnTo>
                  <a:lnTo>
                    <a:pt x="9522" y="4048"/>
                  </a:lnTo>
                  <a:lnTo>
                    <a:pt x="9474" y="4062"/>
                  </a:lnTo>
                  <a:lnTo>
                    <a:pt x="9297" y="4158"/>
                  </a:lnTo>
                  <a:lnTo>
                    <a:pt x="9261" y="4193"/>
                  </a:lnTo>
                  <a:lnTo>
                    <a:pt x="9250" y="4234"/>
                  </a:lnTo>
                  <a:lnTo>
                    <a:pt x="9238" y="4303"/>
                  </a:lnTo>
                  <a:lnTo>
                    <a:pt x="9226" y="4338"/>
                  </a:lnTo>
                  <a:lnTo>
                    <a:pt x="9202" y="4372"/>
                  </a:lnTo>
                  <a:lnTo>
                    <a:pt x="9155" y="4386"/>
                  </a:lnTo>
                  <a:lnTo>
                    <a:pt x="9108" y="4393"/>
                  </a:lnTo>
                  <a:lnTo>
                    <a:pt x="9048" y="4400"/>
                  </a:lnTo>
                  <a:lnTo>
                    <a:pt x="9025" y="4442"/>
                  </a:lnTo>
                  <a:lnTo>
                    <a:pt x="9013" y="4511"/>
                  </a:lnTo>
                  <a:lnTo>
                    <a:pt x="8989" y="4524"/>
                  </a:lnTo>
                  <a:lnTo>
                    <a:pt x="8954" y="4538"/>
                  </a:lnTo>
                  <a:lnTo>
                    <a:pt x="8918" y="4531"/>
                  </a:lnTo>
                  <a:lnTo>
                    <a:pt x="8883" y="4511"/>
                  </a:lnTo>
                  <a:lnTo>
                    <a:pt x="8859" y="4511"/>
                  </a:lnTo>
                  <a:lnTo>
                    <a:pt x="8836" y="4559"/>
                  </a:lnTo>
                  <a:lnTo>
                    <a:pt x="8836" y="4593"/>
                  </a:lnTo>
                  <a:lnTo>
                    <a:pt x="8847" y="4635"/>
                  </a:lnTo>
                  <a:lnTo>
                    <a:pt x="8859" y="4669"/>
                  </a:lnTo>
                  <a:lnTo>
                    <a:pt x="8824" y="4690"/>
                  </a:lnTo>
                  <a:lnTo>
                    <a:pt x="8705" y="4711"/>
                  </a:lnTo>
                  <a:lnTo>
                    <a:pt x="8670" y="4732"/>
                  </a:lnTo>
                  <a:lnTo>
                    <a:pt x="8599" y="4821"/>
                  </a:lnTo>
                  <a:lnTo>
                    <a:pt x="8575" y="4842"/>
                  </a:lnTo>
                  <a:lnTo>
                    <a:pt x="8315" y="4849"/>
                  </a:lnTo>
                  <a:lnTo>
                    <a:pt x="8244" y="4863"/>
                  </a:lnTo>
                  <a:lnTo>
                    <a:pt x="8079" y="4897"/>
                  </a:lnTo>
                  <a:lnTo>
                    <a:pt x="8043" y="4911"/>
                  </a:lnTo>
                  <a:lnTo>
                    <a:pt x="8020" y="4932"/>
                  </a:lnTo>
                  <a:lnTo>
                    <a:pt x="8008" y="4959"/>
                  </a:lnTo>
                  <a:lnTo>
                    <a:pt x="7996" y="4980"/>
                  </a:lnTo>
                  <a:lnTo>
                    <a:pt x="7960" y="4994"/>
                  </a:lnTo>
                  <a:lnTo>
                    <a:pt x="7807" y="5001"/>
                  </a:lnTo>
                  <a:lnTo>
                    <a:pt x="7085" y="4566"/>
                  </a:lnTo>
                  <a:lnTo>
                    <a:pt x="6967" y="4511"/>
                  </a:lnTo>
                  <a:lnTo>
                    <a:pt x="6849" y="4442"/>
                  </a:lnTo>
                  <a:lnTo>
                    <a:pt x="6825" y="4407"/>
                  </a:lnTo>
                  <a:lnTo>
                    <a:pt x="6790" y="4372"/>
                  </a:lnTo>
                  <a:lnTo>
                    <a:pt x="6730" y="4317"/>
                  </a:lnTo>
                  <a:lnTo>
                    <a:pt x="6683" y="4290"/>
                  </a:lnTo>
                  <a:lnTo>
                    <a:pt x="6612" y="4283"/>
                  </a:lnTo>
                  <a:lnTo>
                    <a:pt x="6553" y="4290"/>
                  </a:lnTo>
                  <a:lnTo>
                    <a:pt x="6506" y="4296"/>
                  </a:lnTo>
                  <a:lnTo>
                    <a:pt x="6458" y="4303"/>
                  </a:lnTo>
                  <a:lnTo>
                    <a:pt x="6411" y="4296"/>
                  </a:lnTo>
                  <a:lnTo>
                    <a:pt x="6245" y="4186"/>
                  </a:lnTo>
                  <a:lnTo>
                    <a:pt x="6175" y="4158"/>
                  </a:lnTo>
                  <a:lnTo>
                    <a:pt x="6139" y="4124"/>
                  </a:lnTo>
                  <a:lnTo>
                    <a:pt x="6092" y="4069"/>
                  </a:lnTo>
                  <a:lnTo>
                    <a:pt x="6080" y="4048"/>
                  </a:lnTo>
                  <a:lnTo>
                    <a:pt x="6080" y="4027"/>
                  </a:lnTo>
                  <a:lnTo>
                    <a:pt x="6080" y="3999"/>
                  </a:lnTo>
                  <a:lnTo>
                    <a:pt x="6068" y="3979"/>
                  </a:lnTo>
                  <a:lnTo>
                    <a:pt x="6044" y="3972"/>
                  </a:lnTo>
                  <a:lnTo>
                    <a:pt x="5985" y="3972"/>
                  </a:lnTo>
                  <a:lnTo>
                    <a:pt x="5973" y="3958"/>
                  </a:lnTo>
                  <a:lnTo>
                    <a:pt x="5985" y="3937"/>
                  </a:lnTo>
                  <a:lnTo>
                    <a:pt x="5973" y="3910"/>
                  </a:lnTo>
                  <a:lnTo>
                    <a:pt x="5962" y="3896"/>
                  </a:lnTo>
                  <a:lnTo>
                    <a:pt x="5938" y="3889"/>
                  </a:lnTo>
                  <a:lnTo>
                    <a:pt x="5914" y="3903"/>
                  </a:lnTo>
                  <a:lnTo>
                    <a:pt x="5903" y="3917"/>
                  </a:lnTo>
                  <a:lnTo>
                    <a:pt x="5903" y="3951"/>
                  </a:lnTo>
                  <a:lnTo>
                    <a:pt x="5891" y="3972"/>
                  </a:lnTo>
                  <a:lnTo>
                    <a:pt x="5867" y="3993"/>
                  </a:lnTo>
                  <a:lnTo>
                    <a:pt x="5820" y="3999"/>
                  </a:lnTo>
                  <a:lnTo>
                    <a:pt x="5772" y="3999"/>
                  </a:lnTo>
                  <a:lnTo>
                    <a:pt x="5761" y="3979"/>
                  </a:lnTo>
                  <a:lnTo>
                    <a:pt x="5784" y="3951"/>
                  </a:lnTo>
                  <a:lnTo>
                    <a:pt x="5820" y="3924"/>
                  </a:lnTo>
                  <a:lnTo>
                    <a:pt x="5843" y="3889"/>
                  </a:lnTo>
                  <a:lnTo>
                    <a:pt x="5891" y="3848"/>
                  </a:lnTo>
                  <a:lnTo>
                    <a:pt x="5903" y="3827"/>
                  </a:lnTo>
                  <a:lnTo>
                    <a:pt x="5962" y="3772"/>
                  </a:lnTo>
                  <a:lnTo>
                    <a:pt x="5950" y="3744"/>
                  </a:lnTo>
                  <a:lnTo>
                    <a:pt x="5962" y="3689"/>
                  </a:lnTo>
                  <a:lnTo>
                    <a:pt x="5962" y="3668"/>
                  </a:lnTo>
                  <a:lnTo>
                    <a:pt x="5950" y="3647"/>
                  </a:lnTo>
                  <a:lnTo>
                    <a:pt x="5914" y="3627"/>
                  </a:lnTo>
                  <a:lnTo>
                    <a:pt x="5737" y="3385"/>
                  </a:lnTo>
                  <a:lnTo>
                    <a:pt x="5713" y="3323"/>
                  </a:lnTo>
                  <a:lnTo>
                    <a:pt x="5690" y="3267"/>
                  </a:lnTo>
                  <a:lnTo>
                    <a:pt x="5642" y="3219"/>
                  </a:lnTo>
                  <a:lnTo>
                    <a:pt x="5560" y="3109"/>
                  </a:lnTo>
                  <a:lnTo>
                    <a:pt x="5536" y="3033"/>
                  </a:lnTo>
                  <a:lnTo>
                    <a:pt x="5500" y="2991"/>
                  </a:lnTo>
                  <a:lnTo>
                    <a:pt x="5394" y="2915"/>
                  </a:lnTo>
                  <a:lnTo>
                    <a:pt x="5370" y="2867"/>
                  </a:lnTo>
                  <a:lnTo>
                    <a:pt x="5358" y="2805"/>
                  </a:lnTo>
                  <a:lnTo>
                    <a:pt x="5335" y="2618"/>
                  </a:lnTo>
                  <a:lnTo>
                    <a:pt x="5276" y="2611"/>
                  </a:lnTo>
                  <a:lnTo>
                    <a:pt x="5169" y="2660"/>
                  </a:lnTo>
                  <a:lnTo>
                    <a:pt x="5039" y="2687"/>
                  </a:lnTo>
                  <a:lnTo>
                    <a:pt x="4968" y="2736"/>
                  </a:lnTo>
                  <a:lnTo>
                    <a:pt x="4921" y="2743"/>
                  </a:lnTo>
                  <a:lnTo>
                    <a:pt x="4850" y="2749"/>
                  </a:lnTo>
                  <a:lnTo>
                    <a:pt x="4791" y="2722"/>
                  </a:lnTo>
                  <a:lnTo>
                    <a:pt x="4708" y="2687"/>
                  </a:lnTo>
                  <a:lnTo>
                    <a:pt x="4637" y="2646"/>
                  </a:lnTo>
                  <a:lnTo>
                    <a:pt x="4460" y="2563"/>
                  </a:lnTo>
                  <a:lnTo>
                    <a:pt x="4140" y="2466"/>
                  </a:lnTo>
                  <a:lnTo>
                    <a:pt x="3951" y="2425"/>
                  </a:lnTo>
                  <a:lnTo>
                    <a:pt x="3821" y="2383"/>
                  </a:lnTo>
                  <a:lnTo>
                    <a:pt x="3726" y="2349"/>
                  </a:lnTo>
                  <a:lnTo>
                    <a:pt x="3573" y="2259"/>
                  </a:lnTo>
                  <a:lnTo>
                    <a:pt x="3513" y="2211"/>
                  </a:lnTo>
                  <a:lnTo>
                    <a:pt x="3478" y="2204"/>
                  </a:lnTo>
                  <a:lnTo>
                    <a:pt x="3454" y="2204"/>
                  </a:lnTo>
                  <a:lnTo>
                    <a:pt x="3419" y="2211"/>
                  </a:lnTo>
                  <a:lnTo>
                    <a:pt x="3064" y="2204"/>
                  </a:lnTo>
                  <a:lnTo>
                    <a:pt x="2922" y="2211"/>
                  </a:lnTo>
                  <a:lnTo>
                    <a:pt x="2875" y="2204"/>
                  </a:lnTo>
                  <a:lnTo>
                    <a:pt x="2828" y="2211"/>
                  </a:lnTo>
                  <a:lnTo>
                    <a:pt x="2792" y="2218"/>
                  </a:lnTo>
                  <a:lnTo>
                    <a:pt x="2745" y="2231"/>
                  </a:lnTo>
                  <a:lnTo>
                    <a:pt x="2709" y="2238"/>
                  </a:lnTo>
                  <a:lnTo>
                    <a:pt x="2650" y="2245"/>
                  </a:lnTo>
                  <a:lnTo>
                    <a:pt x="2591" y="2238"/>
                  </a:lnTo>
                  <a:lnTo>
                    <a:pt x="2532" y="2231"/>
                  </a:lnTo>
                  <a:lnTo>
                    <a:pt x="2414" y="2197"/>
                  </a:lnTo>
                  <a:lnTo>
                    <a:pt x="2153" y="2162"/>
                  </a:lnTo>
                  <a:lnTo>
                    <a:pt x="2082" y="2149"/>
                  </a:lnTo>
                  <a:lnTo>
                    <a:pt x="1929" y="2128"/>
                  </a:lnTo>
                  <a:lnTo>
                    <a:pt x="1881" y="2114"/>
                  </a:lnTo>
                  <a:lnTo>
                    <a:pt x="1846" y="2100"/>
                  </a:lnTo>
                  <a:lnTo>
                    <a:pt x="1787" y="2066"/>
                  </a:lnTo>
                  <a:lnTo>
                    <a:pt x="1728" y="2045"/>
                  </a:lnTo>
                  <a:lnTo>
                    <a:pt x="1574" y="2031"/>
                  </a:lnTo>
                  <a:lnTo>
                    <a:pt x="1503" y="2031"/>
                  </a:lnTo>
                  <a:lnTo>
                    <a:pt x="1467" y="2024"/>
                  </a:lnTo>
                  <a:lnTo>
                    <a:pt x="1396" y="2024"/>
                  </a:lnTo>
                  <a:lnTo>
                    <a:pt x="1325" y="2017"/>
                  </a:lnTo>
                  <a:lnTo>
                    <a:pt x="1184" y="1990"/>
                  </a:lnTo>
                  <a:lnTo>
                    <a:pt x="1018" y="1969"/>
                  </a:lnTo>
                  <a:lnTo>
                    <a:pt x="793" y="1948"/>
                  </a:lnTo>
                  <a:lnTo>
                    <a:pt x="722" y="1935"/>
                  </a:lnTo>
                  <a:lnTo>
                    <a:pt x="675" y="1914"/>
                  </a:lnTo>
                  <a:lnTo>
                    <a:pt x="592" y="1865"/>
                  </a:lnTo>
                  <a:lnTo>
                    <a:pt x="427" y="1796"/>
                  </a:lnTo>
                  <a:lnTo>
                    <a:pt x="415" y="1748"/>
                  </a:lnTo>
                  <a:lnTo>
                    <a:pt x="308" y="1693"/>
                  </a:lnTo>
                  <a:lnTo>
                    <a:pt x="155" y="1638"/>
                  </a:lnTo>
                  <a:lnTo>
                    <a:pt x="119" y="1617"/>
                  </a:lnTo>
                  <a:lnTo>
                    <a:pt x="25" y="1582"/>
                  </a:lnTo>
                  <a:lnTo>
                    <a:pt x="1" y="1548"/>
                  </a:lnTo>
                  <a:lnTo>
                    <a:pt x="1" y="1534"/>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4"/>
            <p:cNvSpPr/>
            <p:nvPr/>
          </p:nvSpPr>
          <p:spPr>
            <a:xfrm flipH="1">
              <a:off x="5045781" y="2970296"/>
              <a:ext cx="938914" cy="610318"/>
            </a:xfrm>
            <a:custGeom>
              <a:avLst/>
              <a:gdLst/>
              <a:ahLst/>
              <a:cxnLst/>
              <a:rect l="l" t="t" r="r" b="b"/>
              <a:pathLst>
                <a:path w="15423" h="6403" extrusionOk="0">
                  <a:moveTo>
                    <a:pt x="83" y="6195"/>
                  </a:moveTo>
                  <a:lnTo>
                    <a:pt x="107" y="6140"/>
                  </a:lnTo>
                  <a:lnTo>
                    <a:pt x="36" y="6057"/>
                  </a:lnTo>
                  <a:lnTo>
                    <a:pt x="36" y="6009"/>
                  </a:lnTo>
                  <a:lnTo>
                    <a:pt x="71" y="5953"/>
                  </a:lnTo>
                  <a:lnTo>
                    <a:pt x="107" y="5905"/>
                  </a:lnTo>
                  <a:lnTo>
                    <a:pt x="142" y="5884"/>
                  </a:lnTo>
                  <a:lnTo>
                    <a:pt x="190" y="5864"/>
                  </a:lnTo>
                  <a:lnTo>
                    <a:pt x="225" y="5836"/>
                  </a:lnTo>
                  <a:lnTo>
                    <a:pt x="237" y="5808"/>
                  </a:lnTo>
                  <a:lnTo>
                    <a:pt x="213" y="5719"/>
                  </a:lnTo>
                  <a:lnTo>
                    <a:pt x="225" y="5670"/>
                  </a:lnTo>
                  <a:lnTo>
                    <a:pt x="261" y="5622"/>
                  </a:lnTo>
                  <a:lnTo>
                    <a:pt x="343" y="5539"/>
                  </a:lnTo>
                  <a:lnTo>
                    <a:pt x="379" y="5491"/>
                  </a:lnTo>
                  <a:lnTo>
                    <a:pt x="402" y="5449"/>
                  </a:lnTo>
                  <a:lnTo>
                    <a:pt x="402" y="5353"/>
                  </a:lnTo>
                  <a:lnTo>
                    <a:pt x="414" y="5304"/>
                  </a:lnTo>
                  <a:lnTo>
                    <a:pt x="734" y="4793"/>
                  </a:lnTo>
                  <a:lnTo>
                    <a:pt x="805" y="4717"/>
                  </a:lnTo>
                  <a:lnTo>
                    <a:pt x="816" y="4690"/>
                  </a:lnTo>
                  <a:lnTo>
                    <a:pt x="828" y="4676"/>
                  </a:lnTo>
                  <a:lnTo>
                    <a:pt x="899" y="4648"/>
                  </a:lnTo>
                  <a:lnTo>
                    <a:pt x="935" y="4614"/>
                  </a:lnTo>
                  <a:lnTo>
                    <a:pt x="958" y="4600"/>
                  </a:lnTo>
                  <a:lnTo>
                    <a:pt x="994" y="4579"/>
                  </a:lnTo>
                  <a:lnTo>
                    <a:pt x="994" y="4544"/>
                  </a:lnTo>
                  <a:lnTo>
                    <a:pt x="935" y="4503"/>
                  </a:lnTo>
                  <a:lnTo>
                    <a:pt x="923" y="4482"/>
                  </a:lnTo>
                  <a:lnTo>
                    <a:pt x="911" y="4448"/>
                  </a:lnTo>
                  <a:lnTo>
                    <a:pt x="923" y="4323"/>
                  </a:lnTo>
                  <a:lnTo>
                    <a:pt x="946" y="4289"/>
                  </a:lnTo>
                  <a:lnTo>
                    <a:pt x="1006" y="4268"/>
                  </a:lnTo>
                  <a:lnTo>
                    <a:pt x="1077" y="4261"/>
                  </a:lnTo>
                  <a:lnTo>
                    <a:pt x="1124" y="4241"/>
                  </a:lnTo>
                  <a:lnTo>
                    <a:pt x="1159" y="4213"/>
                  </a:lnTo>
                  <a:lnTo>
                    <a:pt x="1230" y="4116"/>
                  </a:lnTo>
                  <a:lnTo>
                    <a:pt x="1254" y="4047"/>
                  </a:lnTo>
                  <a:lnTo>
                    <a:pt x="1313" y="3964"/>
                  </a:lnTo>
                  <a:lnTo>
                    <a:pt x="1313" y="3923"/>
                  </a:lnTo>
                  <a:lnTo>
                    <a:pt x="1266" y="3888"/>
                  </a:lnTo>
                  <a:lnTo>
                    <a:pt x="1195" y="3847"/>
                  </a:lnTo>
                  <a:lnTo>
                    <a:pt x="1148" y="3805"/>
                  </a:lnTo>
                  <a:lnTo>
                    <a:pt x="1171" y="3757"/>
                  </a:lnTo>
                  <a:lnTo>
                    <a:pt x="1195" y="3736"/>
                  </a:lnTo>
                  <a:lnTo>
                    <a:pt x="1195" y="3695"/>
                  </a:lnTo>
                  <a:lnTo>
                    <a:pt x="1207" y="3674"/>
                  </a:lnTo>
                  <a:lnTo>
                    <a:pt x="1242" y="3660"/>
                  </a:lnTo>
                  <a:lnTo>
                    <a:pt x="1372" y="3612"/>
                  </a:lnTo>
                  <a:lnTo>
                    <a:pt x="1502" y="3584"/>
                  </a:lnTo>
                  <a:lnTo>
                    <a:pt x="1538" y="3571"/>
                  </a:lnTo>
                  <a:lnTo>
                    <a:pt x="1609" y="3529"/>
                  </a:lnTo>
                  <a:lnTo>
                    <a:pt x="1656" y="3515"/>
                  </a:lnTo>
                  <a:lnTo>
                    <a:pt x="1692" y="3509"/>
                  </a:lnTo>
                  <a:lnTo>
                    <a:pt x="1727" y="3495"/>
                  </a:lnTo>
                  <a:lnTo>
                    <a:pt x="1751" y="3467"/>
                  </a:lnTo>
                  <a:lnTo>
                    <a:pt x="1763" y="3439"/>
                  </a:lnTo>
                  <a:lnTo>
                    <a:pt x="1786" y="3412"/>
                  </a:lnTo>
                  <a:lnTo>
                    <a:pt x="1822" y="3398"/>
                  </a:lnTo>
                  <a:lnTo>
                    <a:pt x="1904" y="3370"/>
                  </a:lnTo>
                  <a:lnTo>
                    <a:pt x="1940" y="3357"/>
                  </a:lnTo>
                  <a:lnTo>
                    <a:pt x="1964" y="3329"/>
                  </a:lnTo>
                  <a:lnTo>
                    <a:pt x="1987" y="3308"/>
                  </a:lnTo>
                  <a:lnTo>
                    <a:pt x="2011" y="3288"/>
                  </a:lnTo>
                  <a:lnTo>
                    <a:pt x="2058" y="3281"/>
                  </a:lnTo>
                  <a:lnTo>
                    <a:pt x="2082" y="3267"/>
                  </a:lnTo>
                  <a:lnTo>
                    <a:pt x="2141" y="3225"/>
                  </a:lnTo>
                  <a:lnTo>
                    <a:pt x="2153" y="3205"/>
                  </a:lnTo>
                  <a:lnTo>
                    <a:pt x="2165" y="3191"/>
                  </a:lnTo>
                  <a:lnTo>
                    <a:pt x="2247" y="3170"/>
                  </a:lnTo>
                  <a:lnTo>
                    <a:pt x="2283" y="3156"/>
                  </a:lnTo>
                  <a:lnTo>
                    <a:pt x="2295" y="3136"/>
                  </a:lnTo>
                  <a:lnTo>
                    <a:pt x="2318" y="3094"/>
                  </a:lnTo>
                  <a:lnTo>
                    <a:pt x="2342" y="3080"/>
                  </a:lnTo>
                  <a:lnTo>
                    <a:pt x="2389" y="3046"/>
                  </a:lnTo>
                  <a:lnTo>
                    <a:pt x="2460" y="3032"/>
                  </a:lnTo>
                  <a:lnTo>
                    <a:pt x="2638" y="3032"/>
                  </a:lnTo>
                  <a:lnTo>
                    <a:pt x="2685" y="3011"/>
                  </a:lnTo>
                  <a:lnTo>
                    <a:pt x="2709" y="2963"/>
                  </a:lnTo>
                  <a:lnTo>
                    <a:pt x="2721" y="2859"/>
                  </a:lnTo>
                  <a:lnTo>
                    <a:pt x="2756" y="2825"/>
                  </a:lnTo>
                  <a:lnTo>
                    <a:pt x="2803" y="2770"/>
                  </a:lnTo>
                  <a:lnTo>
                    <a:pt x="2874" y="2742"/>
                  </a:lnTo>
                  <a:lnTo>
                    <a:pt x="2945" y="2749"/>
                  </a:lnTo>
                  <a:lnTo>
                    <a:pt x="3028" y="2763"/>
                  </a:lnTo>
                  <a:lnTo>
                    <a:pt x="3123" y="2756"/>
                  </a:lnTo>
                  <a:lnTo>
                    <a:pt x="3276" y="2707"/>
                  </a:lnTo>
                  <a:lnTo>
                    <a:pt x="3324" y="2680"/>
                  </a:lnTo>
                  <a:lnTo>
                    <a:pt x="3347" y="2673"/>
                  </a:lnTo>
                  <a:lnTo>
                    <a:pt x="3430" y="2694"/>
                  </a:lnTo>
                  <a:lnTo>
                    <a:pt x="3466" y="2700"/>
                  </a:lnTo>
                  <a:lnTo>
                    <a:pt x="3548" y="2694"/>
                  </a:lnTo>
                  <a:lnTo>
                    <a:pt x="3631" y="2707"/>
                  </a:lnTo>
                  <a:lnTo>
                    <a:pt x="3667" y="2735"/>
                  </a:lnTo>
                  <a:lnTo>
                    <a:pt x="3702" y="2763"/>
                  </a:lnTo>
                  <a:lnTo>
                    <a:pt x="3749" y="2790"/>
                  </a:lnTo>
                  <a:lnTo>
                    <a:pt x="3749" y="2638"/>
                  </a:lnTo>
                  <a:lnTo>
                    <a:pt x="3690" y="2576"/>
                  </a:lnTo>
                  <a:lnTo>
                    <a:pt x="3596" y="2521"/>
                  </a:lnTo>
                  <a:lnTo>
                    <a:pt x="3430" y="2438"/>
                  </a:lnTo>
                  <a:lnTo>
                    <a:pt x="3265" y="2348"/>
                  </a:lnTo>
                  <a:lnTo>
                    <a:pt x="3099" y="2258"/>
                  </a:lnTo>
                  <a:lnTo>
                    <a:pt x="2933" y="2169"/>
                  </a:lnTo>
                  <a:lnTo>
                    <a:pt x="2768" y="2079"/>
                  </a:lnTo>
                  <a:lnTo>
                    <a:pt x="2614" y="1996"/>
                  </a:lnTo>
                  <a:lnTo>
                    <a:pt x="2449" y="1906"/>
                  </a:lnTo>
                  <a:lnTo>
                    <a:pt x="2283" y="1816"/>
                  </a:lnTo>
                  <a:lnTo>
                    <a:pt x="2212" y="1775"/>
                  </a:lnTo>
                  <a:lnTo>
                    <a:pt x="2165" y="1761"/>
                  </a:lnTo>
                  <a:lnTo>
                    <a:pt x="2082" y="1754"/>
                  </a:lnTo>
                  <a:lnTo>
                    <a:pt x="2046" y="1747"/>
                  </a:lnTo>
                  <a:lnTo>
                    <a:pt x="1999" y="1727"/>
                  </a:lnTo>
                  <a:lnTo>
                    <a:pt x="1763" y="1554"/>
                  </a:lnTo>
                  <a:lnTo>
                    <a:pt x="1668" y="1464"/>
                  </a:lnTo>
                  <a:lnTo>
                    <a:pt x="1644" y="1368"/>
                  </a:lnTo>
                  <a:lnTo>
                    <a:pt x="1774" y="1292"/>
                  </a:lnTo>
                  <a:lnTo>
                    <a:pt x="1916" y="1257"/>
                  </a:lnTo>
                  <a:lnTo>
                    <a:pt x="1975" y="1236"/>
                  </a:lnTo>
                  <a:lnTo>
                    <a:pt x="2023" y="1195"/>
                  </a:lnTo>
                  <a:lnTo>
                    <a:pt x="2283" y="801"/>
                  </a:lnTo>
                  <a:lnTo>
                    <a:pt x="2389" y="718"/>
                  </a:lnTo>
                  <a:lnTo>
                    <a:pt x="2531" y="677"/>
                  </a:lnTo>
                  <a:lnTo>
                    <a:pt x="2614" y="684"/>
                  </a:lnTo>
                  <a:lnTo>
                    <a:pt x="2685" y="691"/>
                  </a:lnTo>
                  <a:lnTo>
                    <a:pt x="2756" y="691"/>
                  </a:lnTo>
                  <a:lnTo>
                    <a:pt x="2827" y="663"/>
                  </a:lnTo>
                  <a:lnTo>
                    <a:pt x="2898" y="622"/>
                  </a:lnTo>
                  <a:lnTo>
                    <a:pt x="2922" y="566"/>
                  </a:lnTo>
                  <a:lnTo>
                    <a:pt x="2945" y="456"/>
                  </a:lnTo>
                  <a:lnTo>
                    <a:pt x="2981" y="401"/>
                  </a:lnTo>
                  <a:lnTo>
                    <a:pt x="3134" y="249"/>
                  </a:lnTo>
                  <a:lnTo>
                    <a:pt x="3146" y="200"/>
                  </a:lnTo>
                  <a:lnTo>
                    <a:pt x="3158" y="62"/>
                  </a:lnTo>
                  <a:lnTo>
                    <a:pt x="3194" y="7"/>
                  </a:lnTo>
                  <a:lnTo>
                    <a:pt x="3217" y="0"/>
                  </a:lnTo>
                  <a:lnTo>
                    <a:pt x="3217" y="0"/>
                  </a:lnTo>
                  <a:lnTo>
                    <a:pt x="3229" y="0"/>
                  </a:lnTo>
                  <a:lnTo>
                    <a:pt x="3288" y="14"/>
                  </a:lnTo>
                  <a:lnTo>
                    <a:pt x="3347" y="42"/>
                  </a:lnTo>
                  <a:lnTo>
                    <a:pt x="3525" y="187"/>
                  </a:lnTo>
                  <a:lnTo>
                    <a:pt x="3690" y="256"/>
                  </a:lnTo>
                  <a:lnTo>
                    <a:pt x="3832" y="263"/>
                  </a:lnTo>
                  <a:lnTo>
                    <a:pt x="3974" y="228"/>
                  </a:lnTo>
                  <a:lnTo>
                    <a:pt x="4116" y="180"/>
                  </a:lnTo>
                  <a:lnTo>
                    <a:pt x="4211" y="214"/>
                  </a:lnTo>
                  <a:lnTo>
                    <a:pt x="4258" y="235"/>
                  </a:lnTo>
                  <a:lnTo>
                    <a:pt x="4305" y="228"/>
                  </a:lnTo>
                  <a:lnTo>
                    <a:pt x="4329" y="200"/>
                  </a:lnTo>
                  <a:lnTo>
                    <a:pt x="4341" y="124"/>
                  </a:lnTo>
                  <a:lnTo>
                    <a:pt x="4353" y="90"/>
                  </a:lnTo>
                  <a:lnTo>
                    <a:pt x="4435" y="173"/>
                  </a:lnTo>
                  <a:lnTo>
                    <a:pt x="4495" y="187"/>
                  </a:lnTo>
                  <a:lnTo>
                    <a:pt x="4566" y="152"/>
                  </a:lnTo>
                  <a:lnTo>
                    <a:pt x="4625" y="97"/>
                  </a:lnTo>
                  <a:lnTo>
                    <a:pt x="4660" y="76"/>
                  </a:lnTo>
                  <a:lnTo>
                    <a:pt x="4707" y="83"/>
                  </a:lnTo>
                  <a:lnTo>
                    <a:pt x="4743" y="111"/>
                  </a:lnTo>
                  <a:lnTo>
                    <a:pt x="4778" y="166"/>
                  </a:lnTo>
                  <a:lnTo>
                    <a:pt x="4814" y="187"/>
                  </a:lnTo>
                  <a:lnTo>
                    <a:pt x="4897" y="249"/>
                  </a:lnTo>
                  <a:lnTo>
                    <a:pt x="4956" y="263"/>
                  </a:lnTo>
                  <a:lnTo>
                    <a:pt x="5003" y="263"/>
                  </a:lnTo>
                  <a:lnTo>
                    <a:pt x="5027" y="242"/>
                  </a:lnTo>
                  <a:lnTo>
                    <a:pt x="5015" y="221"/>
                  </a:lnTo>
                  <a:lnTo>
                    <a:pt x="4991" y="200"/>
                  </a:lnTo>
                  <a:lnTo>
                    <a:pt x="4979" y="173"/>
                  </a:lnTo>
                  <a:lnTo>
                    <a:pt x="5027" y="145"/>
                  </a:lnTo>
                  <a:lnTo>
                    <a:pt x="5110" y="166"/>
                  </a:lnTo>
                  <a:lnTo>
                    <a:pt x="5263" y="214"/>
                  </a:lnTo>
                  <a:lnTo>
                    <a:pt x="5299" y="180"/>
                  </a:lnTo>
                  <a:lnTo>
                    <a:pt x="5299" y="131"/>
                  </a:lnTo>
                  <a:lnTo>
                    <a:pt x="5322" y="83"/>
                  </a:lnTo>
                  <a:lnTo>
                    <a:pt x="5417" y="62"/>
                  </a:lnTo>
                  <a:lnTo>
                    <a:pt x="5583" y="42"/>
                  </a:lnTo>
                  <a:lnTo>
                    <a:pt x="5665" y="42"/>
                  </a:lnTo>
                  <a:lnTo>
                    <a:pt x="5713" y="62"/>
                  </a:lnTo>
                  <a:lnTo>
                    <a:pt x="5713" y="97"/>
                  </a:lnTo>
                  <a:lnTo>
                    <a:pt x="5665" y="131"/>
                  </a:lnTo>
                  <a:lnTo>
                    <a:pt x="5642" y="159"/>
                  </a:lnTo>
                  <a:lnTo>
                    <a:pt x="5689" y="187"/>
                  </a:lnTo>
                  <a:lnTo>
                    <a:pt x="5713" y="221"/>
                  </a:lnTo>
                  <a:lnTo>
                    <a:pt x="5725" y="256"/>
                  </a:lnTo>
                  <a:lnTo>
                    <a:pt x="5760" y="269"/>
                  </a:lnTo>
                  <a:lnTo>
                    <a:pt x="5926" y="276"/>
                  </a:lnTo>
                  <a:lnTo>
                    <a:pt x="6008" y="283"/>
                  </a:lnTo>
                  <a:lnTo>
                    <a:pt x="6032" y="311"/>
                  </a:lnTo>
                  <a:lnTo>
                    <a:pt x="6020" y="339"/>
                  </a:lnTo>
                  <a:lnTo>
                    <a:pt x="5985" y="373"/>
                  </a:lnTo>
                  <a:lnTo>
                    <a:pt x="6008" y="366"/>
                  </a:lnTo>
                  <a:lnTo>
                    <a:pt x="6056" y="380"/>
                  </a:lnTo>
                  <a:lnTo>
                    <a:pt x="6091" y="394"/>
                  </a:lnTo>
                  <a:lnTo>
                    <a:pt x="6115" y="421"/>
                  </a:lnTo>
                  <a:lnTo>
                    <a:pt x="6139" y="421"/>
                  </a:lnTo>
                  <a:lnTo>
                    <a:pt x="6174" y="428"/>
                  </a:lnTo>
                  <a:lnTo>
                    <a:pt x="6233" y="435"/>
                  </a:lnTo>
                  <a:lnTo>
                    <a:pt x="6292" y="463"/>
                  </a:lnTo>
                  <a:lnTo>
                    <a:pt x="6340" y="497"/>
                  </a:lnTo>
                  <a:lnTo>
                    <a:pt x="6363" y="532"/>
                  </a:lnTo>
                  <a:lnTo>
                    <a:pt x="6387" y="546"/>
                  </a:lnTo>
                  <a:lnTo>
                    <a:pt x="6434" y="532"/>
                  </a:lnTo>
                  <a:lnTo>
                    <a:pt x="6470" y="518"/>
                  </a:lnTo>
                  <a:lnTo>
                    <a:pt x="6517" y="518"/>
                  </a:lnTo>
                  <a:lnTo>
                    <a:pt x="6552" y="532"/>
                  </a:lnTo>
                  <a:lnTo>
                    <a:pt x="6588" y="553"/>
                  </a:lnTo>
                  <a:lnTo>
                    <a:pt x="6647" y="566"/>
                  </a:lnTo>
                  <a:lnTo>
                    <a:pt x="6765" y="573"/>
                  </a:lnTo>
                  <a:lnTo>
                    <a:pt x="6824" y="566"/>
                  </a:lnTo>
                  <a:lnTo>
                    <a:pt x="6884" y="546"/>
                  </a:lnTo>
                  <a:lnTo>
                    <a:pt x="6931" y="539"/>
                  </a:lnTo>
                  <a:lnTo>
                    <a:pt x="7014" y="580"/>
                  </a:lnTo>
                  <a:lnTo>
                    <a:pt x="7096" y="587"/>
                  </a:lnTo>
                  <a:lnTo>
                    <a:pt x="7132" y="594"/>
                  </a:lnTo>
                  <a:lnTo>
                    <a:pt x="7132" y="622"/>
                  </a:lnTo>
                  <a:lnTo>
                    <a:pt x="7132" y="649"/>
                  </a:lnTo>
                  <a:lnTo>
                    <a:pt x="7144" y="677"/>
                  </a:lnTo>
                  <a:lnTo>
                    <a:pt x="7191" y="684"/>
                  </a:lnTo>
                  <a:lnTo>
                    <a:pt x="7238" y="684"/>
                  </a:lnTo>
                  <a:lnTo>
                    <a:pt x="7309" y="677"/>
                  </a:lnTo>
                  <a:lnTo>
                    <a:pt x="7357" y="670"/>
                  </a:lnTo>
                  <a:lnTo>
                    <a:pt x="7404" y="698"/>
                  </a:lnTo>
                  <a:lnTo>
                    <a:pt x="7380" y="739"/>
                  </a:lnTo>
                  <a:lnTo>
                    <a:pt x="7380" y="781"/>
                  </a:lnTo>
                  <a:lnTo>
                    <a:pt x="7463" y="781"/>
                  </a:lnTo>
                  <a:lnTo>
                    <a:pt x="7510" y="753"/>
                  </a:lnTo>
                  <a:lnTo>
                    <a:pt x="7546" y="732"/>
                  </a:lnTo>
                  <a:lnTo>
                    <a:pt x="7593" y="739"/>
                  </a:lnTo>
                  <a:lnTo>
                    <a:pt x="7723" y="781"/>
                  </a:lnTo>
                  <a:lnTo>
                    <a:pt x="7771" y="781"/>
                  </a:lnTo>
                  <a:lnTo>
                    <a:pt x="7782" y="781"/>
                  </a:lnTo>
                  <a:lnTo>
                    <a:pt x="7806" y="774"/>
                  </a:lnTo>
                  <a:lnTo>
                    <a:pt x="7806" y="767"/>
                  </a:lnTo>
                  <a:lnTo>
                    <a:pt x="7806" y="753"/>
                  </a:lnTo>
                  <a:lnTo>
                    <a:pt x="7818" y="746"/>
                  </a:lnTo>
                  <a:lnTo>
                    <a:pt x="7842" y="739"/>
                  </a:lnTo>
                  <a:lnTo>
                    <a:pt x="7865" y="739"/>
                  </a:lnTo>
                  <a:lnTo>
                    <a:pt x="7889" y="739"/>
                  </a:lnTo>
                  <a:lnTo>
                    <a:pt x="7913" y="746"/>
                  </a:lnTo>
                  <a:lnTo>
                    <a:pt x="7936" y="781"/>
                  </a:lnTo>
                  <a:lnTo>
                    <a:pt x="7936" y="870"/>
                  </a:lnTo>
                  <a:lnTo>
                    <a:pt x="7984" y="891"/>
                  </a:lnTo>
                  <a:lnTo>
                    <a:pt x="8232" y="870"/>
                  </a:lnTo>
                  <a:lnTo>
                    <a:pt x="8279" y="856"/>
                  </a:lnTo>
                  <a:lnTo>
                    <a:pt x="8326" y="877"/>
                  </a:lnTo>
                  <a:lnTo>
                    <a:pt x="8374" y="932"/>
                  </a:lnTo>
                  <a:lnTo>
                    <a:pt x="8409" y="946"/>
                  </a:lnTo>
                  <a:lnTo>
                    <a:pt x="8468" y="960"/>
                  </a:lnTo>
                  <a:lnTo>
                    <a:pt x="8504" y="946"/>
                  </a:lnTo>
                  <a:lnTo>
                    <a:pt x="8516" y="926"/>
                  </a:lnTo>
                  <a:lnTo>
                    <a:pt x="8539" y="919"/>
                  </a:lnTo>
                  <a:lnTo>
                    <a:pt x="8528" y="856"/>
                  </a:lnTo>
                  <a:lnTo>
                    <a:pt x="8551" y="856"/>
                  </a:lnTo>
                  <a:lnTo>
                    <a:pt x="8587" y="836"/>
                  </a:lnTo>
                  <a:lnTo>
                    <a:pt x="8622" y="822"/>
                  </a:lnTo>
                  <a:lnTo>
                    <a:pt x="8658" y="815"/>
                  </a:lnTo>
                  <a:lnTo>
                    <a:pt x="8705" y="822"/>
                  </a:lnTo>
                  <a:lnTo>
                    <a:pt x="8800" y="863"/>
                  </a:lnTo>
                  <a:lnTo>
                    <a:pt x="8823" y="863"/>
                  </a:lnTo>
                  <a:lnTo>
                    <a:pt x="8835" y="856"/>
                  </a:lnTo>
                  <a:lnTo>
                    <a:pt x="8835" y="829"/>
                  </a:lnTo>
                  <a:lnTo>
                    <a:pt x="8835" y="815"/>
                  </a:lnTo>
                  <a:lnTo>
                    <a:pt x="8859" y="801"/>
                  </a:lnTo>
                  <a:lnTo>
                    <a:pt x="8918" y="787"/>
                  </a:lnTo>
                  <a:lnTo>
                    <a:pt x="8965" y="760"/>
                  </a:lnTo>
                  <a:lnTo>
                    <a:pt x="9001" y="753"/>
                  </a:lnTo>
                  <a:lnTo>
                    <a:pt x="9036" y="753"/>
                  </a:lnTo>
                  <a:lnTo>
                    <a:pt x="9083" y="753"/>
                  </a:lnTo>
                  <a:lnTo>
                    <a:pt x="9107" y="739"/>
                  </a:lnTo>
                  <a:lnTo>
                    <a:pt x="9143" y="705"/>
                  </a:lnTo>
                  <a:lnTo>
                    <a:pt x="9190" y="691"/>
                  </a:lnTo>
                  <a:lnTo>
                    <a:pt x="9237" y="698"/>
                  </a:lnTo>
                  <a:lnTo>
                    <a:pt x="9273" y="725"/>
                  </a:lnTo>
                  <a:lnTo>
                    <a:pt x="9273" y="760"/>
                  </a:lnTo>
                  <a:lnTo>
                    <a:pt x="9308" y="760"/>
                  </a:lnTo>
                  <a:lnTo>
                    <a:pt x="9367" y="732"/>
                  </a:lnTo>
                  <a:lnTo>
                    <a:pt x="9450" y="725"/>
                  </a:lnTo>
                  <a:lnTo>
                    <a:pt x="9592" y="760"/>
                  </a:lnTo>
                  <a:lnTo>
                    <a:pt x="9675" y="767"/>
                  </a:lnTo>
                  <a:lnTo>
                    <a:pt x="9734" y="781"/>
                  </a:lnTo>
                  <a:lnTo>
                    <a:pt x="9769" y="787"/>
                  </a:lnTo>
                  <a:lnTo>
                    <a:pt x="9805" y="781"/>
                  </a:lnTo>
                  <a:lnTo>
                    <a:pt x="9840" y="753"/>
                  </a:lnTo>
                  <a:lnTo>
                    <a:pt x="9876" y="732"/>
                  </a:lnTo>
                  <a:lnTo>
                    <a:pt x="9935" y="725"/>
                  </a:lnTo>
                  <a:lnTo>
                    <a:pt x="10006" y="732"/>
                  </a:lnTo>
                  <a:lnTo>
                    <a:pt x="10124" y="767"/>
                  </a:lnTo>
                  <a:lnTo>
                    <a:pt x="10207" y="774"/>
                  </a:lnTo>
                  <a:lnTo>
                    <a:pt x="10302" y="774"/>
                  </a:lnTo>
                  <a:lnTo>
                    <a:pt x="10361" y="774"/>
                  </a:lnTo>
                  <a:lnTo>
                    <a:pt x="10432" y="774"/>
                  </a:lnTo>
                  <a:lnTo>
                    <a:pt x="10467" y="787"/>
                  </a:lnTo>
                  <a:lnTo>
                    <a:pt x="10479" y="808"/>
                  </a:lnTo>
                  <a:lnTo>
                    <a:pt x="10455" y="829"/>
                  </a:lnTo>
                  <a:lnTo>
                    <a:pt x="10444" y="850"/>
                  </a:lnTo>
                  <a:lnTo>
                    <a:pt x="10455" y="939"/>
                  </a:lnTo>
                  <a:lnTo>
                    <a:pt x="10526" y="974"/>
                  </a:lnTo>
                  <a:lnTo>
                    <a:pt x="10574" y="974"/>
                  </a:lnTo>
                  <a:lnTo>
                    <a:pt x="10597" y="995"/>
                  </a:lnTo>
                  <a:lnTo>
                    <a:pt x="10621" y="1112"/>
                  </a:lnTo>
                  <a:lnTo>
                    <a:pt x="10645" y="1133"/>
                  </a:lnTo>
                  <a:lnTo>
                    <a:pt x="10680" y="1119"/>
                  </a:lnTo>
                  <a:lnTo>
                    <a:pt x="10739" y="1084"/>
                  </a:lnTo>
                  <a:lnTo>
                    <a:pt x="10822" y="1050"/>
                  </a:lnTo>
                  <a:lnTo>
                    <a:pt x="10881" y="1050"/>
                  </a:lnTo>
                  <a:lnTo>
                    <a:pt x="10952" y="1064"/>
                  </a:lnTo>
                  <a:lnTo>
                    <a:pt x="11047" y="1071"/>
                  </a:lnTo>
                  <a:lnTo>
                    <a:pt x="11307" y="1071"/>
                  </a:lnTo>
                  <a:lnTo>
                    <a:pt x="11366" y="1071"/>
                  </a:lnTo>
                  <a:lnTo>
                    <a:pt x="11413" y="1119"/>
                  </a:lnTo>
                  <a:lnTo>
                    <a:pt x="11437" y="1133"/>
                  </a:lnTo>
                  <a:lnTo>
                    <a:pt x="11449" y="1126"/>
                  </a:lnTo>
                  <a:lnTo>
                    <a:pt x="11461" y="1112"/>
                  </a:lnTo>
                  <a:lnTo>
                    <a:pt x="11484" y="1091"/>
                  </a:lnTo>
                  <a:lnTo>
                    <a:pt x="11508" y="1064"/>
                  </a:lnTo>
                  <a:lnTo>
                    <a:pt x="11543" y="1057"/>
                  </a:lnTo>
                  <a:lnTo>
                    <a:pt x="11614" y="1064"/>
                  </a:lnTo>
                  <a:lnTo>
                    <a:pt x="11662" y="1077"/>
                  </a:lnTo>
                  <a:lnTo>
                    <a:pt x="11697" y="1105"/>
                  </a:lnTo>
                  <a:lnTo>
                    <a:pt x="11804" y="1195"/>
                  </a:lnTo>
                  <a:lnTo>
                    <a:pt x="11839" y="1188"/>
                  </a:lnTo>
                  <a:lnTo>
                    <a:pt x="11886" y="1181"/>
                  </a:lnTo>
                  <a:lnTo>
                    <a:pt x="11934" y="1167"/>
                  </a:lnTo>
                  <a:lnTo>
                    <a:pt x="11946" y="1153"/>
                  </a:lnTo>
                  <a:lnTo>
                    <a:pt x="11981" y="1140"/>
                  </a:lnTo>
                  <a:lnTo>
                    <a:pt x="12076" y="1133"/>
                  </a:lnTo>
                  <a:lnTo>
                    <a:pt x="12182" y="1140"/>
                  </a:lnTo>
                  <a:lnTo>
                    <a:pt x="12265" y="1147"/>
                  </a:lnTo>
                  <a:lnTo>
                    <a:pt x="12241" y="1174"/>
                  </a:lnTo>
                  <a:lnTo>
                    <a:pt x="12158" y="1236"/>
                  </a:lnTo>
                  <a:lnTo>
                    <a:pt x="12170" y="1278"/>
                  </a:lnTo>
                  <a:lnTo>
                    <a:pt x="12206" y="1374"/>
                  </a:lnTo>
                  <a:lnTo>
                    <a:pt x="12253" y="1395"/>
                  </a:lnTo>
                  <a:lnTo>
                    <a:pt x="12407" y="1388"/>
                  </a:lnTo>
                  <a:lnTo>
                    <a:pt x="12407" y="1444"/>
                  </a:lnTo>
                  <a:lnTo>
                    <a:pt x="12419" y="1457"/>
                  </a:lnTo>
                  <a:lnTo>
                    <a:pt x="12442" y="1485"/>
                  </a:lnTo>
                  <a:lnTo>
                    <a:pt x="12466" y="1513"/>
                  </a:lnTo>
                  <a:lnTo>
                    <a:pt x="12525" y="1547"/>
                  </a:lnTo>
                  <a:lnTo>
                    <a:pt x="12513" y="1575"/>
                  </a:lnTo>
                  <a:lnTo>
                    <a:pt x="12490" y="1602"/>
                  </a:lnTo>
                  <a:lnTo>
                    <a:pt x="12430" y="1630"/>
                  </a:lnTo>
                  <a:lnTo>
                    <a:pt x="12395" y="1658"/>
                  </a:lnTo>
                  <a:lnTo>
                    <a:pt x="12383" y="1671"/>
                  </a:lnTo>
                  <a:lnTo>
                    <a:pt x="12395" y="1685"/>
                  </a:lnTo>
                  <a:lnTo>
                    <a:pt x="12419" y="1685"/>
                  </a:lnTo>
                  <a:lnTo>
                    <a:pt x="12454" y="1692"/>
                  </a:lnTo>
                  <a:lnTo>
                    <a:pt x="12490" y="1706"/>
                  </a:lnTo>
                  <a:lnTo>
                    <a:pt x="12490" y="1747"/>
                  </a:lnTo>
                  <a:lnTo>
                    <a:pt x="12430" y="1810"/>
                  </a:lnTo>
                  <a:lnTo>
                    <a:pt x="12419" y="1837"/>
                  </a:lnTo>
                  <a:lnTo>
                    <a:pt x="12442" y="1865"/>
                  </a:lnTo>
                  <a:lnTo>
                    <a:pt x="12478" y="1879"/>
                  </a:lnTo>
                  <a:lnTo>
                    <a:pt x="12501" y="1872"/>
                  </a:lnTo>
                  <a:lnTo>
                    <a:pt x="12513" y="1851"/>
                  </a:lnTo>
                  <a:lnTo>
                    <a:pt x="12525" y="1830"/>
                  </a:lnTo>
                  <a:lnTo>
                    <a:pt x="12537" y="1816"/>
                  </a:lnTo>
                  <a:lnTo>
                    <a:pt x="12561" y="1810"/>
                  </a:lnTo>
                  <a:lnTo>
                    <a:pt x="12572" y="1823"/>
                  </a:lnTo>
                  <a:lnTo>
                    <a:pt x="12572" y="1851"/>
                  </a:lnTo>
                  <a:lnTo>
                    <a:pt x="12561" y="1879"/>
                  </a:lnTo>
                  <a:lnTo>
                    <a:pt x="12572" y="1906"/>
                  </a:lnTo>
                  <a:lnTo>
                    <a:pt x="12620" y="1920"/>
                  </a:lnTo>
                  <a:lnTo>
                    <a:pt x="12655" y="1913"/>
                  </a:lnTo>
                  <a:lnTo>
                    <a:pt x="12702" y="1886"/>
                  </a:lnTo>
                  <a:lnTo>
                    <a:pt x="12726" y="1886"/>
                  </a:lnTo>
                  <a:lnTo>
                    <a:pt x="12738" y="1892"/>
                  </a:lnTo>
                  <a:lnTo>
                    <a:pt x="12750" y="1913"/>
                  </a:lnTo>
                  <a:lnTo>
                    <a:pt x="12844" y="1941"/>
                  </a:lnTo>
                  <a:lnTo>
                    <a:pt x="12892" y="1968"/>
                  </a:lnTo>
                  <a:lnTo>
                    <a:pt x="12974" y="2024"/>
                  </a:lnTo>
                  <a:lnTo>
                    <a:pt x="13045" y="2093"/>
                  </a:lnTo>
                  <a:lnTo>
                    <a:pt x="13081" y="2107"/>
                  </a:lnTo>
                  <a:lnTo>
                    <a:pt x="13105" y="2120"/>
                  </a:lnTo>
                  <a:lnTo>
                    <a:pt x="13128" y="2134"/>
                  </a:lnTo>
                  <a:lnTo>
                    <a:pt x="13105" y="2148"/>
                  </a:lnTo>
                  <a:lnTo>
                    <a:pt x="13081" y="2155"/>
                  </a:lnTo>
                  <a:lnTo>
                    <a:pt x="13022" y="2155"/>
                  </a:lnTo>
                  <a:lnTo>
                    <a:pt x="12986" y="2162"/>
                  </a:lnTo>
                  <a:lnTo>
                    <a:pt x="12951" y="2183"/>
                  </a:lnTo>
                  <a:lnTo>
                    <a:pt x="12951" y="2203"/>
                  </a:lnTo>
                  <a:lnTo>
                    <a:pt x="12963" y="2224"/>
                  </a:lnTo>
                  <a:lnTo>
                    <a:pt x="12998" y="2231"/>
                  </a:lnTo>
                  <a:lnTo>
                    <a:pt x="13045" y="2245"/>
                  </a:lnTo>
                  <a:lnTo>
                    <a:pt x="13057" y="2252"/>
                  </a:lnTo>
                  <a:lnTo>
                    <a:pt x="13045" y="2279"/>
                  </a:lnTo>
                  <a:lnTo>
                    <a:pt x="13022" y="2314"/>
                  </a:lnTo>
                  <a:lnTo>
                    <a:pt x="12998" y="2355"/>
                  </a:lnTo>
                  <a:lnTo>
                    <a:pt x="12998" y="2410"/>
                  </a:lnTo>
                  <a:lnTo>
                    <a:pt x="13022" y="2452"/>
                  </a:lnTo>
                  <a:lnTo>
                    <a:pt x="13223" y="2521"/>
                  </a:lnTo>
                  <a:lnTo>
                    <a:pt x="13246" y="2549"/>
                  </a:lnTo>
                  <a:lnTo>
                    <a:pt x="13258" y="2576"/>
                  </a:lnTo>
                  <a:lnTo>
                    <a:pt x="13270" y="2604"/>
                  </a:lnTo>
                  <a:lnTo>
                    <a:pt x="13317" y="2631"/>
                  </a:lnTo>
                  <a:lnTo>
                    <a:pt x="13412" y="2666"/>
                  </a:lnTo>
                  <a:lnTo>
                    <a:pt x="13731" y="2742"/>
                  </a:lnTo>
                  <a:lnTo>
                    <a:pt x="13850" y="2804"/>
                  </a:lnTo>
                  <a:lnTo>
                    <a:pt x="15364" y="3170"/>
                  </a:lnTo>
                  <a:lnTo>
                    <a:pt x="15411" y="3191"/>
                  </a:lnTo>
                  <a:lnTo>
                    <a:pt x="15423" y="3212"/>
                  </a:lnTo>
                  <a:lnTo>
                    <a:pt x="15387" y="3232"/>
                  </a:lnTo>
                  <a:lnTo>
                    <a:pt x="15162" y="3274"/>
                  </a:lnTo>
                  <a:lnTo>
                    <a:pt x="14973" y="3329"/>
                  </a:lnTo>
                  <a:lnTo>
                    <a:pt x="14879" y="3343"/>
                  </a:lnTo>
                  <a:lnTo>
                    <a:pt x="14796" y="3370"/>
                  </a:lnTo>
                  <a:lnTo>
                    <a:pt x="14713" y="3419"/>
                  </a:lnTo>
                  <a:lnTo>
                    <a:pt x="14524" y="3578"/>
                  </a:lnTo>
                  <a:lnTo>
                    <a:pt x="14370" y="3757"/>
                  </a:lnTo>
                  <a:lnTo>
                    <a:pt x="14323" y="3826"/>
                  </a:lnTo>
                  <a:lnTo>
                    <a:pt x="14275" y="3854"/>
                  </a:lnTo>
                  <a:lnTo>
                    <a:pt x="14204" y="3881"/>
                  </a:lnTo>
                  <a:lnTo>
                    <a:pt x="14003" y="3916"/>
                  </a:lnTo>
                  <a:lnTo>
                    <a:pt x="13932" y="3930"/>
                  </a:lnTo>
                  <a:lnTo>
                    <a:pt x="13909" y="3930"/>
                  </a:lnTo>
                  <a:lnTo>
                    <a:pt x="13861" y="3937"/>
                  </a:lnTo>
                  <a:lnTo>
                    <a:pt x="13838" y="3964"/>
                  </a:lnTo>
                  <a:lnTo>
                    <a:pt x="13826" y="4006"/>
                  </a:lnTo>
                  <a:lnTo>
                    <a:pt x="13684" y="3999"/>
                  </a:lnTo>
                  <a:lnTo>
                    <a:pt x="13660" y="3985"/>
                  </a:lnTo>
                  <a:lnTo>
                    <a:pt x="13613" y="3971"/>
                  </a:lnTo>
                  <a:lnTo>
                    <a:pt x="13554" y="3964"/>
                  </a:lnTo>
                  <a:lnTo>
                    <a:pt x="13507" y="3964"/>
                  </a:lnTo>
                  <a:lnTo>
                    <a:pt x="13294" y="4006"/>
                  </a:lnTo>
                  <a:lnTo>
                    <a:pt x="13246" y="4006"/>
                  </a:lnTo>
                  <a:lnTo>
                    <a:pt x="13164" y="4033"/>
                  </a:lnTo>
                  <a:lnTo>
                    <a:pt x="13105" y="4047"/>
                  </a:lnTo>
                  <a:lnTo>
                    <a:pt x="13069" y="4040"/>
                  </a:lnTo>
                  <a:lnTo>
                    <a:pt x="13057" y="4020"/>
                  </a:lnTo>
                  <a:lnTo>
                    <a:pt x="13069" y="3999"/>
                  </a:lnTo>
                  <a:lnTo>
                    <a:pt x="13057" y="3985"/>
                  </a:lnTo>
                  <a:lnTo>
                    <a:pt x="13034" y="3978"/>
                  </a:lnTo>
                  <a:lnTo>
                    <a:pt x="12963" y="3978"/>
                  </a:lnTo>
                  <a:lnTo>
                    <a:pt x="12904" y="3964"/>
                  </a:lnTo>
                  <a:lnTo>
                    <a:pt x="12856" y="3964"/>
                  </a:lnTo>
                  <a:lnTo>
                    <a:pt x="12821" y="3971"/>
                  </a:lnTo>
                  <a:lnTo>
                    <a:pt x="12797" y="3985"/>
                  </a:lnTo>
                  <a:lnTo>
                    <a:pt x="12762" y="3992"/>
                  </a:lnTo>
                  <a:lnTo>
                    <a:pt x="12667" y="3992"/>
                  </a:lnTo>
                  <a:lnTo>
                    <a:pt x="12561" y="3971"/>
                  </a:lnTo>
                  <a:lnTo>
                    <a:pt x="12525" y="3971"/>
                  </a:lnTo>
                  <a:lnTo>
                    <a:pt x="12490" y="3971"/>
                  </a:lnTo>
                  <a:lnTo>
                    <a:pt x="12466" y="3971"/>
                  </a:lnTo>
                  <a:lnTo>
                    <a:pt x="12466" y="3957"/>
                  </a:lnTo>
                  <a:lnTo>
                    <a:pt x="12454" y="3944"/>
                  </a:lnTo>
                  <a:lnTo>
                    <a:pt x="12407" y="3944"/>
                  </a:lnTo>
                  <a:lnTo>
                    <a:pt x="12289" y="3944"/>
                  </a:lnTo>
                  <a:lnTo>
                    <a:pt x="12229" y="3930"/>
                  </a:lnTo>
                  <a:lnTo>
                    <a:pt x="12182" y="3916"/>
                  </a:lnTo>
                  <a:lnTo>
                    <a:pt x="12147" y="3916"/>
                  </a:lnTo>
                  <a:lnTo>
                    <a:pt x="12087" y="3937"/>
                  </a:lnTo>
                  <a:lnTo>
                    <a:pt x="12016" y="3999"/>
                  </a:lnTo>
                  <a:lnTo>
                    <a:pt x="11946" y="4047"/>
                  </a:lnTo>
                  <a:lnTo>
                    <a:pt x="11922" y="4068"/>
                  </a:lnTo>
                  <a:lnTo>
                    <a:pt x="11922" y="4082"/>
                  </a:lnTo>
                  <a:lnTo>
                    <a:pt x="11946" y="4116"/>
                  </a:lnTo>
                  <a:lnTo>
                    <a:pt x="12040" y="4151"/>
                  </a:lnTo>
                  <a:lnTo>
                    <a:pt x="12076" y="4172"/>
                  </a:lnTo>
                  <a:lnTo>
                    <a:pt x="12229" y="4227"/>
                  </a:lnTo>
                  <a:lnTo>
                    <a:pt x="12336" y="4282"/>
                  </a:lnTo>
                  <a:lnTo>
                    <a:pt x="12348" y="4330"/>
                  </a:lnTo>
                  <a:lnTo>
                    <a:pt x="12359" y="4427"/>
                  </a:lnTo>
                  <a:lnTo>
                    <a:pt x="12395" y="4538"/>
                  </a:lnTo>
                  <a:lnTo>
                    <a:pt x="12561" y="4772"/>
                  </a:lnTo>
                  <a:lnTo>
                    <a:pt x="12572" y="4814"/>
                  </a:lnTo>
                  <a:lnTo>
                    <a:pt x="12549" y="4848"/>
                  </a:lnTo>
                  <a:lnTo>
                    <a:pt x="12135" y="5042"/>
                  </a:lnTo>
                  <a:lnTo>
                    <a:pt x="11946" y="5104"/>
                  </a:lnTo>
                  <a:lnTo>
                    <a:pt x="11827" y="5125"/>
                  </a:lnTo>
                  <a:lnTo>
                    <a:pt x="11650" y="5132"/>
                  </a:lnTo>
                  <a:lnTo>
                    <a:pt x="11472" y="5166"/>
                  </a:lnTo>
                  <a:lnTo>
                    <a:pt x="11354" y="5201"/>
                  </a:lnTo>
                  <a:lnTo>
                    <a:pt x="11342" y="5207"/>
                  </a:lnTo>
                  <a:lnTo>
                    <a:pt x="11342" y="5207"/>
                  </a:lnTo>
                  <a:lnTo>
                    <a:pt x="11212" y="5207"/>
                  </a:lnTo>
                  <a:lnTo>
                    <a:pt x="11141" y="5194"/>
                  </a:lnTo>
                  <a:lnTo>
                    <a:pt x="10976" y="5145"/>
                  </a:lnTo>
                  <a:lnTo>
                    <a:pt x="10905" y="5138"/>
                  </a:lnTo>
                  <a:lnTo>
                    <a:pt x="10846" y="5138"/>
                  </a:lnTo>
                  <a:lnTo>
                    <a:pt x="10763" y="5145"/>
                  </a:lnTo>
                  <a:lnTo>
                    <a:pt x="10609" y="5138"/>
                  </a:lnTo>
                  <a:lnTo>
                    <a:pt x="10337" y="5069"/>
                  </a:lnTo>
                  <a:lnTo>
                    <a:pt x="10195" y="5062"/>
                  </a:lnTo>
                  <a:lnTo>
                    <a:pt x="9911" y="5097"/>
                  </a:lnTo>
                  <a:lnTo>
                    <a:pt x="9627" y="5166"/>
                  </a:lnTo>
                  <a:lnTo>
                    <a:pt x="9474" y="5180"/>
                  </a:lnTo>
                  <a:lnTo>
                    <a:pt x="9284" y="5180"/>
                  </a:lnTo>
                  <a:lnTo>
                    <a:pt x="8811" y="5180"/>
                  </a:lnTo>
                  <a:lnTo>
                    <a:pt x="8125" y="5180"/>
                  </a:lnTo>
                  <a:lnTo>
                    <a:pt x="7345" y="5180"/>
                  </a:lnTo>
                  <a:lnTo>
                    <a:pt x="6564" y="5180"/>
                  </a:lnTo>
                  <a:lnTo>
                    <a:pt x="5878" y="5180"/>
                  </a:lnTo>
                  <a:lnTo>
                    <a:pt x="5393" y="5180"/>
                  </a:lnTo>
                  <a:lnTo>
                    <a:pt x="5216" y="5180"/>
                  </a:lnTo>
                  <a:lnTo>
                    <a:pt x="4932" y="5180"/>
                  </a:lnTo>
                  <a:lnTo>
                    <a:pt x="4991" y="5159"/>
                  </a:lnTo>
                  <a:lnTo>
                    <a:pt x="5027" y="5145"/>
                  </a:lnTo>
                  <a:lnTo>
                    <a:pt x="5039" y="5132"/>
                  </a:lnTo>
                  <a:lnTo>
                    <a:pt x="5027" y="5104"/>
                  </a:lnTo>
                  <a:lnTo>
                    <a:pt x="5039" y="5083"/>
                  </a:lnTo>
                  <a:lnTo>
                    <a:pt x="5074" y="5069"/>
                  </a:lnTo>
                  <a:lnTo>
                    <a:pt x="5216" y="5069"/>
                  </a:lnTo>
                  <a:lnTo>
                    <a:pt x="5228" y="5028"/>
                  </a:lnTo>
                  <a:lnTo>
                    <a:pt x="5216" y="4980"/>
                  </a:lnTo>
                  <a:lnTo>
                    <a:pt x="5251" y="4952"/>
                  </a:lnTo>
                  <a:lnTo>
                    <a:pt x="5346" y="4945"/>
                  </a:lnTo>
                  <a:lnTo>
                    <a:pt x="5370" y="4938"/>
                  </a:lnTo>
                  <a:lnTo>
                    <a:pt x="5299" y="4869"/>
                  </a:lnTo>
                  <a:lnTo>
                    <a:pt x="5074" y="4538"/>
                  </a:lnTo>
                  <a:lnTo>
                    <a:pt x="5039" y="4524"/>
                  </a:lnTo>
                  <a:lnTo>
                    <a:pt x="5015" y="4538"/>
                  </a:lnTo>
                  <a:lnTo>
                    <a:pt x="5015" y="4579"/>
                  </a:lnTo>
                  <a:lnTo>
                    <a:pt x="5015" y="4600"/>
                  </a:lnTo>
                  <a:lnTo>
                    <a:pt x="4979" y="4614"/>
                  </a:lnTo>
                  <a:lnTo>
                    <a:pt x="4956" y="4620"/>
                  </a:lnTo>
                  <a:lnTo>
                    <a:pt x="4873" y="4634"/>
                  </a:lnTo>
                  <a:lnTo>
                    <a:pt x="4790" y="4655"/>
                  </a:lnTo>
                  <a:lnTo>
                    <a:pt x="4731" y="4683"/>
                  </a:lnTo>
                  <a:lnTo>
                    <a:pt x="4696" y="4724"/>
                  </a:lnTo>
                  <a:lnTo>
                    <a:pt x="4601" y="4869"/>
                  </a:lnTo>
                  <a:lnTo>
                    <a:pt x="4530" y="4966"/>
                  </a:lnTo>
                  <a:lnTo>
                    <a:pt x="4424" y="5049"/>
                  </a:lnTo>
                  <a:lnTo>
                    <a:pt x="4294" y="5111"/>
                  </a:lnTo>
                  <a:lnTo>
                    <a:pt x="4175" y="5138"/>
                  </a:lnTo>
                  <a:lnTo>
                    <a:pt x="4033" y="5132"/>
                  </a:lnTo>
                  <a:lnTo>
                    <a:pt x="3891" y="5111"/>
                  </a:lnTo>
                  <a:lnTo>
                    <a:pt x="3773" y="5090"/>
                  </a:lnTo>
                  <a:lnTo>
                    <a:pt x="3619" y="5035"/>
                  </a:lnTo>
                  <a:lnTo>
                    <a:pt x="3501" y="4973"/>
                  </a:lnTo>
                  <a:lnTo>
                    <a:pt x="3040" y="4614"/>
                  </a:lnTo>
                  <a:lnTo>
                    <a:pt x="2744" y="4434"/>
                  </a:lnTo>
                  <a:lnTo>
                    <a:pt x="2602" y="4393"/>
                  </a:lnTo>
                  <a:lnTo>
                    <a:pt x="2496" y="4337"/>
                  </a:lnTo>
                  <a:lnTo>
                    <a:pt x="2437" y="4317"/>
                  </a:lnTo>
                  <a:lnTo>
                    <a:pt x="2295" y="4303"/>
                  </a:lnTo>
                  <a:lnTo>
                    <a:pt x="2259" y="4296"/>
                  </a:lnTo>
                  <a:lnTo>
                    <a:pt x="2200" y="4254"/>
                  </a:lnTo>
                  <a:lnTo>
                    <a:pt x="2165" y="4241"/>
                  </a:lnTo>
                  <a:lnTo>
                    <a:pt x="2106" y="4247"/>
                  </a:lnTo>
                  <a:lnTo>
                    <a:pt x="1940" y="4282"/>
                  </a:lnTo>
                  <a:lnTo>
                    <a:pt x="1881" y="4296"/>
                  </a:lnTo>
                  <a:lnTo>
                    <a:pt x="1786" y="4351"/>
                  </a:lnTo>
                  <a:lnTo>
                    <a:pt x="1703" y="4434"/>
                  </a:lnTo>
                  <a:lnTo>
                    <a:pt x="1585" y="4614"/>
                  </a:lnTo>
                  <a:lnTo>
                    <a:pt x="1491" y="4703"/>
                  </a:lnTo>
                  <a:lnTo>
                    <a:pt x="1077" y="5028"/>
                  </a:lnTo>
                  <a:lnTo>
                    <a:pt x="935" y="5201"/>
                  </a:lnTo>
                  <a:lnTo>
                    <a:pt x="805" y="5435"/>
                  </a:lnTo>
                  <a:lnTo>
                    <a:pt x="769" y="5580"/>
                  </a:lnTo>
                  <a:lnTo>
                    <a:pt x="864" y="6223"/>
                  </a:lnTo>
                  <a:lnTo>
                    <a:pt x="840" y="6340"/>
                  </a:lnTo>
                  <a:lnTo>
                    <a:pt x="816" y="6395"/>
                  </a:lnTo>
                  <a:lnTo>
                    <a:pt x="734" y="6402"/>
                  </a:lnTo>
                  <a:lnTo>
                    <a:pt x="402" y="6347"/>
                  </a:lnTo>
                  <a:lnTo>
                    <a:pt x="154" y="6306"/>
                  </a:lnTo>
                  <a:lnTo>
                    <a:pt x="0" y="6292"/>
                  </a:lnTo>
                  <a:lnTo>
                    <a:pt x="83" y="6195"/>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4"/>
            <p:cNvSpPr/>
            <p:nvPr/>
          </p:nvSpPr>
          <p:spPr>
            <a:xfrm flipH="1">
              <a:off x="4119793" y="2588453"/>
              <a:ext cx="427786" cy="452949"/>
            </a:xfrm>
            <a:custGeom>
              <a:avLst/>
              <a:gdLst/>
              <a:ahLst/>
              <a:cxnLst/>
              <a:rect l="l" t="t" r="r" b="b"/>
              <a:pathLst>
                <a:path w="7027" h="4752" extrusionOk="0">
                  <a:moveTo>
                    <a:pt x="60" y="2452"/>
                  </a:moveTo>
                  <a:lnTo>
                    <a:pt x="84" y="2459"/>
                  </a:lnTo>
                  <a:lnTo>
                    <a:pt x="95" y="2473"/>
                  </a:lnTo>
                  <a:lnTo>
                    <a:pt x="84" y="2487"/>
                  </a:lnTo>
                  <a:lnTo>
                    <a:pt x="84" y="2501"/>
                  </a:lnTo>
                  <a:lnTo>
                    <a:pt x="95" y="2507"/>
                  </a:lnTo>
                  <a:lnTo>
                    <a:pt x="143" y="2556"/>
                  </a:lnTo>
                  <a:lnTo>
                    <a:pt x="155" y="2576"/>
                  </a:lnTo>
                  <a:lnTo>
                    <a:pt x="190" y="2590"/>
                  </a:lnTo>
                  <a:lnTo>
                    <a:pt x="237" y="2604"/>
                  </a:lnTo>
                  <a:lnTo>
                    <a:pt x="391" y="2611"/>
                  </a:lnTo>
                  <a:lnTo>
                    <a:pt x="545" y="2576"/>
                  </a:lnTo>
                  <a:lnTo>
                    <a:pt x="640" y="2576"/>
                  </a:lnTo>
                  <a:lnTo>
                    <a:pt x="663" y="2535"/>
                  </a:lnTo>
                  <a:lnTo>
                    <a:pt x="675" y="2473"/>
                  </a:lnTo>
                  <a:lnTo>
                    <a:pt x="710" y="2459"/>
                  </a:lnTo>
                  <a:lnTo>
                    <a:pt x="746" y="2452"/>
                  </a:lnTo>
                  <a:lnTo>
                    <a:pt x="781" y="2452"/>
                  </a:lnTo>
                  <a:lnTo>
                    <a:pt x="817" y="2452"/>
                  </a:lnTo>
                  <a:lnTo>
                    <a:pt x="888" y="2466"/>
                  </a:lnTo>
                  <a:lnTo>
                    <a:pt x="935" y="2459"/>
                  </a:lnTo>
                  <a:lnTo>
                    <a:pt x="959" y="2438"/>
                  </a:lnTo>
                  <a:lnTo>
                    <a:pt x="982" y="2418"/>
                  </a:lnTo>
                  <a:lnTo>
                    <a:pt x="1053" y="2342"/>
                  </a:lnTo>
                  <a:lnTo>
                    <a:pt x="1207" y="2307"/>
                  </a:lnTo>
                  <a:lnTo>
                    <a:pt x="1219" y="2293"/>
                  </a:lnTo>
                  <a:lnTo>
                    <a:pt x="1195" y="2259"/>
                  </a:lnTo>
                  <a:lnTo>
                    <a:pt x="1231" y="2231"/>
                  </a:lnTo>
                  <a:lnTo>
                    <a:pt x="1278" y="2197"/>
                  </a:lnTo>
                  <a:lnTo>
                    <a:pt x="1337" y="2141"/>
                  </a:lnTo>
                  <a:lnTo>
                    <a:pt x="1373" y="2128"/>
                  </a:lnTo>
                  <a:lnTo>
                    <a:pt x="1491" y="2107"/>
                  </a:lnTo>
                  <a:lnTo>
                    <a:pt x="1799" y="2107"/>
                  </a:lnTo>
                  <a:lnTo>
                    <a:pt x="1881" y="2038"/>
                  </a:lnTo>
                  <a:lnTo>
                    <a:pt x="1881" y="2003"/>
                  </a:lnTo>
                  <a:lnTo>
                    <a:pt x="1763" y="1872"/>
                  </a:lnTo>
                  <a:lnTo>
                    <a:pt x="1775" y="1803"/>
                  </a:lnTo>
                  <a:lnTo>
                    <a:pt x="1633" y="1734"/>
                  </a:lnTo>
                  <a:lnTo>
                    <a:pt x="1621" y="1706"/>
                  </a:lnTo>
                  <a:lnTo>
                    <a:pt x="1680" y="1644"/>
                  </a:lnTo>
                  <a:lnTo>
                    <a:pt x="1692" y="1596"/>
                  </a:lnTo>
                  <a:lnTo>
                    <a:pt x="1668" y="1561"/>
                  </a:lnTo>
                  <a:lnTo>
                    <a:pt x="1680" y="1534"/>
                  </a:lnTo>
                  <a:lnTo>
                    <a:pt x="1775" y="1444"/>
                  </a:lnTo>
                  <a:lnTo>
                    <a:pt x="1810" y="1382"/>
                  </a:lnTo>
                  <a:lnTo>
                    <a:pt x="1799" y="1320"/>
                  </a:lnTo>
                  <a:lnTo>
                    <a:pt x="1858" y="1264"/>
                  </a:lnTo>
                  <a:lnTo>
                    <a:pt x="1870" y="1250"/>
                  </a:lnTo>
                  <a:lnTo>
                    <a:pt x="1940" y="1216"/>
                  </a:lnTo>
                  <a:lnTo>
                    <a:pt x="2035" y="1174"/>
                  </a:lnTo>
                  <a:lnTo>
                    <a:pt x="2059" y="1147"/>
                  </a:lnTo>
                  <a:lnTo>
                    <a:pt x="2071" y="1112"/>
                  </a:lnTo>
                  <a:lnTo>
                    <a:pt x="2071" y="1092"/>
                  </a:lnTo>
                  <a:lnTo>
                    <a:pt x="2047" y="1057"/>
                  </a:lnTo>
                  <a:lnTo>
                    <a:pt x="2023" y="1029"/>
                  </a:lnTo>
                  <a:lnTo>
                    <a:pt x="2059" y="1009"/>
                  </a:lnTo>
                  <a:lnTo>
                    <a:pt x="2059" y="988"/>
                  </a:lnTo>
                  <a:lnTo>
                    <a:pt x="2059" y="988"/>
                  </a:lnTo>
                  <a:lnTo>
                    <a:pt x="2094" y="974"/>
                  </a:lnTo>
                  <a:lnTo>
                    <a:pt x="2248" y="891"/>
                  </a:lnTo>
                  <a:lnTo>
                    <a:pt x="2295" y="843"/>
                  </a:lnTo>
                  <a:lnTo>
                    <a:pt x="2295" y="822"/>
                  </a:lnTo>
                  <a:lnTo>
                    <a:pt x="2319" y="815"/>
                  </a:lnTo>
                  <a:lnTo>
                    <a:pt x="2354" y="822"/>
                  </a:lnTo>
                  <a:lnTo>
                    <a:pt x="2402" y="822"/>
                  </a:lnTo>
                  <a:lnTo>
                    <a:pt x="2461" y="808"/>
                  </a:lnTo>
                  <a:lnTo>
                    <a:pt x="2544" y="760"/>
                  </a:lnTo>
                  <a:lnTo>
                    <a:pt x="2626" y="774"/>
                  </a:lnTo>
                  <a:lnTo>
                    <a:pt x="2827" y="719"/>
                  </a:lnTo>
                  <a:lnTo>
                    <a:pt x="2827" y="601"/>
                  </a:lnTo>
                  <a:lnTo>
                    <a:pt x="2851" y="587"/>
                  </a:lnTo>
                  <a:lnTo>
                    <a:pt x="2875" y="587"/>
                  </a:lnTo>
                  <a:lnTo>
                    <a:pt x="2910" y="594"/>
                  </a:lnTo>
                  <a:lnTo>
                    <a:pt x="2946" y="601"/>
                  </a:lnTo>
                  <a:lnTo>
                    <a:pt x="3029" y="650"/>
                  </a:lnTo>
                  <a:lnTo>
                    <a:pt x="3241" y="774"/>
                  </a:lnTo>
                  <a:lnTo>
                    <a:pt x="3241" y="815"/>
                  </a:lnTo>
                  <a:lnTo>
                    <a:pt x="3265" y="864"/>
                  </a:lnTo>
                  <a:lnTo>
                    <a:pt x="3372" y="884"/>
                  </a:lnTo>
                  <a:lnTo>
                    <a:pt x="3620" y="1016"/>
                  </a:lnTo>
                  <a:lnTo>
                    <a:pt x="3797" y="960"/>
                  </a:lnTo>
                  <a:lnTo>
                    <a:pt x="3856" y="953"/>
                  </a:lnTo>
                  <a:lnTo>
                    <a:pt x="3916" y="933"/>
                  </a:lnTo>
                  <a:lnTo>
                    <a:pt x="3963" y="912"/>
                  </a:lnTo>
                  <a:lnTo>
                    <a:pt x="3998" y="878"/>
                  </a:lnTo>
                  <a:lnTo>
                    <a:pt x="3998" y="836"/>
                  </a:lnTo>
                  <a:lnTo>
                    <a:pt x="4188" y="836"/>
                  </a:lnTo>
                  <a:lnTo>
                    <a:pt x="4223" y="829"/>
                  </a:lnTo>
                  <a:lnTo>
                    <a:pt x="4294" y="808"/>
                  </a:lnTo>
                  <a:lnTo>
                    <a:pt x="4424" y="767"/>
                  </a:lnTo>
                  <a:lnTo>
                    <a:pt x="4507" y="767"/>
                  </a:lnTo>
                  <a:lnTo>
                    <a:pt x="4554" y="767"/>
                  </a:lnTo>
                  <a:lnTo>
                    <a:pt x="4578" y="753"/>
                  </a:lnTo>
                  <a:lnTo>
                    <a:pt x="4578" y="732"/>
                  </a:lnTo>
                  <a:lnTo>
                    <a:pt x="4578" y="698"/>
                  </a:lnTo>
                  <a:lnTo>
                    <a:pt x="4578" y="677"/>
                  </a:lnTo>
                  <a:lnTo>
                    <a:pt x="4602" y="636"/>
                  </a:lnTo>
                  <a:lnTo>
                    <a:pt x="4767" y="539"/>
                  </a:lnTo>
                  <a:lnTo>
                    <a:pt x="4814" y="477"/>
                  </a:lnTo>
                  <a:lnTo>
                    <a:pt x="4826" y="456"/>
                  </a:lnTo>
                  <a:lnTo>
                    <a:pt x="4814" y="429"/>
                  </a:lnTo>
                  <a:lnTo>
                    <a:pt x="4767" y="380"/>
                  </a:lnTo>
                  <a:lnTo>
                    <a:pt x="4732" y="353"/>
                  </a:lnTo>
                  <a:lnTo>
                    <a:pt x="4720" y="325"/>
                  </a:lnTo>
                  <a:lnTo>
                    <a:pt x="4732" y="304"/>
                  </a:lnTo>
                  <a:lnTo>
                    <a:pt x="4755" y="284"/>
                  </a:lnTo>
                  <a:lnTo>
                    <a:pt x="4779" y="249"/>
                  </a:lnTo>
                  <a:lnTo>
                    <a:pt x="4779" y="208"/>
                  </a:lnTo>
                  <a:lnTo>
                    <a:pt x="4779" y="180"/>
                  </a:lnTo>
                  <a:lnTo>
                    <a:pt x="4779" y="166"/>
                  </a:lnTo>
                  <a:lnTo>
                    <a:pt x="4814" y="139"/>
                  </a:lnTo>
                  <a:lnTo>
                    <a:pt x="4814" y="118"/>
                  </a:lnTo>
                  <a:lnTo>
                    <a:pt x="4814" y="97"/>
                  </a:lnTo>
                  <a:lnTo>
                    <a:pt x="4814" y="83"/>
                  </a:lnTo>
                  <a:lnTo>
                    <a:pt x="4814" y="76"/>
                  </a:lnTo>
                  <a:lnTo>
                    <a:pt x="4826" y="69"/>
                  </a:lnTo>
                  <a:lnTo>
                    <a:pt x="4838" y="69"/>
                  </a:lnTo>
                  <a:lnTo>
                    <a:pt x="4862" y="63"/>
                  </a:lnTo>
                  <a:lnTo>
                    <a:pt x="4874" y="56"/>
                  </a:lnTo>
                  <a:lnTo>
                    <a:pt x="4874" y="42"/>
                  </a:lnTo>
                  <a:lnTo>
                    <a:pt x="4885" y="35"/>
                  </a:lnTo>
                  <a:lnTo>
                    <a:pt x="4897" y="21"/>
                  </a:lnTo>
                  <a:lnTo>
                    <a:pt x="4921" y="0"/>
                  </a:lnTo>
                  <a:lnTo>
                    <a:pt x="4945" y="0"/>
                  </a:lnTo>
                  <a:lnTo>
                    <a:pt x="5004" y="21"/>
                  </a:lnTo>
                  <a:lnTo>
                    <a:pt x="5122" y="83"/>
                  </a:lnTo>
                  <a:lnTo>
                    <a:pt x="5181" y="104"/>
                  </a:lnTo>
                  <a:lnTo>
                    <a:pt x="5217" y="118"/>
                  </a:lnTo>
                  <a:lnTo>
                    <a:pt x="5311" y="132"/>
                  </a:lnTo>
                  <a:lnTo>
                    <a:pt x="5489" y="111"/>
                  </a:lnTo>
                  <a:lnTo>
                    <a:pt x="5536" y="104"/>
                  </a:lnTo>
                  <a:lnTo>
                    <a:pt x="5595" y="90"/>
                  </a:lnTo>
                  <a:lnTo>
                    <a:pt x="5666" y="83"/>
                  </a:lnTo>
                  <a:lnTo>
                    <a:pt x="5690" y="83"/>
                  </a:lnTo>
                  <a:lnTo>
                    <a:pt x="5737" y="104"/>
                  </a:lnTo>
                  <a:lnTo>
                    <a:pt x="5820" y="132"/>
                  </a:lnTo>
                  <a:lnTo>
                    <a:pt x="6033" y="152"/>
                  </a:lnTo>
                  <a:lnTo>
                    <a:pt x="6092" y="166"/>
                  </a:lnTo>
                  <a:lnTo>
                    <a:pt x="6092" y="242"/>
                  </a:lnTo>
                  <a:lnTo>
                    <a:pt x="6092" y="256"/>
                  </a:lnTo>
                  <a:lnTo>
                    <a:pt x="6080" y="263"/>
                  </a:lnTo>
                  <a:lnTo>
                    <a:pt x="6068" y="270"/>
                  </a:lnTo>
                  <a:lnTo>
                    <a:pt x="6033" y="277"/>
                  </a:lnTo>
                  <a:lnTo>
                    <a:pt x="6044" y="290"/>
                  </a:lnTo>
                  <a:lnTo>
                    <a:pt x="6056" y="304"/>
                  </a:lnTo>
                  <a:lnTo>
                    <a:pt x="6080" y="332"/>
                  </a:lnTo>
                  <a:lnTo>
                    <a:pt x="6104" y="353"/>
                  </a:lnTo>
                  <a:lnTo>
                    <a:pt x="6115" y="373"/>
                  </a:lnTo>
                  <a:lnTo>
                    <a:pt x="6080" y="380"/>
                  </a:lnTo>
                  <a:lnTo>
                    <a:pt x="6056" y="408"/>
                  </a:lnTo>
                  <a:lnTo>
                    <a:pt x="6080" y="470"/>
                  </a:lnTo>
                  <a:lnTo>
                    <a:pt x="6151" y="567"/>
                  </a:lnTo>
                  <a:lnTo>
                    <a:pt x="6092" y="581"/>
                  </a:lnTo>
                  <a:lnTo>
                    <a:pt x="6068" y="594"/>
                  </a:lnTo>
                  <a:lnTo>
                    <a:pt x="6092" y="608"/>
                  </a:lnTo>
                  <a:lnTo>
                    <a:pt x="6163" y="615"/>
                  </a:lnTo>
                  <a:lnTo>
                    <a:pt x="6210" y="622"/>
                  </a:lnTo>
                  <a:lnTo>
                    <a:pt x="6222" y="643"/>
                  </a:lnTo>
                  <a:lnTo>
                    <a:pt x="6198" y="670"/>
                  </a:lnTo>
                  <a:lnTo>
                    <a:pt x="6151" y="677"/>
                  </a:lnTo>
                  <a:lnTo>
                    <a:pt x="6175" y="712"/>
                  </a:lnTo>
                  <a:lnTo>
                    <a:pt x="6175" y="753"/>
                  </a:lnTo>
                  <a:lnTo>
                    <a:pt x="6163" y="795"/>
                  </a:lnTo>
                  <a:lnTo>
                    <a:pt x="6151" y="829"/>
                  </a:lnTo>
                  <a:lnTo>
                    <a:pt x="6198" y="836"/>
                  </a:lnTo>
                  <a:lnTo>
                    <a:pt x="6210" y="850"/>
                  </a:lnTo>
                  <a:lnTo>
                    <a:pt x="6198" y="898"/>
                  </a:lnTo>
                  <a:lnTo>
                    <a:pt x="6210" y="912"/>
                  </a:lnTo>
                  <a:lnTo>
                    <a:pt x="6234" y="919"/>
                  </a:lnTo>
                  <a:lnTo>
                    <a:pt x="6269" y="933"/>
                  </a:lnTo>
                  <a:lnTo>
                    <a:pt x="6293" y="995"/>
                  </a:lnTo>
                  <a:lnTo>
                    <a:pt x="6364" y="1071"/>
                  </a:lnTo>
                  <a:lnTo>
                    <a:pt x="6376" y="1112"/>
                  </a:lnTo>
                  <a:lnTo>
                    <a:pt x="6387" y="1126"/>
                  </a:lnTo>
                  <a:lnTo>
                    <a:pt x="6447" y="1161"/>
                  </a:lnTo>
                  <a:lnTo>
                    <a:pt x="6470" y="1168"/>
                  </a:lnTo>
                  <a:lnTo>
                    <a:pt x="6494" y="1174"/>
                  </a:lnTo>
                  <a:lnTo>
                    <a:pt x="6482" y="1202"/>
                  </a:lnTo>
                  <a:lnTo>
                    <a:pt x="6482" y="1202"/>
                  </a:lnTo>
                  <a:lnTo>
                    <a:pt x="6458" y="1250"/>
                  </a:lnTo>
                  <a:lnTo>
                    <a:pt x="6435" y="1610"/>
                  </a:lnTo>
                  <a:lnTo>
                    <a:pt x="6482" y="1748"/>
                  </a:lnTo>
                  <a:lnTo>
                    <a:pt x="6482" y="1796"/>
                  </a:lnTo>
                  <a:lnTo>
                    <a:pt x="6470" y="1824"/>
                  </a:lnTo>
                  <a:lnTo>
                    <a:pt x="6423" y="1872"/>
                  </a:lnTo>
                  <a:lnTo>
                    <a:pt x="6411" y="1886"/>
                  </a:lnTo>
                  <a:lnTo>
                    <a:pt x="6423" y="1900"/>
                  </a:lnTo>
                  <a:lnTo>
                    <a:pt x="6517" y="1920"/>
                  </a:lnTo>
                  <a:lnTo>
                    <a:pt x="6541" y="1934"/>
                  </a:lnTo>
                  <a:lnTo>
                    <a:pt x="6529" y="1948"/>
                  </a:lnTo>
                  <a:lnTo>
                    <a:pt x="6482" y="2024"/>
                  </a:lnTo>
                  <a:lnTo>
                    <a:pt x="6494" y="2052"/>
                  </a:lnTo>
                  <a:lnTo>
                    <a:pt x="6494" y="2065"/>
                  </a:lnTo>
                  <a:lnTo>
                    <a:pt x="6506" y="2086"/>
                  </a:lnTo>
                  <a:lnTo>
                    <a:pt x="6482" y="2100"/>
                  </a:lnTo>
                  <a:lnTo>
                    <a:pt x="6529" y="2114"/>
                  </a:lnTo>
                  <a:lnTo>
                    <a:pt x="6553" y="2134"/>
                  </a:lnTo>
                  <a:lnTo>
                    <a:pt x="6565" y="2162"/>
                  </a:lnTo>
                  <a:lnTo>
                    <a:pt x="6565" y="2197"/>
                  </a:lnTo>
                  <a:lnTo>
                    <a:pt x="6541" y="2300"/>
                  </a:lnTo>
                  <a:lnTo>
                    <a:pt x="6553" y="2335"/>
                  </a:lnTo>
                  <a:lnTo>
                    <a:pt x="6600" y="2362"/>
                  </a:lnTo>
                  <a:lnTo>
                    <a:pt x="6612" y="2390"/>
                  </a:lnTo>
                  <a:lnTo>
                    <a:pt x="6636" y="2411"/>
                  </a:lnTo>
                  <a:lnTo>
                    <a:pt x="6671" y="2425"/>
                  </a:lnTo>
                  <a:lnTo>
                    <a:pt x="6719" y="2431"/>
                  </a:lnTo>
                  <a:lnTo>
                    <a:pt x="6766" y="2445"/>
                  </a:lnTo>
                  <a:lnTo>
                    <a:pt x="6790" y="2480"/>
                  </a:lnTo>
                  <a:lnTo>
                    <a:pt x="6778" y="2501"/>
                  </a:lnTo>
                  <a:lnTo>
                    <a:pt x="6719" y="2549"/>
                  </a:lnTo>
                  <a:lnTo>
                    <a:pt x="6719" y="2556"/>
                  </a:lnTo>
                  <a:lnTo>
                    <a:pt x="6730" y="2563"/>
                  </a:lnTo>
                  <a:lnTo>
                    <a:pt x="6730" y="2576"/>
                  </a:lnTo>
                  <a:lnTo>
                    <a:pt x="6719" y="2590"/>
                  </a:lnTo>
                  <a:lnTo>
                    <a:pt x="6707" y="2604"/>
                  </a:lnTo>
                  <a:lnTo>
                    <a:pt x="6671" y="2611"/>
                  </a:lnTo>
                  <a:lnTo>
                    <a:pt x="6648" y="2618"/>
                  </a:lnTo>
                  <a:lnTo>
                    <a:pt x="6648" y="2632"/>
                  </a:lnTo>
                  <a:lnTo>
                    <a:pt x="6659" y="2659"/>
                  </a:lnTo>
                  <a:lnTo>
                    <a:pt x="6719" y="2701"/>
                  </a:lnTo>
                  <a:lnTo>
                    <a:pt x="6742" y="2735"/>
                  </a:lnTo>
                  <a:lnTo>
                    <a:pt x="6707" y="2756"/>
                  </a:lnTo>
                  <a:lnTo>
                    <a:pt x="6695" y="2770"/>
                  </a:lnTo>
                  <a:lnTo>
                    <a:pt x="6742" y="2777"/>
                  </a:lnTo>
                  <a:lnTo>
                    <a:pt x="6695" y="2873"/>
                  </a:lnTo>
                  <a:lnTo>
                    <a:pt x="6707" y="2963"/>
                  </a:lnTo>
                  <a:lnTo>
                    <a:pt x="6742" y="3046"/>
                  </a:lnTo>
                  <a:lnTo>
                    <a:pt x="7014" y="3398"/>
                  </a:lnTo>
                  <a:lnTo>
                    <a:pt x="7026" y="3467"/>
                  </a:lnTo>
                  <a:lnTo>
                    <a:pt x="6991" y="3488"/>
                  </a:lnTo>
                  <a:lnTo>
                    <a:pt x="6908" y="3488"/>
                  </a:lnTo>
                  <a:lnTo>
                    <a:pt x="6801" y="3474"/>
                  </a:lnTo>
                  <a:lnTo>
                    <a:pt x="6707" y="3467"/>
                  </a:lnTo>
                  <a:lnTo>
                    <a:pt x="6612" y="3460"/>
                  </a:lnTo>
                  <a:lnTo>
                    <a:pt x="6612" y="3481"/>
                  </a:lnTo>
                  <a:lnTo>
                    <a:pt x="6529" y="3509"/>
                  </a:lnTo>
                  <a:lnTo>
                    <a:pt x="6506" y="3516"/>
                  </a:lnTo>
                  <a:lnTo>
                    <a:pt x="6482" y="3550"/>
                  </a:lnTo>
                  <a:lnTo>
                    <a:pt x="6423" y="3536"/>
                  </a:lnTo>
                  <a:lnTo>
                    <a:pt x="6293" y="3606"/>
                  </a:lnTo>
                  <a:lnTo>
                    <a:pt x="6257" y="3612"/>
                  </a:lnTo>
                  <a:lnTo>
                    <a:pt x="6210" y="3619"/>
                  </a:lnTo>
                  <a:lnTo>
                    <a:pt x="6175" y="3612"/>
                  </a:lnTo>
                  <a:lnTo>
                    <a:pt x="6151" y="3619"/>
                  </a:lnTo>
                  <a:lnTo>
                    <a:pt x="6127" y="3626"/>
                  </a:lnTo>
                  <a:lnTo>
                    <a:pt x="6104" y="3619"/>
                  </a:lnTo>
                  <a:lnTo>
                    <a:pt x="6080" y="3612"/>
                  </a:lnTo>
                  <a:lnTo>
                    <a:pt x="6056" y="3585"/>
                  </a:lnTo>
                  <a:lnTo>
                    <a:pt x="6033" y="3578"/>
                  </a:lnTo>
                  <a:lnTo>
                    <a:pt x="6021" y="3564"/>
                  </a:lnTo>
                  <a:lnTo>
                    <a:pt x="5997" y="3530"/>
                  </a:lnTo>
                  <a:lnTo>
                    <a:pt x="5985" y="3516"/>
                  </a:lnTo>
                  <a:lnTo>
                    <a:pt x="5950" y="3509"/>
                  </a:lnTo>
                  <a:lnTo>
                    <a:pt x="5843" y="3481"/>
                  </a:lnTo>
                  <a:lnTo>
                    <a:pt x="5808" y="3481"/>
                  </a:lnTo>
                  <a:lnTo>
                    <a:pt x="5784" y="3481"/>
                  </a:lnTo>
                  <a:lnTo>
                    <a:pt x="5749" y="3488"/>
                  </a:lnTo>
                  <a:lnTo>
                    <a:pt x="5725" y="3502"/>
                  </a:lnTo>
                  <a:lnTo>
                    <a:pt x="5690" y="3516"/>
                  </a:lnTo>
                  <a:lnTo>
                    <a:pt x="5619" y="3550"/>
                  </a:lnTo>
                  <a:lnTo>
                    <a:pt x="5536" y="3654"/>
                  </a:lnTo>
                  <a:lnTo>
                    <a:pt x="5512" y="3682"/>
                  </a:lnTo>
                  <a:lnTo>
                    <a:pt x="5489" y="3709"/>
                  </a:lnTo>
                  <a:lnTo>
                    <a:pt x="5477" y="3737"/>
                  </a:lnTo>
                  <a:lnTo>
                    <a:pt x="5453" y="3792"/>
                  </a:lnTo>
                  <a:lnTo>
                    <a:pt x="5465" y="3847"/>
                  </a:lnTo>
                  <a:lnTo>
                    <a:pt x="5512" y="3875"/>
                  </a:lnTo>
                  <a:lnTo>
                    <a:pt x="5536" y="3889"/>
                  </a:lnTo>
                  <a:lnTo>
                    <a:pt x="5583" y="3923"/>
                  </a:lnTo>
                  <a:lnTo>
                    <a:pt x="5607" y="3951"/>
                  </a:lnTo>
                  <a:lnTo>
                    <a:pt x="5630" y="3978"/>
                  </a:lnTo>
                  <a:lnTo>
                    <a:pt x="5630" y="4006"/>
                  </a:lnTo>
                  <a:lnTo>
                    <a:pt x="5607" y="4041"/>
                  </a:lnTo>
                  <a:lnTo>
                    <a:pt x="5654" y="4130"/>
                  </a:lnTo>
                  <a:lnTo>
                    <a:pt x="5583" y="4206"/>
                  </a:lnTo>
                  <a:lnTo>
                    <a:pt x="5571" y="4234"/>
                  </a:lnTo>
                  <a:lnTo>
                    <a:pt x="5595" y="4275"/>
                  </a:lnTo>
                  <a:lnTo>
                    <a:pt x="5630" y="4331"/>
                  </a:lnTo>
                  <a:lnTo>
                    <a:pt x="5725" y="4434"/>
                  </a:lnTo>
                  <a:lnTo>
                    <a:pt x="5772" y="4600"/>
                  </a:lnTo>
                  <a:lnTo>
                    <a:pt x="5654" y="4697"/>
                  </a:lnTo>
                  <a:lnTo>
                    <a:pt x="5512" y="4752"/>
                  </a:lnTo>
                  <a:lnTo>
                    <a:pt x="5228" y="4531"/>
                  </a:lnTo>
                  <a:lnTo>
                    <a:pt x="5134" y="4427"/>
                  </a:lnTo>
                  <a:lnTo>
                    <a:pt x="5039" y="4296"/>
                  </a:lnTo>
                  <a:lnTo>
                    <a:pt x="5015" y="4255"/>
                  </a:lnTo>
                  <a:lnTo>
                    <a:pt x="5004" y="4213"/>
                  </a:lnTo>
                  <a:lnTo>
                    <a:pt x="5004" y="4186"/>
                  </a:lnTo>
                  <a:lnTo>
                    <a:pt x="5004" y="4165"/>
                  </a:lnTo>
                  <a:lnTo>
                    <a:pt x="5039" y="4124"/>
                  </a:lnTo>
                  <a:lnTo>
                    <a:pt x="5039" y="4089"/>
                  </a:lnTo>
                  <a:lnTo>
                    <a:pt x="5039" y="4068"/>
                  </a:lnTo>
                  <a:lnTo>
                    <a:pt x="5039" y="4020"/>
                  </a:lnTo>
                  <a:lnTo>
                    <a:pt x="4933" y="3840"/>
                  </a:lnTo>
                  <a:lnTo>
                    <a:pt x="4909" y="3827"/>
                  </a:lnTo>
                  <a:lnTo>
                    <a:pt x="4874" y="3813"/>
                  </a:lnTo>
                  <a:lnTo>
                    <a:pt x="4803" y="3847"/>
                  </a:lnTo>
                  <a:lnTo>
                    <a:pt x="4755" y="3854"/>
                  </a:lnTo>
                  <a:lnTo>
                    <a:pt x="4661" y="3875"/>
                  </a:lnTo>
                  <a:lnTo>
                    <a:pt x="4637" y="3868"/>
                  </a:lnTo>
                  <a:lnTo>
                    <a:pt x="4625" y="3847"/>
                  </a:lnTo>
                  <a:lnTo>
                    <a:pt x="4578" y="3751"/>
                  </a:lnTo>
                  <a:lnTo>
                    <a:pt x="4578" y="3654"/>
                  </a:lnTo>
                  <a:lnTo>
                    <a:pt x="4507" y="3599"/>
                  </a:lnTo>
                  <a:lnTo>
                    <a:pt x="4460" y="3550"/>
                  </a:lnTo>
                  <a:lnTo>
                    <a:pt x="4436" y="3523"/>
                  </a:lnTo>
                  <a:lnTo>
                    <a:pt x="4436" y="3488"/>
                  </a:lnTo>
                  <a:lnTo>
                    <a:pt x="4424" y="3447"/>
                  </a:lnTo>
                  <a:lnTo>
                    <a:pt x="4400" y="3329"/>
                  </a:lnTo>
                  <a:lnTo>
                    <a:pt x="4353" y="3246"/>
                  </a:lnTo>
                  <a:lnTo>
                    <a:pt x="4353" y="3212"/>
                  </a:lnTo>
                  <a:lnTo>
                    <a:pt x="4365" y="3198"/>
                  </a:lnTo>
                  <a:lnTo>
                    <a:pt x="4448" y="3198"/>
                  </a:lnTo>
                  <a:lnTo>
                    <a:pt x="4306" y="2970"/>
                  </a:lnTo>
                  <a:lnTo>
                    <a:pt x="4306" y="2880"/>
                  </a:lnTo>
                  <a:lnTo>
                    <a:pt x="4341" y="2791"/>
                  </a:lnTo>
                  <a:lnTo>
                    <a:pt x="4365" y="2770"/>
                  </a:lnTo>
                  <a:lnTo>
                    <a:pt x="4389" y="2756"/>
                  </a:lnTo>
                  <a:lnTo>
                    <a:pt x="4412" y="2749"/>
                  </a:lnTo>
                  <a:lnTo>
                    <a:pt x="4436" y="2735"/>
                  </a:lnTo>
                  <a:lnTo>
                    <a:pt x="4483" y="2687"/>
                  </a:lnTo>
                  <a:lnTo>
                    <a:pt x="4377" y="2639"/>
                  </a:lnTo>
                  <a:lnTo>
                    <a:pt x="4282" y="2611"/>
                  </a:lnTo>
                  <a:lnTo>
                    <a:pt x="4259" y="2597"/>
                  </a:lnTo>
                  <a:lnTo>
                    <a:pt x="4235" y="2583"/>
                  </a:lnTo>
                  <a:lnTo>
                    <a:pt x="4235" y="2570"/>
                  </a:lnTo>
                  <a:lnTo>
                    <a:pt x="4247" y="2563"/>
                  </a:lnTo>
                  <a:lnTo>
                    <a:pt x="4270" y="2563"/>
                  </a:lnTo>
                  <a:lnTo>
                    <a:pt x="4282" y="2570"/>
                  </a:lnTo>
                  <a:lnTo>
                    <a:pt x="4294" y="2563"/>
                  </a:lnTo>
                  <a:lnTo>
                    <a:pt x="4282" y="2556"/>
                  </a:lnTo>
                  <a:lnTo>
                    <a:pt x="4282" y="2549"/>
                  </a:lnTo>
                  <a:lnTo>
                    <a:pt x="4294" y="2528"/>
                  </a:lnTo>
                  <a:lnTo>
                    <a:pt x="4223" y="2501"/>
                  </a:lnTo>
                  <a:lnTo>
                    <a:pt x="4199" y="2466"/>
                  </a:lnTo>
                  <a:lnTo>
                    <a:pt x="4140" y="2459"/>
                  </a:lnTo>
                  <a:lnTo>
                    <a:pt x="4128" y="2445"/>
                  </a:lnTo>
                  <a:lnTo>
                    <a:pt x="4046" y="2335"/>
                  </a:lnTo>
                  <a:lnTo>
                    <a:pt x="4022" y="2321"/>
                  </a:lnTo>
                  <a:lnTo>
                    <a:pt x="3963" y="2307"/>
                  </a:lnTo>
                  <a:lnTo>
                    <a:pt x="3951" y="2286"/>
                  </a:lnTo>
                  <a:lnTo>
                    <a:pt x="3939" y="2273"/>
                  </a:lnTo>
                  <a:lnTo>
                    <a:pt x="3939" y="2245"/>
                  </a:lnTo>
                  <a:lnTo>
                    <a:pt x="3939" y="2238"/>
                  </a:lnTo>
                  <a:lnTo>
                    <a:pt x="3951" y="2231"/>
                  </a:lnTo>
                  <a:lnTo>
                    <a:pt x="3927" y="2224"/>
                  </a:lnTo>
                  <a:lnTo>
                    <a:pt x="3880" y="2238"/>
                  </a:lnTo>
                  <a:lnTo>
                    <a:pt x="3845" y="2238"/>
                  </a:lnTo>
                  <a:lnTo>
                    <a:pt x="3774" y="2238"/>
                  </a:lnTo>
                  <a:lnTo>
                    <a:pt x="3667" y="2266"/>
                  </a:lnTo>
                  <a:lnTo>
                    <a:pt x="3691" y="2321"/>
                  </a:lnTo>
                  <a:lnTo>
                    <a:pt x="3691" y="2362"/>
                  </a:lnTo>
                  <a:lnTo>
                    <a:pt x="3679" y="2549"/>
                  </a:lnTo>
                  <a:lnTo>
                    <a:pt x="3679" y="2570"/>
                  </a:lnTo>
                  <a:lnTo>
                    <a:pt x="3679" y="2590"/>
                  </a:lnTo>
                  <a:lnTo>
                    <a:pt x="3726" y="2604"/>
                  </a:lnTo>
                  <a:lnTo>
                    <a:pt x="3738" y="2618"/>
                  </a:lnTo>
                  <a:lnTo>
                    <a:pt x="3738" y="2639"/>
                  </a:lnTo>
                  <a:lnTo>
                    <a:pt x="3738" y="2652"/>
                  </a:lnTo>
                  <a:lnTo>
                    <a:pt x="3679" y="2680"/>
                  </a:lnTo>
                  <a:lnTo>
                    <a:pt x="3608" y="2680"/>
                  </a:lnTo>
                  <a:lnTo>
                    <a:pt x="3679" y="2825"/>
                  </a:lnTo>
                  <a:lnTo>
                    <a:pt x="3726" y="2839"/>
                  </a:lnTo>
                  <a:lnTo>
                    <a:pt x="3762" y="2853"/>
                  </a:lnTo>
                  <a:lnTo>
                    <a:pt x="3868" y="2963"/>
                  </a:lnTo>
                  <a:lnTo>
                    <a:pt x="3916" y="2998"/>
                  </a:lnTo>
                  <a:lnTo>
                    <a:pt x="3963" y="3046"/>
                  </a:lnTo>
                  <a:lnTo>
                    <a:pt x="4034" y="3081"/>
                  </a:lnTo>
                  <a:lnTo>
                    <a:pt x="4057" y="3101"/>
                  </a:lnTo>
                  <a:lnTo>
                    <a:pt x="4069" y="3129"/>
                  </a:lnTo>
                  <a:lnTo>
                    <a:pt x="4069" y="3184"/>
                  </a:lnTo>
                  <a:lnTo>
                    <a:pt x="4034" y="3246"/>
                  </a:lnTo>
                  <a:lnTo>
                    <a:pt x="4010" y="3260"/>
                  </a:lnTo>
                  <a:lnTo>
                    <a:pt x="4034" y="3329"/>
                  </a:lnTo>
                  <a:lnTo>
                    <a:pt x="4188" y="3474"/>
                  </a:lnTo>
                  <a:lnTo>
                    <a:pt x="4199" y="3502"/>
                  </a:lnTo>
                  <a:lnTo>
                    <a:pt x="4211" y="3536"/>
                  </a:lnTo>
                  <a:lnTo>
                    <a:pt x="4152" y="3626"/>
                  </a:lnTo>
                  <a:lnTo>
                    <a:pt x="4057" y="3688"/>
                  </a:lnTo>
                  <a:lnTo>
                    <a:pt x="4022" y="3730"/>
                  </a:lnTo>
                  <a:lnTo>
                    <a:pt x="3987" y="3778"/>
                  </a:lnTo>
                  <a:lnTo>
                    <a:pt x="3987" y="3799"/>
                  </a:lnTo>
                  <a:lnTo>
                    <a:pt x="4022" y="3827"/>
                  </a:lnTo>
                  <a:lnTo>
                    <a:pt x="4057" y="3847"/>
                  </a:lnTo>
                  <a:lnTo>
                    <a:pt x="4093" y="3861"/>
                  </a:lnTo>
                  <a:lnTo>
                    <a:pt x="4117" y="3875"/>
                  </a:lnTo>
                  <a:lnTo>
                    <a:pt x="4128" y="3896"/>
                  </a:lnTo>
                  <a:lnTo>
                    <a:pt x="4140" y="3965"/>
                  </a:lnTo>
                  <a:lnTo>
                    <a:pt x="4211" y="4075"/>
                  </a:lnTo>
                  <a:lnTo>
                    <a:pt x="4093" y="4082"/>
                  </a:lnTo>
                  <a:lnTo>
                    <a:pt x="3904" y="3972"/>
                  </a:lnTo>
                  <a:lnTo>
                    <a:pt x="3774" y="3923"/>
                  </a:lnTo>
                  <a:lnTo>
                    <a:pt x="3715" y="3882"/>
                  </a:lnTo>
                  <a:lnTo>
                    <a:pt x="3644" y="3861"/>
                  </a:lnTo>
                  <a:lnTo>
                    <a:pt x="3584" y="3854"/>
                  </a:lnTo>
                  <a:lnTo>
                    <a:pt x="3537" y="3854"/>
                  </a:lnTo>
                  <a:lnTo>
                    <a:pt x="3466" y="3840"/>
                  </a:lnTo>
                  <a:lnTo>
                    <a:pt x="3431" y="3820"/>
                  </a:lnTo>
                  <a:lnTo>
                    <a:pt x="3395" y="3771"/>
                  </a:lnTo>
                  <a:lnTo>
                    <a:pt x="3312" y="3751"/>
                  </a:lnTo>
                  <a:lnTo>
                    <a:pt x="3241" y="3737"/>
                  </a:lnTo>
                  <a:lnTo>
                    <a:pt x="2981" y="3675"/>
                  </a:lnTo>
                  <a:lnTo>
                    <a:pt x="2946" y="3654"/>
                  </a:lnTo>
                  <a:lnTo>
                    <a:pt x="2910" y="3633"/>
                  </a:lnTo>
                  <a:lnTo>
                    <a:pt x="2827" y="3633"/>
                  </a:lnTo>
                  <a:lnTo>
                    <a:pt x="2780" y="3640"/>
                  </a:lnTo>
                  <a:lnTo>
                    <a:pt x="2674" y="3640"/>
                  </a:lnTo>
                  <a:lnTo>
                    <a:pt x="2709" y="3564"/>
                  </a:lnTo>
                  <a:lnTo>
                    <a:pt x="2721" y="3543"/>
                  </a:lnTo>
                  <a:lnTo>
                    <a:pt x="2721" y="3509"/>
                  </a:lnTo>
                  <a:lnTo>
                    <a:pt x="2745" y="3474"/>
                  </a:lnTo>
                  <a:lnTo>
                    <a:pt x="2816" y="3433"/>
                  </a:lnTo>
                  <a:lnTo>
                    <a:pt x="2816" y="3412"/>
                  </a:lnTo>
                  <a:lnTo>
                    <a:pt x="2816" y="3391"/>
                  </a:lnTo>
                  <a:lnTo>
                    <a:pt x="2816" y="3350"/>
                  </a:lnTo>
                  <a:lnTo>
                    <a:pt x="2851" y="3226"/>
                  </a:lnTo>
                  <a:lnTo>
                    <a:pt x="2910" y="3198"/>
                  </a:lnTo>
                  <a:lnTo>
                    <a:pt x="2898" y="3150"/>
                  </a:lnTo>
                  <a:lnTo>
                    <a:pt x="2875" y="3129"/>
                  </a:lnTo>
                  <a:lnTo>
                    <a:pt x="2839" y="3101"/>
                  </a:lnTo>
                  <a:lnTo>
                    <a:pt x="2804" y="3088"/>
                  </a:lnTo>
                  <a:lnTo>
                    <a:pt x="2709" y="3060"/>
                  </a:lnTo>
                  <a:lnTo>
                    <a:pt x="2626" y="3032"/>
                  </a:lnTo>
                  <a:lnTo>
                    <a:pt x="2603" y="3005"/>
                  </a:lnTo>
                  <a:lnTo>
                    <a:pt x="2555" y="2956"/>
                  </a:lnTo>
                  <a:lnTo>
                    <a:pt x="2508" y="2936"/>
                  </a:lnTo>
                  <a:lnTo>
                    <a:pt x="2461" y="2929"/>
                  </a:lnTo>
                  <a:lnTo>
                    <a:pt x="2425" y="2936"/>
                  </a:lnTo>
                  <a:lnTo>
                    <a:pt x="2390" y="2949"/>
                  </a:lnTo>
                  <a:lnTo>
                    <a:pt x="2354" y="2963"/>
                  </a:lnTo>
                  <a:lnTo>
                    <a:pt x="2343" y="2977"/>
                  </a:lnTo>
                  <a:lnTo>
                    <a:pt x="2307" y="2998"/>
                  </a:lnTo>
                  <a:lnTo>
                    <a:pt x="2248" y="2998"/>
                  </a:lnTo>
                  <a:lnTo>
                    <a:pt x="2212" y="2998"/>
                  </a:lnTo>
                  <a:lnTo>
                    <a:pt x="2177" y="3012"/>
                  </a:lnTo>
                  <a:lnTo>
                    <a:pt x="2142" y="3053"/>
                  </a:lnTo>
                  <a:lnTo>
                    <a:pt x="2094" y="3088"/>
                  </a:lnTo>
                  <a:lnTo>
                    <a:pt x="2035" y="3129"/>
                  </a:lnTo>
                  <a:lnTo>
                    <a:pt x="2023" y="3150"/>
                  </a:lnTo>
                  <a:lnTo>
                    <a:pt x="2023" y="3177"/>
                  </a:lnTo>
                  <a:lnTo>
                    <a:pt x="2000" y="3239"/>
                  </a:lnTo>
                  <a:lnTo>
                    <a:pt x="1917" y="3350"/>
                  </a:lnTo>
                  <a:lnTo>
                    <a:pt x="1917" y="3378"/>
                  </a:lnTo>
                  <a:lnTo>
                    <a:pt x="1893" y="3391"/>
                  </a:lnTo>
                  <a:lnTo>
                    <a:pt x="1858" y="3405"/>
                  </a:lnTo>
                  <a:lnTo>
                    <a:pt x="1822" y="3419"/>
                  </a:lnTo>
                  <a:lnTo>
                    <a:pt x="1763" y="3433"/>
                  </a:lnTo>
                  <a:lnTo>
                    <a:pt x="1716" y="3447"/>
                  </a:lnTo>
                  <a:lnTo>
                    <a:pt x="1657" y="3454"/>
                  </a:lnTo>
                  <a:lnTo>
                    <a:pt x="1597" y="3447"/>
                  </a:lnTo>
                  <a:lnTo>
                    <a:pt x="1538" y="3433"/>
                  </a:lnTo>
                  <a:lnTo>
                    <a:pt x="1444" y="3385"/>
                  </a:lnTo>
                  <a:lnTo>
                    <a:pt x="1195" y="3371"/>
                  </a:lnTo>
                  <a:lnTo>
                    <a:pt x="734" y="3440"/>
                  </a:lnTo>
                  <a:lnTo>
                    <a:pt x="640" y="3460"/>
                  </a:lnTo>
                  <a:lnTo>
                    <a:pt x="604" y="3481"/>
                  </a:lnTo>
                  <a:lnTo>
                    <a:pt x="580" y="3509"/>
                  </a:lnTo>
                  <a:lnTo>
                    <a:pt x="557" y="3516"/>
                  </a:lnTo>
                  <a:lnTo>
                    <a:pt x="509" y="3530"/>
                  </a:lnTo>
                  <a:lnTo>
                    <a:pt x="415" y="3571"/>
                  </a:lnTo>
                  <a:lnTo>
                    <a:pt x="356" y="3585"/>
                  </a:lnTo>
                  <a:lnTo>
                    <a:pt x="332" y="3578"/>
                  </a:lnTo>
                  <a:lnTo>
                    <a:pt x="308" y="3557"/>
                  </a:lnTo>
                  <a:lnTo>
                    <a:pt x="297" y="3502"/>
                  </a:lnTo>
                  <a:lnTo>
                    <a:pt x="166" y="3018"/>
                  </a:lnTo>
                  <a:lnTo>
                    <a:pt x="36" y="2487"/>
                  </a:lnTo>
                  <a:lnTo>
                    <a:pt x="1" y="2445"/>
                  </a:lnTo>
                  <a:lnTo>
                    <a:pt x="60" y="2452"/>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4"/>
            <p:cNvSpPr/>
            <p:nvPr/>
          </p:nvSpPr>
          <p:spPr>
            <a:xfrm flipH="1">
              <a:off x="3743985" y="1811613"/>
              <a:ext cx="397469" cy="447802"/>
            </a:xfrm>
            <a:custGeom>
              <a:avLst/>
              <a:gdLst/>
              <a:ahLst/>
              <a:cxnLst/>
              <a:rect l="l" t="t" r="r" b="b"/>
              <a:pathLst>
                <a:path w="6529" h="4698" extrusionOk="0">
                  <a:moveTo>
                    <a:pt x="12" y="2674"/>
                  </a:moveTo>
                  <a:lnTo>
                    <a:pt x="24" y="2639"/>
                  </a:lnTo>
                  <a:lnTo>
                    <a:pt x="24" y="2508"/>
                  </a:lnTo>
                  <a:lnTo>
                    <a:pt x="48" y="2473"/>
                  </a:lnTo>
                  <a:lnTo>
                    <a:pt x="95" y="2446"/>
                  </a:lnTo>
                  <a:lnTo>
                    <a:pt x="142" y="2425"/>
                  </a:lnTo>
                  <a:lnTo>
                    <a:pt x="225" y="2377"/>
                  </a:lnTo>
                  <a:lnTo>
                    <a:pt x="331" y="2273"/>
                  </a:lnTo>
                  <a:lnTo>
                    <a:pt x="473" y="2211"/>
                  </a:lnTo>
                  <a:lnTo>
                    <a:pt x="556" y="2170"/>
                  </a:lnTo>
                  <a:lnTo>
                    <a:pt x="603" y="2170"/>
                  </a:lnTo>
                  <a:lnTo>
                    <a:pt x="698" y="2170"/>
                  </a:lnTo>
                  <a:lnTo>
                    <a:pt x="899" y="2218"/>
                  </a:lnTo>
                  <a:lnTo>
                    <a:pt x="1065" y="2246"/>
                  </a:lnTo>
                  <a:lnTo>
                    <a:pt x="1479" y="2363"/>
                  </a:lnTo>
                  <a:lnTo>
                    <a:pt x="1621" y="2273"/>
                  </a:lnTo>
                  <a:lnTo>
                    <a:pt x="1739" y="2225"/>
                  </a:lnTo>
                  <a:lnTo>
                    <a:pt x="1904" y="2183"/>
                  </a:lnTo>
                  <a:lnTo>
                    <a:pt x="1940" y="2163"/>
                  </a:lnTo>
                  <a:lnTo>
                    <a:pt x="1964" y="2128"/>
                  </a:lnTo>
                  <a:lnTo>
                    <a:pt x="1987" y="2094"/>
                  </a:lnTo>
                  <a:lnTo>
                    <a:pt x="2011" y="1976"/>
                  </a:lnTo>
                  <a:lnTo>
                    <a:pt x="2011" y="1879"/>
                  </a:lnTo>
                  <a:lnTo>
                    <a:pt x="2094" y="1734"/>
                  </a:lnTo>
                  <a:lnTo>
                    <a:pt x="2094" y="1686"/>
                  </a:lnTo>
                  <a:lnTo>
                    <a:pt x="2094" y="1652"/>
                  </a:lnTo>
                  <a:lnTo>
                    <a:pt x="2070" y="1596"/>
                  </a:lnTo>
                  <a:lnTo>
                    <a:pt x="2153" y="1458"/>
                  </a:lnTo>
                  <a:lnTo>
                    <a:pt x="2129" y="1368"/>
                  </a:lnTo>
                  <a:lnTo>
                    <a:pt x="2105" y="1348"/>
                  </a:lnTo>
                  <a:lnTo>
                    <a:pt x="2082" y="1327"/>
                  </a:lnTo>
                  <a:lnTo>
                    <a:pt x="2034" y="1313"/>
                  </a:lnTo>
                  <a:lnTo>
                    <a:pt x="1964" y="1265"/>
                  </a:lnTo>
                  <a:lnTo>
                    <a:pt x="1904" y="1244"/>
                  </a:lnTo>
                  <a:lnTo>
                    <a:pt x="1857" y="1237"/>
                  </a:lnTo>
                  <a:lnTo>
                    <a:pt x="1810" y="1230"/>
                  </a:lnTo>
                  <a:lnTo>
                    <a:pt x="1609" y="1203"/>
                  </a:lnTo>
                  <a:lnTo>
                    <a:pt x="1573" y="1182"/>
                  </a:lnTo>
                  <a:lnTo>
                    <a:pt x="1561" y="1071"/>
                  </a:lnTo>
                  <a:lnTo>
                    <a:pt x="1538" y="1065"/>
                  </a:lnTo>
                  <a:lnTo>
                    <a:pt x="1526" y="1051"/>
                  </a:lnTo>
                  <a:lnTo>
                    <a:pt x="1538" y="1037"/>
                  </a:lnTo>
                  <a:lnTo>
                    <a:pt x="1609" y="975"/>
                  </a:lnTo>
                  <a:lnTo>
                    <a:pt x="1621" y="961"/>
                  </a:lnTo>
                  <a:lnTo>
                    <a:pt x="1585" y="919"/>
                  </a:lnTo>
                  <a:lnTo>
                    <a:pt x="1751" y="850"/>
                  </a:lnTo>
                  <a:lnTo>
                    <a:pt x="2413" y="664"/>
                  </a:lnTo>
                  <a:lnTo>
                    <a:pt x="2519" y="567"/>
                  </a:lnTo>
                  <a:lnTo>
                    <a:pt x="2555" y="471"/>
                  </a:lnTo>
                  <a:lnTo>
                    <a:pt x="2614" y="450"/>
                  </a:lnTo>
                  <a:lnTo>
                    <a:pt x="2661" y="450"/>
                  </a:lnTo>
                  <a:lnTo>
                    <a:pt x="2697" y="450"/>
                  </a:lnTo>
                  <a:lnTo>
                    <a:pt x="2709" y="443"/>
                  </a:lnTo>
                  <a:lnTo>
                    <a:pt x="2720" y="422"/>
                  </a:lnTo>
                  <a:lnTo>
                    <a:pt x="2862" y="408"/>
                  </a:lnTo>
                  <a:lnTo>
                    <a:pt x="2933" y="360"/>
                  </a:lnTo>
                  <a:lnTo>
                    <a:pt x="2992" y="319"/>
                  </a:lnTo>
                  <a:lnTo>
                    <a:pt x="3194" y="263"/>
                  </a:lnTo>
                  <a:lnTo>
                    <a:pt x="3312" y="243"/>
                  </a:lnTo>
                  <a:lnTo>
                    <a:pt x="3347" y="229"/>
                  </a:lnTo>
                  <a:lnTo>
                    <a:pt x="3442" y="208"/>
                  </a:lnTo>
                  <a:lnTo>
                    <a:pt x="3442" y="77"/>
                  </a:lnTo>
                  <a:lnTo>
                    <a:pt x="3442" y="70"/>
                  </a:lnTo>
                  <a:lnTo>
                    <a:pt x="3513" y="56"/>
                  </a:lnTo>
                  <a:lnTo>
                    <a:pt x="3596" y="49"/>
                  </a:lnTo>
                  <a:lnTo>
                    <a:pt x="3678" y="56"/>
                  </a:lnTo>
                  <a:lnTo>
                    <a:pt x="3761" y="77"/>
                  </a:lnTo>
                  <a:lnTo>
                    <a:pt x="3879" y="125"/>
                  </a:lnTo>
                  <a:lnTo>
                    <a:pt x="3879" y="105"/>
                  </a:lnTo>
                  <a:lnTo>
                    <a:pt x="3891" y="98"/>
                  </a:lnTo>
                  <a:lnTo>
                    <a:pt x="3903" y="91"/>
                  </a:lnTo>
                  <a:lnTo>
                    <a:pt x="3927" y="77"/>
                  </a:lnTo>
                  <a:lnTo>
                    <a:pt x="3950" y="91"/>
                  </a:lnTo>
                  <a:lnTo>
                    <a:pt x="3974" y="98"/>
                  </a:lnTo>
                  <a:lnTo>
                    <a:pt x="3998" y="91"/>
                  </a:lnTo>
                  <a:lnTo>
                    <a:pt x="4033" y="77"/>
                  </a:lnTo>
                  <a:lnTo>
                    <a:pt x="3986" y="56"/>
                  </a:lnTo>
                  <a:lnTo>
                    <a:pt x="3927" y="49"/>
                  </a:lnTo>
                  <a:lnTo>
                    <a:pt x="3879" y="49"/>
                  </a:lnTo>
                  <a:lnTo>
                    <a:pt x="3820" y="63"/>
                  </a:lnTo>
                  <a:lnTo>
                    <a:pt x="3820" y="35"/>
                  </a:lnTo>
                  <a:lnTo>
                    <a:pt x="3844" y="22"/>
                  </a:lnTo>
                  <a:lnTo>
                    <a:pt x="3868" y="8"/>
                  </a:lnTo>
                  <a:lnTo>
                    <a:pt x="3903" y="1"/>
                  </a:lnTo>
                  <a:lnTo>
                    <a:pt x="3998" y="22"/>
                  </a:lnTo>
                  <a:lnTo>
                    <a:pt x="4128" y="42"/>
                  </a:lnTo>
                  <a:lnTo>
                    <a:pt x="4246" y="42"/>
                  </a:lnTo>
                  <a:lnTo>
                    <a:pt x="4293" y="22"/>
                  </a:lnTo>
                  <a:lnTo>
                    <a:pt x="4376" y="15"/>
                  </a:lnTo>
                  <a:lnTo>
                    <a:pt x="4400" y="49"/>
                  </a:lnTo>
                  <a:lnTo>
                    <a:pt x="4412" y="105"/>
                  </a:lnTo>
                  <a:lnTo>
                    <a:pt x="4506" y="146"/>
                  </a:lnTo>
                  <a:lnTo>
                    <a:pt x="4613" y="181"/>
                  </a:lnTo>
                  <a:lnTo>
                    <a:pt x="4731" y="208"/>
                  </a:lnTo>
                  <a:lnTo>
                    <a:pt x="4897" y="236"/>
                  </a:lnTo>
                  <a:lnTo>
                    <a:pt x="4920" y="243"/>
                  </a:lnTo>
                  <a:lnTo>
                    <a:pt x="4956" y="256"/>
                  </a:lnTo>
                  <a:lnTo>
                    <a:pt x="5003" y="284"/>
                  </a:lnTo>
                  <a:lnTo>
                    <a:pt x="5015" y="305"/>
                  </a:lnTo>
                  <a:lnTo>
                    <a:pt x="5027" y="346"/>
                  </a:lnTo>
                  <a:lnTo>
                    <a:pt x="5027" y="388"/>
                  </a:lnTo>
                  <a:lnTo>
                    <a:pt x="5039" y="408"/>
                  </a:lnTo>
                  <a:lnTo>
                    <a:pt x="5086" y="422"/>
                  </a:lnTo>
                  <a:lnTo>
                    <a:pt x="5109" y="429"/>
                  </a:lnTo>
                  <a:lnTo>
                    <a:pt x="5216" y="450"/>
                  </a:lnTo>
                  <a:lnTo>
                    <a:pt x="5240" y="450"/>
                  </a:lnTo>
                  <a:lnTo>
                    <a:pt x="5263" y="484"/>
                  </a:lnTo>
                  <a:lnTo>
                    <a:pt x="5311" y="671"/>
                  </a:lnTo>
                  <a:lnTo>
                    <a:pt x="5334" y="705"/>
                  </a:lnTo>
                  <a:lnTo>
                    <a:pt x="5370" y="733"/>
                  </a:lnTo>
                  <a:lnTo>
                    <a:pt x="5488" y="802"/>
                  </a:lnTo>
                  <a:lnTo>
                    <a:pt x="5571" y="850"/>
                  </a:lnTo>
                  <a:lnTo>
                    <a:pt x="5606" y="913"/>
                  </a:lnTo>
                  <a:lnTo>
                    <a:pt x="5571" y="995"/>
                  </a:lnTo>
                  <a:lnTo>
                    <a:pt x="5606" y="1016"/>
                  </a:lnTo>
                  <a:lnTo>
                    <a:pt x="5748" y="1078"/>
                  </a:lnTo>
                  <a:lnTo>
                    <a:pt x="5784" y="1106"/>
                  </a:lnTo>
                  <a:lnTo>
                    <a:pt x="5795" y="1127"/>
                  </a:lnTo>
                  <a:lnTo>
                    <a:pt x="5831" y="1140"/>
                  </a:lnTo>
                  <a:lnTo>
                    <a:pt x="5902" y="1147"/>
                  </a:lnTo>
                  <a:lnTo>
                    <a:pt x="5996" y="1182"/>
                  </a:lnTo>
                  <a:lnTo>
                    <a:pt x="6221" y="1210"/>
                  </a:lnTo>
                  <a:lnTo>
                    <a:pt x="6257" y="1230"/>
                  </a:lnTo>
                  <a:lnTo>
                    <a:pt x="6233" y="1258"/>
                  </a:lnTo>
                  <a:lnTo>
                    <a:pt x="6233" y="1272"/>
                  </a:lnTo>
                  <a:lnTo>
                    <a:pt x="6292" y="1306"/>
                  </a:lnTo>
                  <a:lnTo>
                    <a:pt x="6292" y="1306"/>
                  </a:lnTo>
                  <a:lnTo>
                    <a:pt x="6269" y="1313"/>
                  </a:lnTo>
                  <a:lnTo>
                    <a:pt x="6174" y="1375"/>
                  </a:lnTo>
                  <a:lnTo>
                    <a:pt x="6138" y="1417"/>
                  </a:lnTo>
                  <a:lnTo>
                    <a:pt x="6079" y="1603"/>
                  </a:lnTo>
                  <a:lnTo>
                    <a:pt x="5985" y="1679"/>
                  </a:lnTo>
                  <a:lnTo>
                    <a:pt x="5914" y="1748"/>
                  </a:lnTo>
                  <a:lnTo>
                    <a:pt x="5855" y="1776"/>
                  </a:lnTo>
                  <a:lnTo>
                    <a:pt x="5654" y="1817"/>
                  </a:lnTo>
                  <a:lnTo>
                    <a:pt x="5594" y="1852"/>
                  </a:lnTo>
                  <a:lnTo>
                    <a:pt x="5535" y="1907"/>
                  </a:lnTo>
                  <a:lnTo>
                    <a:pt x="5464" y="1962"/>
                  </a:lnTo>
                  <a:lnTo>
                    <a:pt x="5417" y="2149"/>
                  </a:lnTo>
                  <a:lnTo>
                    <a:pt x="5405" y="2246"/>
                  </a:lnTo>
                  <a:lnTo>
                    <a:pt x="5429" y="2342"/>
                  </a:lnTo>
                  <a:lnTo>
                    <a:pt x="5630" y="2480"/>
                  </a:lnTo>
                  <a:lnTo>
                    <a:pt x="5807" y="2632"/>
                  </a:lnTo>
                  <a:lnTo>
                    <a:pt x="6008" y="2867"/>
                  </a:lnTo>
                  <a:lnTo>
                    <a:pt x="6127" y="2971"/>
                  </a:lnTo>
                  <a:lnTo>
                    <a:pt x="6198" y="3047"/>
                  </a:lnTo>
                  <a:lnTo>
                    <a:pt x="6186" y="3254"/>
                  </a:lnTo>
                  <a:lnTo>
                    <a:pt x="6198" y="3316"/>
                  </a:lnTo>
                  <a:lnTo>
                    <a:pt x="6245" y="3420"/>
                  </a:lnTo>
                  <a:lnTo>
                    <a:pt x="6387" y="3551"/>
                  </a:lnTo>
                  <a:lnTo>
                    <a:pt x="6529" y="3848"/>
                  </a:lnTo>
                  <a:lnTo>
                    <a:pt x="6529" y="4069"/>
                  </a:lnTo>
                  <a:lnTo>
                    <a:pt x="6493" y="4165"/>
                  </a:lnTo>
                  <a:lnTo>
                    <a:pt x="6257" y="4469"/>
                  </a:lnTo>
                  <a:lnTo>
                    <a:pt x="6150" y="4663"/>
                  </a:lnTo>
                  <a:lnTo>
                    <a:pt x="4719" y="4683"/>
                  </a:lnTo>
                  <a:lnTo>
                    <a:pt x="4459" y="4690"/>
                  </a:lnTo>
                  <a:lnTo>
                    <a:pt x="4092" y="4697"/>
                  </a:lnTo>
                  <a:lnTo>
                    <a:pt x="4045" y="4690"/>
                  </a:lnTo>
                  <a:lnTo>
                    <a:pt x="3998" y="4677"/>
                  </a:lnTo>
                  <a:lnTo>
                    <a:pt x="3998" y="4656"/>
                  </a:lnTo>
                  <a:lnTo>
                    <a:pt x="3986" y="4614"/>
                  </a:lnTo>
                  <a:lnTo>
                    <a:pt x="3714" y="4393"/>
                  </a:lnTo>
                  <a:lnTo>
                    <a:pt x="3596" y="4345"/>
                  </a:lnTo>
                  <a:lnTo>
                    <a:pt x="3466" y="4324"/>
                  </a:lnTo>
                  <a:lnTo>
                    <a:pt x="3241" y="4297"/>
                  </a:lnTo>
                  <a:lnTo>
                    <a:pt x="3099" y="4262"/>
                  </a:lnTo>
                  <a:lnTo>
                    <a:pt x="3028" y="4235"/>
                  </a:lnTo>
                  <a:lnTo>
                    <a:pt x="2933" y="4152"/>
                  </a:lnTo>
                  <a:lnTo>
                    <a:pt x="2862" y="3965"/>
                  </a:lnTo>
                  <a:lnTo>
                    <a:pt x="2815" y="3931"/>
                  </a:lnTo>
                  <a:lnTo>
                    <a:pt x="2744" y="3889"/>
                  </a:lnTo>
                  <a:lnTo>
                    <a:pt x="2649" y="3855"/>
                  </a:lnTo>
                  <a:lnTo>
                    <a:pt x="2519" y="3703"/>
                  </a:lnTo>
                  <a:lnTo>
                    <a:pt x="2460" y="3661"/>
                  </a:lnTo>
                  <a:lnTo>
                    <a:pt x="2259" y="3585"/>
                  </a:lnTo>
                  <a:lnTo>
                    <a:pt x="2153" y="3530"/>
                  </a:lnTo>
                  <a:lnTo>
                    <a:pt x="2011" y="3420"/>
                  </a:lnTo>
                  <a:lnTo>
                    <a:pt x="1774" y="3275"/>
                  </a:lnTo>
                  <a:lnTo>
                    <a:pt x="1727" y="3233"/>
                  </a:lnTo>
                  <a:lnTo>
                    <a:pt x="1644" y="3164"/>
                  </a:lnTo>
                  <a:lnTo>
                    <a:pt x="1597" y="3150"/>
                  </a:lnTo>
                  <a:lnTo>
                    <a:pt x="1490" y="3130"/>
                  </a:lnTo>
                  <a:lnTo>
                    <a:pt x="1207" y="3116"/>
                  </a:lnTo>
                  <a:lnTo>
                    <a:pt x="1124" y="3116"/>
                  </a:lnTo>
                  <a:lnTo>
                    <a:pt x="1053" y="3130"/>
                  </a:lnTo>
                  <a:lnTo>
                    <a:pt x="1006" y="3136"/>
                  </a:lnTo>
                  <a:lnTo>
                    <a:pt x="958" y="3123"/>
                  </a:lnTo>
                  <a:lnTo>
                    <a:pt x="899" y="3109"/>
                  </a:lnTo>
                  <a:lnTo>
                    <a:pt x="840" y="3102"/>
                  </a:lnTo>
                  <a:lnTo>
                    <a:pt x="769" y="3095"/>
                  </a:lnTo>
                  <a:lnTo>
                    <a:pt x="556" y="3102"/>
                  </a:lnTo>
                  <a:lnTo>
                    <a:pt x="438" y="3012"/>
                  </a:lnTo>
                  <a:lnTo>
                    <a:pt x="343" y="2922"/>
                  </a:lnTo>
                  <a:lnTo>
                    <a:pt x="272" y="2881"/>
                  </a:lnTo>
                  <a:lnTo>
                    <a:pt x="213" y="2853"/>
                  </a:lnTo>
                  <a:lnTo>
                    <a:pt x="142" y="2839"/>
                  </a:lnTo>
                  <a:lnTo>
                    <a:pt x="119" y="2805"/>
                  </a:lnTo>
                  <a:lnTo>
                    <a:pt x="107" y="2777"/>
                  </a:lnTo>
                  <a:lnTo>
                    <a:pt x="95" y="2757"/>
                  </a:lnTo>
                  <a:lnTo>
                    <a:pt x="71" y="2736"/>
                  </a:lnTo>
                  <a:lnTo>
                    <a:pt x="12" y="2701"/>
                  </a:lnTo>
                  <a:lnTo>
                    <a:pt x="0" y="2688"/>
                  </a:lnTo>
                  <a:lnTo>
                    <a:pt x="12" y="2674"/>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4"/>
            <p:cNvSpPr/>
            <p:nvPr/>
          </p:nvSpPr>
          <p:spPr>
            <a:xfrm flipH="1">
              <a:off x="3420705" y="1976894"/>
              <a:ext cx="431317" cy="1002645"/>
            </a:xfrm>
            <a:custGeom>
              <a:avLst/>
              <a:gdLst/>
              <a:ahLst/>
              <a:cxnLst/>
              <a:rect l="l" t="t" r="r" b="b"/>
              <a:pathLst>
                <a:path w="7085" h="10519" extrusionOk="0">
                  <a:moveTo>
                    <a:pt x="4755" y="10035"/>
                  </a:moveTo>
                  <a:lnTo>
                    <a:pt x="4755" y="10035"/>
                  </a:lnTo>
                  <a:lnTo>
                    <a:pt x="4802" y="10056"/>
                  </a:lnTo>
                  <a:lnTo>
                    <a:pt x="4862" y="10063"/>
                  </a:lnTo>
                  <a:lnTo>
                    <a:pt x="4885" y="10056"/>
                  </a:lnTo>
                  <a:lnTo>
                    <a:pt x="4944" y="10015"/>
                  </a:lnTo>
                  <a:lnTo>
                    <a:pt x="4992" y="10008"/>
                  </a:lnTo>
                  <a:lnTo>
                    <a:pt x="5039" y="10015"/>
                  </a:lnTo>
                  <a:lnTo>
                    <a:pt x="5074" y="10028"/>
                  </a:lnTo>
                  <a:lnTo>
                    <a:pt x="5086" y="10042"/>
                  </a:lnTo>
                  <a:lnTo>
                    <a:pt x="5098" y="10077"/>
                  </a:lnTo>
                  <a:lnTo>
                    <a:pt x="5145" y="10077"/>
                  </a:lnTo>
                  <a:lnTo>
                    <a:pt x="5193" y="10077"/>
                  </a:lnTo>
                  <a:lnTo>
                    <a:pt x="5240" y="10084"/>
                  </a:lnTo>
                  <a:lnTo>
                    <a:pt x="5287" y="10104"/>
                  </a:lnTo>
                  <a:lnTo>
                    <a:pt x="5311" y="10132"/>
                  </a:lnTo>
                  <a:lnTo>
                    <a:pt x="5323" y="10160"/>
                  </a:lnTo>
                  <a:lnTo>
                    <a:pt x="5323" y="10167"/>
                  </a:lnTo>
                  <a:lnTo>
                    <a:pt x="5323" y="10167"/>
                  </a:lnTo>
                  <a:lnTo>
                    <a:pt x="5169" y="10153"/>
                  </a:lnTo>
                  <a:lnTo>
                    <a:pt x="5003" y="10070"/>
                  </a:lnTo>
                  <a:lnTo>
                    <a:pt x="4956" y="10070"/>
                  </a:lnTo>
                  <a:lnTo>
                    <a:pt x="4909" y="10077"/>
                  </a:lnTo>
                  <a:lnTo>
                    <a:pt x="4873" y="10104"/>
                  </a:lnTo>
                  <a:lnTo>
                    <a:pt x="4850" y="10111"/>
                  </a:lnTo>
                  <a:lnTo>
                    <a:pt x="4826" y="10111"/>
                  </a:lnTo>
                  <a:lnTo>
                    <a:pt x="4802" y="10111"/>
                  </a:lnTo>
                  <a:lnTo>
                    <a:pt x="4779" y="10098"/>
                  </a:lnTo>
                  <a:lnTo>
                    <a:pt x="4755" y="10091"/>
                  </a:lnTo>
                  <a:lnTo>
                    <a:pt x="4743" y="10077"/>
                  </a:lnTo>
                  <a:lnTo>
                    <a:pt x="4743" y="10070"/>
                  </a:lnTo>
                  <a:lnTo>
                    <a:pt x="4743" y="10049"/>
                  </a:lnTo>
                  <a:lnTo>
                    <a:pt x="4755" y="10035"/>
                  </a:lnTo>
                  <a:close/>
                  <a:moveTo>
                    <a:pt x="4850" y="9932"/>
                  </a:moveTo>
                  <a:lnTo>
                    <a:pt x="4932" y="9939"/>
                  </a:lnTo>
                  <a:lnTo>
                    <a:pt x="5003" y="9918"/>
                  </a:lnTo>
                  <a:lnTo>
                    <a:pt x="5063" y="9870"/>
                  </a:lnTo>
                  <a:lnTo>
                    <a:pt x="5098" y="9835"/>
                  </a:lnTo>
                  <a:lnTo>
                    <a:pt x="5134" y="9807"/>
                  </a:lnTo>
                  <a:lnTo>
                    <a:pt x="5193" y="9773"/>
                  </a:lnTo>
                  <a:lnTo>
                    <a:pt x="5299" y="9745"/>
                  </a:lnTo>
                  <a:lnTo>
                    <a:pt x="5311" y="9759"/>
                  </a:lnTo>
                  <a:lnTo>
                    <a:pt x="5323" y="9766"/>
                  </a:lnTo>
                  <a:lnTo>
                    <a:pt x="5323" y="9773"/>
                  </a:lnTo>
                  <a:lnTo>
                    <a:pt x="5299" y="9780"/>
                  </a:lnTo>
                  <a:lnTo>
                    <a:pt x="5275" y="9780"/>
                  </a:lnTo>
                  <a:lnTo>
                    <a:pt x="5264" y="9787"/>
                  </a:lnTo>
                  <a:lnTo>
                    <a:pt x="5240" y="9794"/>
                  </a:lnTo>
                  <a:lnTo>
                    <a:pt x="5311" y="9807"/>
                  </a:lnTo>
                  <a:lnTo>
                    <a:pt x="5382" y="9835"/>
                  </a:lnTo>
                  <a:lnTo>
                    <a:pt x="5382" y="9856"/>
                  </a:lnTo>
                  <a:lnTo>
                    <a:pt x="5299" y="9870"/>
                  </a:lnTo>
                  <a:lnTo>
                    <a:pt x="5429" y="9870"/>
                  </a:lnTo>
                  <a:lnTo>
                    <a:pt x="5406" y="9890"/>
                  </a:lnTo>
                  <a:lnTo>
                    <a:pt x="5346" y="9911"/>
                  </a:lnTo>
                  <a:lnTo>
                    <a:pt x="5323" y="9932"/>
                  </a:lnTo>
                  <a:lnTo>
                    <a:pt x="5382" y="9932"/>
                  </a:lnTo>
                  <a:lnTo>
                    <a:pt x="5465" y="9918"/>
                  </a:lnTo>
                  <a:lnTo>
                    <a:pt x="5524" y="9918"/>
                  </a:lnTo>
                  <a:lnTo>
                    <a:pt x="5571" y="9925"/>
                  </a:lnTo>
                  <a:lnTo>
                    <a:pt x="5654" y="9966"/>
                  </a:lnTo>
                  <a:lnTo>
                    <a:pt x="5701" y="9980"/>
                  </a:lnTo>
                  <a:lnTo>
                    <a:pt x="5737" y="9987"/>
                  </a:lnTo>
                  <a:lnTo>
                    <a:pt x="5760" y="10022"/>
                  </a:lnTo>
                  <a:lnTo>
                    <a:pt x="5760" y="10049"/>
                  </a:lnTo>
                  <a:lnTo>
                    <a:pt x="5749" y="10070"/>
                  </a:lnTo>
                  <a:lnTo>
                    <a:pt x="5725" y="10063"/>
                  </a:lnTo>
                  <a:lnTo>
                    <a:pt x="5583" y="10035"/>
                  </a:lnTo>
                  <a:lnTo>
                    <a:pt x="5559" y="10022"/>
                  </a:lnTo>
                  <a:lnTo>
                    <a:pt x="5536" y="10001"/>
                  </a:lnTo>
                  <a:lnTo>
                    <a:pt x="5500" y="9987"/>
                  </a:lnTo>
                  <a:lnTo>
                    <a:pt x="5441" y="9980"/>
                  </a:lnTo>
                  <a:lnTo>
                    <a:pt x="5394" y="9980"/>
                  </a:lnTo>
                  <a:lnTo>
                    <a:pt x="5323" y="9987"/>
                  </a:lnTo>
                  <a:lnTo>
                    <a:pt x="5122" y="9987"/>
                  </a:lnTo>
                  <a:lnTo>
                    <a:pt x="5027" y="9980"/>
                  </a:lnTo>
                  <a:lnTo>
                    <a:pt x="4932" y="9959"/>
                  </a:lnTo>
                  <a:lnTo>
                    <a:pt x="4862" y="10008"/>
                  </a:lnTo>
                  <a:lnTo>
                    <a:pt x="4814" y="10022"/>
                  </a:lnTo>
                  <a:lnTo>
                    <a:pt x="4767" y="9994"/>
                  </a:lnTo>
                  <a:lnTo>
                    <a:pt x="4696" y="9932"/>
                  </a:lnTo>
                  <a:lnTo>
                    <a:pt x="4767" y="9925"/>
                  </a:lnTo>
                  <a:lnTo>
                    <a:pt x="4850" y="9932"/>
                  </a:lnTo>
                  <a:close/>
                  <a:moveTo>
                    <a:pt x="178" y="7957"/>
                  </a:moveTo>
                  <a:lnTo>
                    <a:pt x="214" y="7881"/>
                  </a:lnTo>
                  <a:lnTo>
                    <a:pt x="521" y="7577"/>
                  </a:lnTo>
                  <a:lnTo>
                    <a:pt x="533" y="7480"/>
                  </a:lnTo>
                  <a:lnTo>
                    <a:pt x="474" y="7356"/>
                  </a:lnTo>
                  <a:lnTo>
                    <a:pt x="391" y="7321"/>
                  </a:lnTo>
                  <a:lnTo>
                    <a:pt x="190" y="7252"/>
                  </a:lnTo>
                  <a:lnTo>
                    <a:pt x="154" y="7128"/>
                  </a:lnTo>
                  <a:lnTo>
                    <a:pt x="143" y="7066"/>
                  </a:lnTo>
                  <a:lnTo>
                    <a:pt x="1" y="6976"/>
                  </a:lnTo>
                  <a:lnTo>
                    <a:pt x="154" y="6886"/>
                  </a:lnTo>
                  <a:lnTo>
                    <a:pt x="178" y="6872"/>
                  </a:lnTo>
                  <a:lnTo>
                    <a:pt x="214" y="6831"/>
                  </a:lnTo>
                  <a:lnTo>
                    <a:pt x="202" y="6789"/>
                  </a:lnTo>
                  <a:lnTo>
                    <a:pt x="166" y="6700"/>
                  </a:lnTo>
                  <a:lnTo>
                    <a:pt x="178" y="6637"/>
                  </a:lnTo>
                  <a:lnTo>
                    <a:pt x="202" y="6610"/>
                  </a:lnTo>
                  <a:lnTo>
                    <a:pt x="308" y="6506"/>
                  </a:lnTo>
                  <a:lnTo>
                    <a:pt x="332" y="6451"/>
                  </a:lnTo>
                  <a:lnTo>
                    <a:pt x="355" y="6396"/>
                  </a:lnTo>
                  <a:lnTo>
                    <a:pt x="344" y="6340"/>
                  </a:lnTo>
                  <a:lnTo>
                    <a:pt x="237" y="6189"/>
                  </a:lnTo>
                  <a:lnTo>
                    <a:pt x="261" y="6085"/>
                  </a:lnTo>
                  <a:lnTo>
                    <a:pt x="367" y="6057"/>
                  </a:lnTo>
                  <a:lnTo>
                    <a:pt x="462" y="6057"/>
                  </a:lnTo>
                  <a:lnTo>
                    <a:pt x="557" y="6030"/>
                  </a:lnTo>
                  <a:lnTo>
                    <a:pt x="663" y="5954"/>
                  </a:lnTo>
                  <a:lnTo>
                    <a:pt x="758" y="5809"/>
                  </a:lnTo>
                  <a:lnTo>
                    <a:pt x="793" y="5677"/>
                  </a:lnTo>
                  <a:lnTo>
                    <a:pt x="829" y="5636"/>
                  </a:lnTo>
                  <a:lnTo>
                    <a:pt x="900" y="5608"/>
                  </a:lnTo>
                  <a:lnTo>
                    <a:pt x="1030" y="5595"/>
                  </a:lnTo>
                  <a:lnTo>
                    <a:pt x="1172" y="5595"/>
                  </a:lnTo>
                  <a:lnTo>
                    <a:pt x="1325" y="5608"/>
                  </a:lnTo>
                  <a:lnTo>
                    <a:pt x="1444" y="5622"/>
                  </a:lnTo>
                  <a:lnTo>
                    <a:pt x="1633" y="5636"/>
                  </a:lnTo>
                  <a:lnTo>
                    <a:pt x="1846" y="5643"/>
                  </a:lnTo>
                  <a:lnTo>
                    <a:pt x="2011" y="5664"/>
                  </a:lnTo>
                  <a:lnTo>
                    <a:pt x="2319" y="5671"/>
                  </a:lnTo>
                  <a:lnTo>
                    <a:pt x="2413" y="5664"/>
                  </a:lnTo>
                  <a:lnTo>
                    <a:pt x="2520" y="5650"/>
                  </a:lnTo>
                  <a:lnTo>
                    <a:pt x="2567" y="5629"/>
                  </a:lnTo>
                  <a:lnTo>
                    <a:pt x="2567" y="5622"/>
                  </a:lnTo>
                  <a:lnTo>
                    <a:pt x="2603" y="5601"/>
                  </a:lnTo>
                  <a:lnTo>
                    <a:pt x="2614" y="5553"/>
                  </a:lnTo>
                  <a:lnTo>
                    <a:pt x="2650" y="5512"/>
                  </a:lnTo>
                  <a:lnTo>
                    <a:pt x="2756" y="5450"/>
                  </a:lnTo>
                  <a:lnTo>
                    <a:pt x="2768" y="5436"/>
                  </a:lnTo>
                  <a:lnTo>
                    <a:pt x="2780" y="5387"/>
                  </a:lnTo>
                  <a:lnTo>
                    <a:pt x="2804" y="5380"/>
                  </a:lnTo>
                  <a:lnTo>
                    <a:pt x="2827" y="5374"/>
                  </a:lnTo>
                  <a:lnTo>
                    <a:pt x="2863" y="5367"/>
                  </a:lnTo>
                  <a:lnTo>
                    <a:pt x="2886" y="5353"/>
                  </a:lnTo>
                  <a:lnTo>
                    <a:pt x="2898" y="5318"/>
                  </a:lnTo>
                  <a:lnTo>
                    <a:pt x="2886" y="5277"/>
                  </a:lnTo>
                  <a:lnTo>
                    <a:pt x="2863" y="5235"/>
                  </a:lnTo>
                  <a:lnTo>
                    <a:pt x="2839" y="5215"/>
                  </a:lnTo>
                  <a:lnTo>
                    <a:pt x="2875" y="5201"/>
                  </a:lnTo>
                  <a:lnTo>
                    <a:pt x="2886" y="5201"/>
                  </a:lnTo>
                  <a:lnTo>
                    <a:pt x="2851" y="5166"/>
                  </a:lnTo>
                  <a:lnTo>
                    <a:pt x="2851" y="5139"/>
                  </a:lnTo>
                  <a:lnTo>
                    <a:pt x="2886" y="5118"/>
                  </a:lnTo>
                  <a:lnTo>
                    <a:pt x="2922" y="5077"/>
                  </a:lnTo>
                  <a:lnTo>
                    <a:pt x="2886" y="5077"/>
                  </a:lnTo>
                  <a:lnTo>
                    <a:pt x="2863" y="5070"/>
                  </a:lnTo>
                  <a:lnTo>
                    <a:pt x="2851" y="5063"/>
                  </a:lnTo>
                  <a:lnTo>
                    <a:pt x="2839" y="5049"/>
                  </a:lnTo>
                  <a:lnTo>
                    <a:pt x="2898" y="5035"/>
                  </a:lnTo>
                  <a:lnTo>
                    <a:pt x="2910" y="5014"/>
                  </a:lnTo>
                  <a:lnTo>
                    <a:pt x="2886" y="4987"/>
                  </a:lnTo>
                  <a:lnTo>
                    <a:pt x="2851" y="4959"/>
                  </a:lnTo>
                  <a:lnTo>
                    <a:pt x="2851" y="4945"/>
                  </a:lnTo>
                  <a:lnTo>
                    <a:pt x="2946" y="4876"/>
                  </a:lnTo>
                  <a:lnTo>
                    <a:pt x="2993" y="4890"/>
                  </a:lnTo>
                  <a:lnTo>
                    <a:pt x="3028" y="4869"/>
                  </a:lnTo>
                  <a:lnTo>
                    <a:pt x="3052" y="4842"/>
                  </a:lnTo>
                  <a:lnTo>
                    <a:pt x="3099" y="4814"/>
                  </a:lnTo>
                  <a:lnTo>
                    <a:pt x="3099" y="4780"/>
                  </a:lnTo>
                  <a:lnTo>
                    <a:pt x="3111" y="4745"/>
                  </a:lnTo>
                  <a:lnTo>
                    <a:pt x="3147" y="4724"/>
                  </a:lnTo>
                  <a:lnTo>
                    <a:pt x="3206" y="4711"/>
                  </a:lnTo>
                  <a:lnTo>
                    <a:pt x="3253" y="4724"/>
                  </a:lnTo>
                  <a:lnTo>
                    <a:pt x="3265" y="4697"/>
                  </a:lnTo>
                  <a:lnTo>
                    <a:pt x="3265" y="4648"/>
                  </a:lnTo>
                  <a:lnTo>
                    <a:pt x="3229" y="4614"/>
                  </a:lnTo>
                  <a:lnTo>
                    <a:pt x="3206" y="4614"/>
                  </a:lnTo>
                  <a:lnTo>
                    <a:pt x="3182" y="4628"/>
                  </a:lnTo>
                  <a:lnTo>
                    <a:pt x="3158" y="4628"/>
                  </a:lnTo>
                  <a:lnTo>
                    <a:pt x="3147" y="4593"/>
                  </a:lnTo>
                  <a:lnTo>
                    <a:pt x="3170" y="4579"/>
                  </a:lnTo>
                  <a:lnTo>
                    <a:pt x="3253" y="4572"/>
                  </a:lnTo>
                  <a:lnTo>
                    <a:pt x="3277" y="4572"/>
                  </a:lnTo>
                  <a:lnTo>
                    <a:pt x="3312" y="4545"/>
                  </a:lnTo>
                  <a:lnTo>
                    <a:pt x="3300" y="4524"/>
                  </a:lnTo>
                  <a:lnTo>
                    <a:pt x="3289" y="4503"/>
                  </a:lnTo>
                  <a:lnTo>
                    <a:pt x="3277" y="4483"/>
                  </a:lnTo>
                  <a:lnTo>
                    <a:pt x="3300" y="4469"/>
                  </a:lnTo>
                  <a:lnTo>
                    <a:pt x="3336" y="4490"/>
                  </a:lnTo>
                  <a:lnTo>
                    <a:pt x="3359" y="4510"/>
                  </a:lnTo>
                  <a:lnTo>
                    <a:pt x="3359" y="4524"/>
                  </a:lnTo>
                  <a:lnTo>
                    <a:pt x="3395" y="4517"/>
                  </a:lnTo>
                  <a:lnTo>
                    <a:pt x="3419" y="4510"/>
                  </a:lnTo>
                  <a:lnTo>
                    <a:pt x="3430" y="4496"/>
                  </a:lnTo>
                  <a:lnTo>
                    <a:pt x="3442" y="4469"/>
                  </a:lnTo>
                  <a:lnTo>
                    <a:pt x="3454" y="4455"/>
                  </a:lnTo>
                  <a:lnTo>
                    <a:pt x="3478" y="4448"/>
                  </a:lnTo>
                  <a:lnTo>
                    <a:pt x="3513" y="4448"/>
                  </a:lnTo>
                  <a:lnTo>
                    <a:pt x="3549" y="4448"/>
                  </a:lnTo>
                  <a:lnTo>
                    <a:pt x="3478" y="4400"/>
                  </a:lnTo>
                  <a:lnTo>
                    <a:pt x="3466" y="4386"/>
                  </a:lnTo>
                  <a:lnTo>
                    <a:pt x="3478" y="4365"/>
                  </a:lnTo>
                  <a:lnTo>
                    <a:pt x="3537" y="4338"/>
                  </a:lnTo>
                  <a:lnTo>
                    <a:pt x="3549" y="4317"/>
                  </a:lnTo>
                  <a:lnTo>
                    <a:pt x="3549" y="4234"/>
                  </a:lnTo>
                  <a:lnTo>
                    <a:pt x="3561" y="4206"/>
                  </a:lnTo>
                  <a:lnTo>
                    <a:pt x="3501" y="4199"/>
                  </a:lnTo>
                  <a:lnTo>
                    <a:pt x="3383" y="4179"/>
                  </a:lnTo>
                  <a:lnTo>
                    <a:pt x="3336" y="4172"/>
                  </a:lnTo>
                  <a:lnTo>
                    <a:pt x="3218" y="4130"/>
                  </a:lnTo>
                  <a:lnTo>
                    <a:pt x="3028" y="4144"/>
                  </a:lnTo>
                  <a:lnTo>
                    <a:pt x="2993" y="4130"/>
                  </a:lnTo>
                  <a:lnTo>
                    <a:pt x="2981" y="4117"/>
                  </a:lnTo>
                  <a:lnTo>
                    <a:pt x="2934" y="4089"/>
                  </a:lnTo>
                  <a:lnTo>
                    <a:pt x="2898" y="4068"/>
                  </a:lnTo>
                  <a:lnTo>
                    <a:pt x="2886" y="4034"/>
                  </a:lnTo>
                  <a:lnTo>
                    <a:pt x="2898" y="3951"/>
                  </a:lnTo>
                  <a:lnTo>
                    <a:pt x="2922" y="3909"/>
                  </a:lnTo>
                  <a:lnTo>
                    <a:pt x="2946" y="3889"/>
                  </a:lnTo>
                  <a:lnTo>
                    <a:pt x="2969" y="3875"/>
                  </a:lnTo>
                  <a:lnTo>
                    <a:pt x="2993" y="3868"/>
                  </a:lnTo>
                  <a:lnTo>
                    <a:pt x="3005" y="3861"/>
                  </a:lnTo>
                  <a:lnTo>
                    <a:pt x="3017" y="3833"/>
                  </a:lnTo>
                  <a:lnTo>
                    <a:pt x="3028" y="3813"/>
                  </a:lnTo>
                  <a:lnTo>
                    <a:pt x="3017" y="3785"/>
                  </a:lnTo>
                  <a:lnTo>
                    <a:pt x="2957" y="3764"/>
                  </a:lnTo>
                  <a:lnTo>
                    <a:pt x="2886" y="3751"/>
                  </a:lnTo>
                  <a:lnTo>
                    <a:pt x="2780" y="3737"/>
                  </a:lnTo>
                  <a:lnTo>
                    <a:pt x="2532" y="3723"/>
                  </a:lnTo>
                  <a:lnTo>
                    <a:pt x="2449" y="3723"/>
                  </a:lnTo>
                  <a:lnTo>
                    <a:pt x="2130" y="3771"/>
                  </a:lnTo>
                  <a:lnTo>
                    <a:pt x="2070" y="3785"/>
                  </a:lnTo>
                  <a:lnTo>
                    <a:pt x="2011" y="3799"/>
                  </a:lnTo>
                  <a:lnTo>
                    <a:pt x="1928" y="3806"/>
                  </a:lnTo>
                  <a:lnTo>
                    <a:pt x="1798" y="3682"/>
                  </a:lnTo>
                  <a:lnTo>
                    <a:pt x="1787" y="3661"/>
                  </a:lnTo>
                  <a:lnTo>
                    <a:pt x="1775" y="3619"/>
                  </a:lnTo>
                  <a:lnTo>
                    <a:pt x="1787" y="3364"/>
                  </a:lnTo>
                  <a:lnTo>
                    <a:pt x="1857" y="3226"/>
                  </a:lnTo>
                  <a:lnTo>
                    <a:pt x="1917" y="3184"/>
                  </a:lnTo>
                  <a:lnTo>
                    <a:pt x="2082" y="3101"/>
                  </a:lnTo>
                  <a:lnTo>
                    <a:pt x="2118" y="3081"/>
                  </a:lnTo>
                  <a:lnTo>
                    <a:pt x="2177" y="3067"/>
                  </a:lnTo>
                  <a:lnTo>
                    <a:pt x="2307" y="3060"/>
                  </a:lnTo>
                  <a:lnTo>
                    <a:pt x="2413" y="3019"/>
                  </a:lnTo>
                  <a:lnTo>
                    <a:pt x="2484" y="2984"/>
                  </a:lnTo>
                  <a:lnTo>
                    <a:pt x="2792" y="2763"/>
                  </a:lnTo>
                  <a:lnTo>
                    <a:pt x="3194" y="2514"/>
                  </a:lnTo>
                  <a:lnTo>
                    <a:pt x="3584" y="2349"/>
                  </a:lnTo>
                  <a:lnTo>
                    <a:pt x="4081" y="2086"/>
                  </a:lnTo>
                  <a:lnTo>
                    <a:pt x="4116" y="2059"/>
                  </a:lnTo>
                  <a:lnTo>
                    <a:pt x="4140" y="2024"/>
                  </a:lnTo>
                  <a:lnTo>
                    <a:pt x="4128" y="2017"/>
                  </a:lnTo>
                  <a:lnTo>
                    <a:pt x="4116" y="2010"/>
                  </a:lnTo>
                  <a:lnTo>
                    <a:pt x="4105" y="2010"/>
                  </a:lnTo>
                  <a:lnTo>
                    <a:pt x="4093" y="2010"/>
                  </a:lnTo>
                  <a:lnTo>
                    <a:pt x="4093" y="1996"/>
                  </a:lnTo>
                  <a:lnTo>
                    <a:pt x="4105" y="1989"/>
                  </a:lnTo>
                  <a:lnTo>
                    <a:pt x="4116" y="1976"/>
                  </a:lnTo>
                  <a:lnTo>
                    <a:pt x="4116" y="1983"/>
                  </a:lnTo>
                  <a:lnTo>
                    <a:pt x="4116" y="1886"/>
                  </a:lnTo>
                  <a:lnTo>
                    <a:pt x="4022" y="1900"/>
                  </a:lnTo>
                  <a:lnTo>
                    <a:pt x="3927" y="1865"/>
                  </a:lnTo>
                  <a:lnTo>
                    <a:pt x="3856" y="1817"/>
                  </a:lnTo>
                  <a:lnTo>
                    <a:pt x="3797" y="1796"/>
                  </a:lnTo>
                  <a:lnTo>
                    <a:pt x="3738" y="1762"/>
                  </a:lnTo>
                  <a:lnTo>
                    <a:pt x="3667" y="1534"/>
                  </a:lnTo>
                  <a:lnTo>
                    <a:pt x="3643" y="1499"/>
                  </a:lnTo>
                  <a:lnTo>
                    <a:pt x="3620" y="1478"/>
                  </a:lnTo>
                  <a:lnTo>
                    <a:pt x="3549" y="1451"/>
                  </a:lnTo>
                  <a:lnTo>
                    <a:pt x="3537" y="1409"/>
                  </a:lnTo>
                  <a:lnTo>
                    <a:pt x="3501" y="1389"/>
                  </a:lnTo>
                  <a:lnTo>
                    <a:pt x="3478" y="1340"/>
                  </a:lnTo>
                  <a:lnTo>
                    <a:pt x="3513" y="1154"/>
                  </a:lnTo>
                  <a:lnTo>
                    <a:pt x="3525" y="1105"/>
                  </a:lnTo>
                  <a:lnTo>
                    <a:pt x="3561" y="1071"/>
                  </a:lnTo>
                  <a:lnTo>
                    <a:pt x="3596" y="960"/>
                  </a:lnTo>
                  <a:lnTo>
                    <a:pt x="3608" y="954"/>
                  </a:lnTo>
                  <a:lnTo>
                    <a:pt x="3620" y="954"/>
                  </a:lnTo>
                  <a:lnTo>
                    <a:pt x="3726" y="954"/>
                  </a:lnTo>
                  <a:lnTo>
                    <a:pt x="3785" y="947"/>
                  </a:lnTo>
                  <a:lnTo>
                    <a:pt x="3856" y="912"/>
                  </a:lnTo>
                  <a:lnTo>
                    <a:pt x="4176" y="615"/>
                  </a:lnTo>
                  <a:lnTo>
                    <a:pt x="4211" y="581"/>
                  </a:lnTo>
                  <a:lnTo>
                    <a:pt x="4270" y="560"/>
                  </a:lnTo>
                  <a:lnTo>
                    <a:pt x="4459" y="512"/>
                  </a:lnTo>
                  <a:lnTo>
                    <a:pt x="4708" y="415"/>
                  </a:lnTo>
                  <a:lnTo>
                    <a:pt x="4743" y="366"/>
                  </a:lnTo>
                  <a:lnTo>
                    <a:pt x="4779" y="284"/>
                  </a:lnTo>
                  <a:lnTo>
                    <a:pt x="4802" y="235"/>
                  </a:lnTo>
                  <a:lnTo>
                    <a:pt x="4838" y="208"/>
                  </a:lnTo>
                  <a:lnTo>
                    <a:pt x="4873" y="180"/>
                  </a:lnTo>
                  <a:lnTo>
                    <a:pt x="4921" y="152"/>
                  </a:lnTo>
                  <a:lnTo>
                    <a:pt x="4968" y="104"/>
                  </a:lnTo>
                  <a:lnTo>
                    <a:pt x="5003" y="21"/>
                  </a:lnTo>
                  <a:lnTo>
                    <a:pt x="5063" y="0"/>
                  </a:lnTo>
                  <a:lnTo>
                    <a:pt x="5074" y="14"/>
                  </a:lnTo>
                  <a:lnTo>
                    <a:pt x="5074" y="14"/>
                  </a:lnTo>
                  <a:lnTo>
                    <a:pt x="5086" y="21"/>
                  </a:lnTo>
                  <a:lnTo>
                    <a:pt x="5086" y="35"/>
                  </a:lnTo>
                  <a:lnTo>
                    <a:pt x="5098" y="63"/>
                  </a:lnTo>
                  <a:lnTo>
                    <a:pt x="5134" y="83"/>
                  </a:lnTo>
                  <a:lnTo>
                    <a:pt x="5193" y="83"/>
                  </a:lnTo>
                  <a:lnTo>
                    <a:pt x="5252" y="90"/>
                  </a:lnTo>
                  <a:lnTo>
                    <a:pt x="5323" y="118"/>
                  </a:lnTo>
                  <a:lnTo>
                    <a:pt x="5323" y="132"/>
                  </a:lnTo>
                  <a:lnTo>
                    <a:pt x="5299" y="159"/>
                  </a:lnTo>
                  <a:lnTo>
                    <a:pt x="5299" y="194"/>
                  </a:lnTo>
                  <a:lnTo>
                    <a:pt x="5346" y="256"/>
                  </a:lnTo>
                  <a:lnTo>
                    <a:pt x="5453" y="318"/>
                  </a:lnTo>
                  <a:lnTo>
                    <a:pt x="5500" y="346"/>
                  </a:lnTo>
                  <a:lnTo>
                    <a:pt x="5524" y="415"/>
                  </a:lnTo>
                  <a:lnTo>
                    <a:pt x="5524" y="463"/>
                  </a:lnTo>
                  <a:lnTo>
                    <a:pt x="5488" y="477"/>
                  </a:lnTo>
                  <a:lnTo>
                    <a:pt x="5382" y="470"/>
                  </a:lnTo>
                  <a:lnTo>
                    <a:pt x="5311" y="484"/>
                  </a:lnTo>
                  <a:lnTo>
                    <a:pt x="5275" y="505"/>
                  </a:lnTo>
                  <a:lnTo>
                    <a:pt x="5204" y="567"/>
                  </a:lnTo>
                  <a:lnTo>
                    <a:pt x="5157" y="643"/>
                  </a:lnTo>
                  <a:lnTo>
                    <a:pt x="5122" y="802"/>
                  </a:lnTo>
                  <a:lnTo>
                    <a:pt x="5086" y="878"/>
                  </a:lnTo>
                  <a:lnTo>
                    <a:pt x="5051" y="919"/>
                  </a:lnTo>
                  <a:lnTo>
                    <a:pt x="5003" y="933"/>
                  </a:lnTo>
                  <a:lnTo>
                    <a:pt x="4944" y="933"/>
                  </a:lnTo>
                  <a:lnTo>
                    <a:pt x="4897" y="947"/>
                  </a:lnTo>
                  <a:lnTo>
                    <a:pt x="4873" y="967"/>
                  </a:lnTo>
                  <a:lnTo>
                    <a:pt x="4791" y="1071"/>
                  </a:lnTo>
                  <a:lnTo>
                    <a:pt x="4684" y="1154"/>
                  </a:lnTo>
                  <a:lnTo>
                    <a:pt x="4649" y="1188"/>
                  </a:lnTo>
                  <a:lnTo>
                    <a:pt x="4542" y="1313"/>
                  </a:lnTo>
                  <a:lnTo>
                    <a:pt x="4459" y="1485"/>
                  </a:lnTo>
                  <a:lnTo>
                    <a:pt x="4448" y="1541"/>
                  </a:lnTo>
                  <a:lnTo>
                    <a:pt x="4424" y="1575"/>
                  </a:lnTo>
                  <a:lnTo>
                    <a:pt x="4388" y="1596"/>
                  </a:lnTo>
                  <a:lnTo>
                    <a:pt x="4353" y="1610"/>
                  </a:lnTo>
                  <a:lnTo>
                    <a:pt x="4317" y="1637"/>
                  </a:lnTo>
                  <a:lnTo>
                    <a:pt x="4282" y="1672"/>
                  </a:lnTo>
                  <a:lnTo>
                    <a:pt x="4306" y="1679"/>
                  </a:lnTo>
                  <a:lnTo>
                    <a:pt x="4448" y="1679"/>
                  </a:lnTo>
                  <a:lnTo>
                    <a:pt x="4566" y="1692"/>
                  </a:lnTo>
                  <a:lnTo>
                    <a:pt x="4696" y="1720"/>
                  </a:lnTo>
                  <a:lnTo>
                    <a:pt x="4802" y="1755"/>
                  </a:lnTo>
                  <a:lnTo>
                    <a:pt x="4885" y="1803"/>
                  </a:lnTo>
                  <a:lnTo>
                    <a:pt x="4992" y="1927"/>
                  </a:lnTo>
                  <a:lnTo>
                    <a:pt x="5098" y="2010"/>
                  </a:lnTo>
                  <a:lnTo>
                    <a:pt x="5110" y="2038"/>
                  </a:lnTo>
                  <a:lnTo>
                    <a:pt x="5063" y="2107"/>
                  </a:lnTo>
                  <a:lnTo>
                    <a:pt x="4980" y="2148"/>
                  </a:lnTo>
                  <a:lnTo>
                    <a:pt x="4956" y="2190"/>
                  </a:lnTo>
                  <a:lnTo>
                    <a:pt x="5074" y="2252"/>
                  </a:lnTo>
                  <a:lnTo>
                    <a:pt x="5607" y="2445"/>
                  </a:lnTo>
                  <a:lnTo>
                    <a:pt x="5784" y="2549"/>
                  </a:lnTo>
                  <a:lnTo>
                    <a:pt x="5879" y="2597"/>
                  </a:lnTo>
                  <a:lnTo>
                    <a:pt x="5961" y="2597"/>
                  </a:lnTo>
                  <a:lnTo>
                    <a:pt x="6009" y="2576"/>
                  </a:lnTo>
                  <a:lnTo>
                    <a:pt x="6044" y="2459"/>
                  </a:lnTo>
                  <a:lnTo>
                    <a:pt x="6080" y="2431"/>
                  </a:lnTo>
                  <a:lnTo>
                    <a:pt x="6186" y="2349"/>
                  </a:lnTo>
                  <a:lnTo>
                    <a:pt x="6198" y="2342"/>
                  </a:lnTo>
                  <a:lnTo>
                    <a:pt x="6222" y="2342"/>
                  </a:lnTo>
                  <a:lnTo>
                    <a:pt x="6233" y="2335"/>
                  </a:lnTo>
                  <a:lnTo>
                    <a:pt x="6233" y="2328"/>
                  </a:lnTo>
                  <a:lnTo>
                    <a:pt x="6222" y="2307"/>
                  </a:lnTo>
                  <a:lnTo>
                    <a:pt x="6222" y="2300"/>
                  </a:lnTo>
                  <a:lnTo>
                    <a:pt x="6257" y="2273"/>
                  </a:lnTo>
                  <a:lnTo>
                    <a:pt x="6446" y="2176"/>
                  </a:lnTo>
                  <a:lnTo>
                    <a:pt x="6494" y="2169"/>
                  </a:lnTo>
                  <a:lnTo>
                    <a:pt x="6576" y="2197"/>
                  </a:lnTo>
                  <a:lnTo>
                    <a:pt x="6600" y="2280"/>
                  </a:lnTo>
                  <a:lnTo>
                    <a:pt x="6588" y="2376"/>
                  </a:lnTo>
                  <a:lnTo>
                    <a:pt x="6553" y="2445"/>
                  </a:lnTo>
                  <a:lnTo>
                    <a:pt x="6470" y="2542"/>
                  </a:lnTo>
                  <a:lnTo>
                    <a:pt x="6458" y="2590"/>
                  </a:lnTo>
                  <a:lnTo>
                    <a:pt x="6494" y="2646"/>
                  </a:lnTo>
                  <a:lnTo>
                    <a:pt x="6541" y="2687"/>
                  </a:lnTo>
                  <a:lnTo>
                    <a:pt x="6612" y="2715"/>
                  </a:lnTo>
                  <a:lnTo>
                    <a:pt x="6707" y="2722"/>
                  </a:lnTo>
                  <a:lnTo>
                    <a:pt x="6789" y="2715"/>
                  </a:lnTo>
                  <a:lnTo>
                    <a:pt x="6931" y="2963"/>
                  </a:lnTo>
                  <a:lnTo>
                    <a:pt x="7085" y="3253"/>
                  </a:lnTo>
                  <a:lnTo>
                    <a:pt x="7085" y="3253"/>
                  </a:lnTo>
                  <a:lnTo>
                    <a:pt x="7049" y="3260"/>
                  </a:lnTo>
                  <a:lnTo>
                    <a:pt x="6990" y="3309"/>
                  </a:lnTo>
                  <a:lnTo>
                    <a:pt x="6943" y="3329"/>
                  </a:lnTo>
                  <a:lnTo>
                    <a:pt x="6896" y="3336"/>
                  </a:lnTo>
                  <a:lnTo>
                    <a:pt x="6919" y="3350"/>
                  </a:lnTo>
                  <a:lnTo>
                    <a:pt x="6872" y="3364"/>
                  </a:lnTo>
                  <a:lnTo>
                    <a:pt x="6837" y="3391"/>
                  </a:lnTo>
                  <a:lnTo>
                    <a:pt x="6813" y="3419"/>
                  </a:lnTo>
                  <a:lnTo>
                    <a:pt x="6777" y="3433"/>
                  </a:lnTo>
                  <a:lnTo>
                    <a:pt x="6707" y="3433"/>
                  </a:lnTo>
                  <a:lnTo>
                    <a:pt x="6671" y="3447"/>
                  </a:lnTo>
                  <a:lnTo>
                    <a:pt x="6387" y="3626"/>
                  </a:lnTo>
                  <a:lnTo>
                    <a:pt x="6316" y="3675"/>
                  </a:lnTo>
                  <a:lnTo>
                    <a:pt x="6293" y="3675"/>
                  </a:lnTo>
                  <a:lnTo>
                    <a:pt x="6293" y="3661"/>
                  </a:lnTo>
                  <a:lnTo>
                    <a:pt x="6304" y="3654"/>
                  </a:lnTo>
                  <a:lnTo>
                    <a:pt x="6316" y="3640"/>
                  </a:lnTo>
                  <a:lnTo>
                    <a:pt x="6352" y="3612"/>
                  </a:lnTo>
                  <a:lnTo>
                    <a:pt x="6316" y="3612"/>
                  </a:lnTo>
                  <a:lnTo>
                    <a:pt x="6198" y="3751"/>
                  </a:lnTo>
                  <a:lnTo>
                    <a:pt x="6151" y="3833"/>
                  </a:lnTo>
                  <a:lnTo>
                    <a:pt x="6198" y="3875"/>
                  </a:lnTo>
                  <a:lnTo>
                    <a:pt x="6304" y="3903"/>
                  </a:lnTo>
                  <a:lnTo>
                    <a:pt x="6340" y="3965"/>
                  </a:lnTo>
                  <a:lnTo>
                    <a:pt x="6316" y="4124"/>
                  </a:lnTo>
                  <a:lnTo>
                    <a:pt x="6281" y="4110"/>
                  </a:lnTo>
                  <a:lnTo>
                    <a:pt x="6281" y="4096"/>
                  </a:lnTo>
                  <a:lnTo>
                    <a:pt x="6281" y="4075"/>
                  </a:lnTo>
                  <a:lnTo>
                    <a:pt x="6269" y="4061"/>
                  </a:lnTo>
                  <a:lnTo>
                    <a:pt x="6222" y="4054"/>
                  </a:lnTo>
                  <a:lnTo>
                    <a:pt x="6210" y="4061"/>
                  </a:lnTo>
                  <a:lnTo>
                    <a:pt x="6186" y="4068"/>
                  </a:lnTo>
                  <a:lnTo>
                    <a:pt x="6092" y="4089"/>
                  </a:lnTo>
                  <a:lnTo>
                    <a:pt x="6032" y="4110"/>
                  </a:lnTo>
                  <a:lnTo>
                    <a:pt x="5926" y="4172"/>
                  </a:lnTo>
                  <a:lnTo>
                    <a:pt x="5855" y="4227"/>
                  </a:lnTo>
                  <a:lnTo>
                    <a:pt x="5689" y="4427"/>
                  </a:lnTo>
                  <a:lnTo>
                    <a:pt x="5713" y="4455"/>
                  </a:lnTo>
                  <a:lnTo>
                    <a:pt x="5713" y="4483"/>
                  </a:lnTo>
                  <a:lnTo>
                    <a:pt x="5713" y="4538"/>
                  </a:lnTo>
                  <a:lnTo>
                    <a:pt x="5689" y="4538"/>
                  </a:lnTo>
                  <a:lnTo>
                    <a:pt x="5666" y="4531"/>
                  </a:lnTo>
                  <a:lnTo>
                    <a:pt x="5642" y="4524"/>
                  </a:lnTo>
                  <a:lnTo>
                    <a:pt x="5607" y="4524"/>
                  </a:lnTo>
                  <a:lnTo>
                    <a:pt x="5618" y="4510"/>
                  </a:lnTo>
                  <a:lnTo>
                    <a:pt x="5642" y="4490"/>
                  </a:lnTo>
                  <a:lnTo>
                    <a:pt x="5595" y="4455"/>
                  </a:lnTo>
                  <a:lnTo>
                    <a:pt x="5512" y="4420"/>
                  </a:lnTo>
                  <a:lnTo>
                    <a:pt x="5429" y="4414"/>
                  </a:lnTo>
                  <a:lnTo>
                    <a:pt x="5299" y="4455"/>
                  </a:lnTo>
                  <a:lnTo>
                    <a:pt x="5264" y="4462"/>
                  </a:lnTo>
                  <a:lnTo>
                    <a:pt x="5228" y="4469"/>
                  </a:lnTo>
                  <a:lnTo>
                    <a:pt x="5216" y="4503"/>
                  </a:lnTo>
                  <a:lnTo>
                    <a:pt x="5228" y="4531"/>
                  </a:lnTo>
                  <a:lnTo>
                    <a:pt x="5240" y="4572"/>
                  </a:lnTo>
                  <a:lnTo>
                    <a:pt x="5240" y="4600"/>
                  </a:lnTo>
                  <a:lnTo>
                    <a:pt x="5204" y="4614"/>
                  </a:lnTo>
                  <a:lnTo>
                    <a:pt x="5181" y="4628"/>
                  </a:lnTo>
                  <a:lnTo>
                    <a:pt x="5169" y="4641"/>
                  </a:lnTo>
                  <a:lnTo>
                    <a:pt x="5134" y="4662"/>
                  </a:lnTo>
                  <a:lnTo>
                    <a:pt x="5003" y="4724"/>
                  </a:lnTo>
                  <a:lnTo>
                    <a:pt x="4980" y="4759"/>
                  </a:lnTo>
                  <a:lnTo>
                    <a:pt x="4968" y="4807"/>
                  </a:lnTo>
                  <a:lnTo>
                    <a:pt x="4992" y="4856"/>
                  </a:lnTo>
                  <a:lnTo>
                    <a:pt x="5039" y="4890"/>
                  </a:lnTo>
                  <a:lnTo>
                    <a:pt x="5039" y="4938"/>
                  </a:lnTo>
                  <a:lnTo>
                    <a:pt x="5063" y="4973"/>
                  </a:lnTo>
                  <a:lnTo>
                    <a:pt x="5110" y="5028"/>
                  </a:lnTo>
                  <a:lnTo>
                    <a:pt x="5110" y="5049"/>
                  </a:lnTo>
                  <a:lnTo>
                    <a:pt x="5074" y="5063"/>
                  </a:lnTo>
                  <a:lnTo>
                    <a:pt x="5039" y="5090"/>
                  </a:lnTo>
                  <a:lnTo>
                    <a:pt x="5015" y="5118"/>
                  </a:lnTo>
                  <a:lnTo>
                    <a:pt x="5039" y="5153"/>
                  </a:lnTo>
                  <a:lnTo>
                    <a:pt x="5051" y="5146"/>
                  </a:lnTo>
                  <a:lnTo>
                    <a:pt x="5063" y="5139"/>
                  </a:lnTo>
                  <a:lnTo>
                    <a:pt x="5074" y="5139"/>
                  </a:lnTo>
                  <a:lnTo>
                    <a:pt x="5086" y="5125"/>
                  </a:lnTo>
                  <a:lnTo>
                    <a:pt x="5169" y="5139"/>
                  </a:lnTo>
                  <a:lnTo>
                    <a:pt x="5181" y="5159"/>
                  </a:lnTo>
                  <a:lnTo>
                    <a:pt x="5110" y="5215"/>
                  </a:lnTo>
                  <a:lnTo>
                    <a:pt x="5098" y="5242"/>
                  </a:lnTo>
                  <a:lnTo>
                    <a:pt x="5098" y="5270"/>
                  </a:lnTo>
                  <a:lnTo>
                    <a:pt x="5098" y="5311"/>
                  </a:lnTo>
                  <a:lnTo>
                    <a:pt x="5110" y="5353"/>
                  </a:lnTo>
                  <a:lnTo>
                    <a:pt x="5169" y="5436"/>
                  </a:lnTo>
                  <a:lnTo>
                    <a:pt x="5204" y="5477"/>
                  </a:lnTo>
                  <a:lnTo>
                    <a:pt x="5240" y="5491"/>
                  </a:lnTo>
                  <a:lnTo>
                    <a:pt x="5335" y="5422"/>
                  </a:lnTo>
                  <a:lnTo>
                    <a:pt x="5477" y="5353"/>
                  </a:lnTo>
                  <a:lnTo>
                    <a:pt x="5512" y="5367"/>
                  </a:lnTo>
                  <a:lnTo>
                    <a:pt x="5477" y="5394"/>
                  </a:lnTo>
                  <a:lnTo>
                    <a:pt x="5477" y="5436"/>
                  </a:lnTo>
                  <a:lnTo>
                    <a:pt x="5512" y="5519"/>
                  </a:lnTo>
                  <a:lnTo>
                    <a:pt x="5512" y="5608"/>
                  </a:lnTo>
                  <a:lnTo>
                    <a:pt x="5500" y="5636"/>
                  </a:lnTo>
                  <a:lnTo>
                    <a:pt x="5453" y="5677"/>
                  </a:lnTo>
                  <a:lnTo>
                    <a:pt x="5216" y="5843"/>
                  </a:lnTo>
                  <a:lnTo>
                    <a:pt x="5122" y="5933"/>
                  </a:lnTo>
                  <a:lnTo>
                    <a:pt x="5063" y="6030"/>
                  </a:lnTo>
                  <a:lnTo>
                    <a:pt x="5039" y="6030"/>
                  </a:lnTo>
                  <a:lnTo>
                    <a:pt x="5039" y="5968"/>
                  </a:lnTo>
                  <a:lnTo>
                    <a:pt x="5003" y="5968"/>
                  </a:lnTo>
                  <a:lnTo>
                    <a:pt x="4862" y="6209"/>
                  </a:lnTo>
                  <a:lnTo>
                    <a:pt x="4850" y="6264"/>
                  </a:lnTo>
                  <a:lnTo>
                    <a:pt x="4826" y="6271"/>
                  </a:lnTo>
                  <a:lnTo>
                    <a:pt x="4814" y="6278"/>
                  </a:lnTo>
                  <a:lnTo>
                    <a:pt x="4660" y="6430"/>
                  </a:lnTo>
                  <a:lnTo>
                    <a:pt x="4601" y="6506"/>
                  </a:lnTo>
                  <a:lnTo>
                    <a:pt x="4589" y="6596"/>
                  </a:lnTo>
                  <a:lnTo>
                    <a:pt x="4601" y="6624"/>
                  </a:lnTo>
                  <a:lnTo>
                    <a:pt x="4613" y="6651"/>
                  </a:lnTo>
                  <a:lnTo>
                    <a:pt x="4637" y="6679"/>
                  </a:lnTo>
                  <a:lnTo>
                    <a:pt x="4660" y="6700"/>
                  </a:lnTo>
                  <a:lnTo>
                    <a:pt x="4696" y="6713"/>
                  </a:lnTo>
                  <a:lnTo>
                    <a:pt x="4743" y="6734"/>
                  </a:lnTo>
                  <a:lnTo>
                    <a:pt x="4779" y="6755"/>
                  </a:lnTo>
                  <a:lnTo>
                    <a:pt x="4802" y="6776"/>
                  </a:lnTo>
                  <a:lnTo>
                    <a:pt x="4814" y="6782"/>
                  </a:lnTo>
                  <a:lnTo>
                    <a:pt x="4838" y="6782"/>
                  </a:lnTo>
                  <a:lnTo>
                    <a:pt x="4862" y="6782"/>
                  </a:lnTo>
                  <a:lnTo>
                    <a:pt x="4873" y="6782"/>
                  </a:lnTo>
                  <a:lnTo>
                    <a:pt x="4885" y="6796"/>
                  </a:lnTo>
                  <a:lnTo>
                    <a:pt x="4873" y="6817"/>
                  </a:lnTo>
                  <a:lnTo>
                    <a:pt x="4873" y="6831"/>
                  </a:lnTo>
                  <a:lnTo>
                    <a:pt x="4897" y="6852"/>
                  </a:lnTo>
                  <a:lnTo>
                    <a:pt x="4897" y="6865"/>
                  </a:lnTo>
                  <a:lnTo>
                    <a:pt x="4909" y="6879"/>
                  </a:lnTo>
                  <a:lnTo>
                    <a:pt x="4932" y="6893"/>
                  </a:lnTo>
                  <a:lnTo>
                    <a:pt x="5015" y="6907"/>
                  </a:lnTo>
                  <a:lnTo>
                    <a:pt x="5086" y="6893"/>
                  </a:lnTo>
                  <a:lnTo>
                    <a:pt x="5134" y="6872"/>
                  </a:lnTo>
                  <a:lnTo>
                    <a:pt x="5204" y="6865"/>
                  </a:lnTo>
                  <a:lnTo>
                    <a:pt x="5264" y="6865"/>
                  </a:lnTo>
                  <a:lnTo>
                    <a:pt x="5299" y="6886"/>
                  </a:lnTo>
                  <a:lnTo>
                    <a:pt x="5335" y="6900"/>
                  </a:lnTo>
                  <a:lnTo>
                    <a:pt x="5382" y="6921"/>
                  </a:lnTo>
                  <a:lnTo>
                    <a:pt x="5417" y="6927"/>
                  </a:lnTo>
                  <a:lnTo>
                    <a:pt x="5500" y="6934"/>
                  </a:lnTo>
                  <a:lnTo>
                    <a:pt x="5536" y="6934"/>
                  </a:lnTo>
                  <a:lnTo>
                    <a:pt x="5583" y="6976"/>
                  </a:lnTo>
                  <a:lnTo>
                    <a:pt x="5666" y="7079"/>
                  </a:lnTo>
                  <a:lnTo>
                    <a:pt x="5701" y="7107"/>
                  </a:lnTo>
                  <a:lnTo>
                    <a:pt x="5749" y="7114"/>
                  </a:lnTo>
                  <a:lnTo>
                    <a:pt x="5784" y="7121"/>
                  </a:lnTo>
                  <a:lnTo>
                    <a:pt x="5796" y="7142"/>
                  </a:lnTo>
                  <a:lnTo>
                    <a:pt x="5772" y="7169"/>
                  </a:lnTo>
                  <a:lnTo>
                    <a:pt x="5737" y="7169"/>
                  </a:lnTo>
                  <a:lnTo>
                    <a:pt x="5701" y="7162"/>
                  </a:lnTo>
                  <a:lnTo>
                    <a:pt x="5654" y="7162"/>
                  </a:lnTo>
                  <a:lnTo>
                    <a:pt x="5607" y="7183"/>
                  </a:lnTo>
                  <a:lnTo>
                    <a:pt x="5595" y="7162"/>
                  </a:lnTo>
                  <a:lnTo>
                    <a:pt x="5571" y="7142"/>
                  </a:lnTo>
                  <a:lnTo>
                    <a:pt x="5536" y="7135"/>
                  </a:lnTo>
                  <a:lnTo>
                    <a:pt x="5477" y="7135"/>
                  </a:lnTo>
                  <a:lnTo>
                    <a:pt x="5429" y="7148"/>
                  </a:lnTo>
                  <a:lnTo>
                    <a:pt x="5394" y="7169"/>
                  </a:lnTo>
                  <a:lnTo>
                    <a:pt x="5370" y="7190"/>
                  </a:lnTo>
                  <a:lnTo>
                    <a:pt x="5323" y="7218"/>
                  </a:lnTo>
                  <a:lnTo>
                    <a:pt x="5299" y="7218"/>
                  </a:lnTo>
                  <a:lnTo>
                    <a:pt x="5240" y="7224"/>
                  </a:lnTo>
                  <a:lnTo>
                    <a:pt x="5216" y="7231"/>
                  </a:lnTo>
                  <a:lnTo>
                    <a:pt x="5193" y="7245"/>
                  </a:lnTo>
                  <a:lnTo>
                    <a:pt x="5193" y="7252"/>
                  </a:lnTo>
                  <a:lnTo>
                    <a:pt x="5193" y="7266"/>
                  </a:lnTo>
                  <a:lnTo>
                    <a:pt x="5169" y="7335"/>
                  </a:lnTo>
                  <a:lnTo>
                    <a:pt x="5157" y="7356"/>
                  </a:lnTo>
                  <a:lnTo>
                    <a:pt x="5110" y="7369"/>
                  </a:lnTo>
                  <a:lnTo>
                    <a:pt x="5145" y="7383"/>
                  </a:lnTo>
                  <a:lnTo>
                    <a:pt x="5157" y="7383"/>
                  </a:lnTo>
                  <a:lnTo>
                    <a:pt x="5181" y="7376"/>
                  </a:lnTo>
                  <a:lnTo>
                    <a:pt x="5193" y="7369"/>
                  </a:lnTo>
                  <a:lnTo>
                    <a:pt x="5216" y="7369"/>
                  </a:lnTo>
                  <a:lnTo>
                    <a:pt x="5216" y="7404"/>
                  </a:lnTo>
                  <a:lnTo>
                    <a:pt x="5204" y="7432"/>
                  </a:lnTo>
                  <a:lnTo>
                    <a:pt x="5169" y="7439"/>
                  </a:lnTo>
                  <a:lnTo>
                    <a:pt x="5110" y="7432"/>
                  </a:lnTo>
                  <a:lnTo>
                    <a:pt x="5110" y="7521"/>
                  </a:lnTo>
                  <a:lnTo>
                    <a:pt x="5086" y="7563"/>
                  </a:lnTo>
                  <a:lnTo>
                    <a:pt x="5051" y="7584"/>
                  </a:lnTo>
                  <a:lnTo>
                    <a:pt x="5027" y="7604"/>
                  </a:lnTo>
                  <a:lnTo>
                    <a:pt x="5039" y="7653"/>
                  </a:lnTo>
                  <a:lnTo>
                    <a:pt x="5039" y="7701"/>
                  </a:lnTo>
                  <a:lnTo>
                    <a:pt x="4980" y="7722"/>
                  </a:lnTo>
                  <a:lnTo>
                    <a:pt x="5027" y="7784"/>
                  </a:lnTo>
                  <a:lnTo>
                    <a:pt x="5063" y="7860"/>
                  </a:lnTo>
                  <a:lnTo>
                    <a:pt x="5086" y="7936"/>
                  </a:lnTo>
                  <a:lnTo>
                    <a:pt x="5063" y="8274"/>
                  </a:lnTo>
                  <a:lnTo>
                    <a:pt x="5039" y="8309"/>
                  </a:lnTo>
                  <a:lnTo>
                    <a:pt x="4992" y="8599"/>
                  </a:lnTo>
                  <a:lnTo>
                    <a:pt x="4956" y="8689"/>
                  </a:lnTo>
                  <a:lnTo>
                    <a:pt x="4944" y="8682"/>
                  </a:lnTo>
                  <a:lnTo>
                    <a:pt x="4897" y="8675"/>
                  </a:lnTo>
                  <a:lnTo>
                    <a:pt x="4873" y="8675"/>
                  </a:lnTo>
                  <a:lnTo>
                    <a:pt x="4850" y="8744"/>
                  </a:lnTo>
                  <a:lnTo>
                    <a:pt x="4696" y="8861"/>
                  </a:lnTo>
                  <a:lnTo>
                    <a:pt x="4649" y="8930"/>
                  </a:lnTo>
                  <a:lnTo>
                    <a:pt x="4672" y="8930"/>
                  </a:lnTo>
                  <a:lnTo>
                    <a:pt x="4708" y="8896"/>
                  </a:lnTo>
                  <a:lnTo>
                    <a:pt x="4755" y="8861"/>
                  </a:lnTo>
                  <a:lnTo>
                    <a:pt x="4814" y="8834"/>
                  </a:lnTo>
                  <a:lnTo>
                    <a:pt x="4909" y="8827"/>
                  </a:lnTo>
                  <a:lnTo>
                    <a:pt x="4897" y="8854"/>
                  </a:lnTo>
                  <a:lnTo>
                    <a:pt x="4885" y="8889"/>
                  </a:lnTo>
                  <a:lnTo>
                    <a:pt x="4873" y="8923"/>
                  </a:lnTo>
                  <a:lnTo>
                    <a:pt x="4791" y="8951"/>
                  </a:lnTo>
                  <a:lnTo>
                    <a:pt x="4779" y="8986"/>
                  </a:lnTo>
                  <a:lnTo>
                    <a:pt x="4779" y="9020"/>
                  </a:lnTo>
                  <a:lnTo>
                    <a:pt x="4802" y="9041"/>
                  </a:lnTo>
                  <a:lnTo>
                    <a:pt x="4826" y="9027"/>
                  </a:lnTo>
                  <a:lnTo>
                    <a:pt x="4850" y="9013"/>
                  </a:lnTo>
                  <a:lnTo>
                    <a:pt x="4862" y="8999"/>
                  </a:lnTo>
                  <a:lnTo>
                    <a:pt x="4873" y="8979"/>
                  </a:lnTo>
                  <a:lnTo>
                    <a:pt x="4885" y="9283"/>
                  </a:lnTo>
                  <a:lnTo>
                    <a:pt x="4921" y="9393"/>
                  </a:lnTo>
                  <a:lnTo>
                    <a:pt x="4932" y="9455"/>
                  </a:lnTo>
                  <a:lnTo>
                    <a:pt x="4850" y="9441"/>
                  </a:lnTo>
                  <a:lnTo>
                    <a:pt x="4850" y="9455"/>
                  </a:lnTo>
                  <a:lnTo>
                    <a:pt x="4944" y="9476"/>
                  </a:lnTo>
                  <a:lnTo>
                    <a:pt x="4980" y="9510"/>
                  </a:lnTo>
                  <a:lnTo>
                    <a:pt x="5003" y="9607"/>
                  </a:lnTo>
                  <a:lnTo>
                    <a:pt x="5027" y="9642"/>
                  </a:lnTo>
                  <a:lnTo>
                    <a:pt x="5134" y="9731"/>
                  </a:lnTo>
                  <a:lnTo>
                    <a:pt x="5003" y="9870"/>
                  </a:lnTo>
                  <a:lnTo>
                    <a:pt x="4944" y="9904"/>
                  </a:lnTo>
                  <a:lnTo>
                    <a:pt x="4885" y="9911"/>
                  </a:lnTo>
                  <a:lnTo>
                    <a:pt x="4566" y="9918"/>
                  </a:lnTo>
                  <a:lnTo>
                    <a:pt x="4637" y="9966"/>
                  </a:lnTo>
                  <a:lnTo>
                    <a:pt x="4637" y="9966"/>
                  </a:lnTo>
                  <a:lnTo>
                    <a:pt x="4625" y="9966"/>
                  </a:lnTo>
                  <a:lnTo>
                    <a:pt x="4601" y="10001"/>
                  </a:lnTo>
                  <a:lnTo>
                    <a:pt x="4601" y="10063"/>
                  </a:lnTo>
                  <a:lnTo>
                    <a:pt x="4589" y="10084"/>
                  </a:lnTo>
                  <a:lnTo>
                    <a:pt x="4578" y="10098"/>
                  </a:lnTo>
                  <a:lnTo>
                    <a:pt x="4542" y="10118"/>
                  </a:lnTo>
                  <a:lnTo>
                    <a:pt x="4507" y="10132"/>
                  </a:lnTo>
                  <a:lnTo>
                    <a:pt x="4483" y="10139"/>
                  </a:lnTo>
                  <a:lnTo>
                    <a:pt x="4448" y="10125"/>
                  </a:lnTo>
                  <a:lnTo>
                    <a:pt x="4436" y="10118"/>
                  </a:lnTo>
                  <a:lnTo>
                    <a:pt x="4412" y="10111"/>
                  </a:lnTo>
                  <a:lnTo>
                    <a:pt x="4329" y="10098"/>
                  </a:lnTo>
                  <a:lnTo>
                    <a:pt x="4294" y="10098"/>
                  </a:lnTo>
                  <a:lnTo>
                    <a:pt x="4258" y="10098"/>
                  </a:lnTo>
                  <a:lnTo>
                    <a:pt x="4187" y="10132"/>
                  </a:lnTo>
                  <a:lnTo>
                    <a:pt x="4140" y="10139"/>
                  </a:lnTo>
                  <a:lnTo>
                    <a:pt x="3974" y="10236"/>
                  </a:lnTo>
                  <a:lnTo>
                    <a:pt x="3927" y="10270"/>
                  </a:lnTo>
                  <a:lnTo>
                    <a:pt x="3915" y="10277"/>
                  </a:lnTo>
                  <a:lnTo>
                    <a:pt x="3844" y="10277"/>
                  </a:lnTo>
                  <a:lnTo>
                    <a:pt x="3762" y="10284"/>
                  </a:lnTo>
                  <a:lnTo>
                    <a:pt x="3726" y="10284"/>
                  </a:lnTo>
                  <a:lnTo>
                    <a:pt x="3691" y="10277"/>
                  </a:lnTo>
                  <a:lnTo>
                    <a:pt x="3667" y="10263"/>
                  </a:lnTo>
                  <a:lnTo>
                    <a:pt x="3632" y="10236"/>
                  </a:lnTo>
                  <a:lnTo>
                    <a:pt x="3608" y="10229"/>
                  </a:lnTo>
                  <a:lnTo>
                    <a:pt x="3584" y="10229"/>
                  </a:lnTo>
                  <a:lnTo>
                    <a:pt x="3537" y="10236"/>
                  </a:lnTo>
                  <a:lnTo>
                    <a:pt x="3490" y="10236"/>
                  </a:lnTo>
                  <a:lnTo>
                    <a:pt x="3454" y="10249"/>
                  </a:lnTo>
                  <a:lnTo>
                    <a:pt x="3407" y="10270"/>
                  </a:lnTo>
                  <a:lnTo>
                    <a:pt x="3253" y="10415"/>
                  </a:lnTo>
                  <a:lnTo>
                    <a:pt x="3158" y="10443"/>
                  </a:lnTo>
                  <a:lnTo>
                    <a:pt x="3028" y="10436"/>
                  </a:lnTo>
                  <a:lnTo>
                    <a:pt x="2981" y="10443"/>
                  </a:lnTo>
                  <a:lnTo>
                    <a:pt x="2981" y="10450"/>
                  </a:lnTo>
                  <a:lnTo>
                    <a:pt x="2969" y="10457"/>
                  </a:lnTo>
                  <a:lnTo>
                    <a:pt x="2957" y="10464"/>
                  </a:lnTo>
                  <a:lnTo>
                    <a:pt x="2922" y="10477"/>
                  </a:lnTo>
                  <a:lnTo>
                    <a:pt x="2875" y="10484"/>
                  </a:lnTo>
                  <a:lnTo>
                    <a:pt x="2744" y="10519"/>
                  </a:lnTo>
                  <a:lnTo>
                    <a:pt x="2674" y="10519"/>
                  </a:lnTo>
                  <a:lnTo>
                    <a:pt x="2626" y="10512"/>
                  </a:lnTo>
                  <a:lnTo>
                    <a:pt x="2508" y="10443"/>
                  </a:lnTo>
                  <a:lnTo>
                    <a:pt x="2437" y="10408"/>
                  </a:lnTo>
                  <a:lnTo>
                    <a:pt x="2378" y="10381"/>
                  </a:lnTo>
                  <a:lnTo>
                    <a:pt x="2342" y="10367"/>
                  </a:lnTo>
                  <a:lnTo>
                    <a:pt x="2295" y="10367"/>
                  </a:lnTo>
                  <a:lnTo>
                    <a:pt x="2106" y="10394"/>
                  </a:lnTo>
                  <a:lnTo>
                    <a:pt x="2059" y="10394"/>
                  </a:lnTo>
                  <a:lnTo>
                    <a:pt x="2035" y="10381"/>
                  </a:lnTo>
                  <a:lnTo>
                    <a:pt x="2035" y="10374"/>
                  </a:lnTo>
                  <a:lnTo>
                    <a:pt x="2023" y="10353"/>
                  </a:lnTo>
                  <a:lnTo>
                    <a:pt x="2011" y="10332"/>
                  </a:lnTo>
                  <a:lnTo>
                    <a:pt x="1928" y="10263"/>
                  </a:lnTo>
                  <a:lnTo>
                    <a:pt x="1834" y="10201"/>
                  </a:lnTo>
                  <a:lnTo>
                    <a:pt x="1739" y="10173"/>
                  </a:lnTo>
                  <a:lnTo>
                    <a:pt x="1645" y="10160"/>
                  </a:lnTo>
                  <a:lnTo>
                    <a:pt x="1538" y="10104"/>
                  </a:lnTo>
                  <a:lnTo>
                    <a:pt x="1538" y="10091"/>
                  </a:lnTo>
                  <a:lnTo>
                    <a:pt x="1515" y="10063"/>
                  </a:lnTo>
                  <a:lnTo>
                    <a:pt x="1574" y="10022"/>
                  </a:lnTo>
                  <a:lnTo>
                    <a:pt x="1739" y="9980"/>
                  </a:lnTo>
                  <a:lnTo>
                    <a:pt x="1751" y="9918"/>
                  </a:lnTo>
                  <a:lnTo>
                    <a:pt x="1727" y="9814"/>
                  </a:lnTo>
                  <a:lnTo>
                    <a:pt x="1739" y="9794"/>
                  </a:lnTo>
                  <a:lnTo>
                    <a:pt x="1751" y="9780"/>
                  </a:lnTo>
                  <a:lnTo>
                    <a:pt x="1787" y="9766"/>
                  </a:lnTo>
                  <a:lnTo>
                    <a:pt x="1822" y="9745"/>
                  </a:lnTo>
                  <a:lnTo>
                    <a:pt x="1857" y="9718"/>
                  </a:lnTo>
                  <a:lnTo>
                    <a:pt x="1928" y="9649"/>
                  </a:lnTo>
                  <a:lnTo>
                    <a:pt x="1928" y="9635"/>
                  </a:lnTo>
                  <a:lnTo>
                    <a:pt x="1928" y="9628"/>
                  </a:lnTo>
                  <a:lnTo>
                    <a:pt x="1905" y="9628"/>
                  </a:lnTo>
                  <a:lnTo>
                    <a:pt x="1869" y="9635"/>
                  </a:lnTo>
                  <a:lnTo>
                    <a:pt x="1834" y="9628"/>
                  </a:lnTo>
                  <a:lnTo>
                    <a:pt x="1763" y="9621"/>
                  </a:lnTo>
                  <a:lnTo>
                    <a:pt x="1727" y="9614"/>
                  </a:lnTo>
                  <a:lnTo>
                    <a:pt x="1692" y="9607"/>
                  </a:lnTo>
                  <a:lnTo>
                    <a:pt x="1656" y="9600"/>
                  </a:lnTo>
                  <a:lnTo>
                    <a:pt x="1633" y="9593"/>
                  </a:lnTo>
                  <a:lnTo>
                    <a:pt x="1585" y="9566"/>
                  </a:lnTo>
                  <a:lnTo>
                    <a:pt x="1526" y="9462"/>
                  </a:lnTo>
                  <a:lnTo>
                    <a:pt x="1538" y="9421"/>
                  </a:lnTo>
                  <a:lnTo>
                    <a:pt x="1562" y="9386"/>
                  </a:lnTo>
                  <a:lnTo>
                    <a:pt x="1562" y="9359"/>
                  </a:lnTo>
                  <a:lnTo>
                    <a:pt x="1503" y="9241"/>
                  </a:lnTo>
                  <a:lnTo>
                    <a:pt x="1467" y="9207"/>
                  </a:lnTo>
                  <a:lnTo>
                    <a:pt x="1266" y="9103"/>
                  </a:lnTo>
                  <a:lnTo>
                    <a:pt x="1172" y="9062"/>
                  </a:lnTo>
                  <a:lnTo>
                    <a:pt x="1053" y="8992"/>
                  </a:lnTo>
                  <a:lnTo>
                    <a:pt x="994" y="8944"/>
                  </a:lnTo>
                  <a:lnTo>
                    <a:pt x="1006" y="8910"/>
                  </a:lnTo>
                  <a:lnTo>
                    <a:pt x="1030" y="8882"/>
                  </a:lnTo>
                  <a:lnTo>
                    <a:pt x="1030" y="8861"/>
                  </a:lnTo>
                  <a:lnTo>
                    <a:pt x="1006" y="8827"/>
                  </a:lnTo>
                  <a:lnTo>
                    <a:pt x="982" y="8799"/>
                  </a:lnTo>
                  <a:lnTo>
                    <a:pt x="947" y="8778"/>
                  </a:lnTo>
                  <a:lnTo>
                    <a:pt x="639" y="8620"/>
                  </a:lnTo>
                  <a:lnTo>
                    <a:pt x="486" y="8516"/>
                  </a:lnTo>
                  <a:lnTo>
                    <a:pt x="474" y="8502"/>
                  </a:lnTo>
                  <a:lnTo>
                    <a:pt x="379" y="8336"/>
                  </a:lnTo>
                  <a:lnTo>
                    <a:pt x="344" y="8309"/>
                  </a:lnTo>
                  <a:lnTo>
                    <a:pt x="285" y="8267"/>
                  </a:lnTo>
                  <a:lnTo>
                    <a:pt x="237" y="8254"/>
                  </a:lnTo>
                  <a:lnTo>
                    <a:pt x="131" y="8191"/>
                  </a:lnTo>
                  <a:lnTo>
                    <a:pt x="131" y="8081"/>
                  </a:lnTo>
                  <a:lnTo>
                    <a:pt x="178" y="8026"/>
                  </a:lnTo>
                  <a:lnTo>
                    <a:pt x="178" y="7957"/>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4"/>
            <p:cNvSpPr/>
            <p:nvPr/>
          </p:nvSpPr>
          <p:spPr>
            <a:xfrm flipH="1">
              <a:off x="4295487" y="1504881"/>
              <a:ext cx="283750" cy="687334"/>
            </a:xfrm>
            <a:custGeom>
              <a:avLst/>
              <a:gdLst/>
              <a:ahLst/>
              <a:cxnLst/>
              <a:rect l="l" t="t" r="r" b="b"/>
              <a:pathLst>
                <a:path w="4661" h="7211" extrusionOk="0">
                  <a:moveTo>
                    <a:pt x="0" y="995"/>
                  </a:moveTo>
                  <a:lnTo>
                    <a:pt x="0" y="995"/>
                  </a:lnTo>
                  <a:lnTo>
                    <a:pt x="95" y="1009"/>
                  </a:lnTo>
                  <a:lnTo>
                    <a:pt x="237" y="1043"/>
                  </a:lnTo>
                  <a:lnTo>
                    <a:pt x="296" y="1050"/>
                  </a:lnTo>
                  <a:lnTo>
                    <a:pt x="367" y="1057"/>
                  </a:lnTo>
                  <a:lnTo>
                    <a:pt x="438" y="1057"/>
                  </a:lnTo>
                  <a:lnTo>
                    <a:pt x="497" y="1050"/>
                  </a:lnTo>
                  <a:lnTo>
                    <a:pt x="556" y="1037"/>
                  </a:lnTo>
                  <a:lnTo>
                    <a:pt x="615" y="1023"/>
                  </a:lnTo>
                  <a:lnTo>
                    <a:pt x="698" y="1030"/>
                  </a:lnTo>
                  <a:lnTo>
                    <a:pt x="757" y="1050"/>
                  </a:lnTo>
                  <a:lnTo>
                    <a:pt x="817" y="1057"/>
                  </a:lnTo>
                  <a:lnTo>
                    <a:pt x="852" y="1050"/>
                  </a:lnTo>
                  <a:lnTo>
                    <a:pt x="876" y="1009"/>
                  </a:lnTo>
                  <a:lnTo>
                    <a:pt x="899" y="974"/>
                  </a:lnTo>
                  <a:lnTo>
                    <a:pt x="947" y="947"/>
                  </a:lnTo>
                  <a:lnTo>
                    <a:pt x="1018" y="933"/>
                  </a:lnTo>
                  <a:lnTo>
                    <a:pt x="994" y="905"/>
                  </a:lnTo>
                  <a:lnTo>
                    <a:pt x="970" y="885"/>
                  </a:lnTo>
                  <a:lnTo>
                    <a:pt x="923" y="871"/>
                  </a:lnTo>
                  <a:lnTo>
                    <a:pt x="852" y="788"/>
                  </a:lnTo>
                  <a:lnTo>
                    <a:pt x="805" y="774"/>
                  </a:lnTo>
                  <a:lnTo>
                    <a:pt x="757" y="691"/>
                  </a:lnTo>
                  <a:lnTo>
                    <a:pt x="698" y="657"/>
                  </a:lnTo>
                  <a:lnTo>
                    <a:pt x="675" y="601"/>
                  </a:lnTo>
                  <a:lnTo>
                    <a:pt x="651" y="574"/>
                  </a:lnTo>
                  <a:lnTo>
                    <a:pt x="604" y="539"/>
                  </a:lnTo>
                  <a:lnTo>
                    <a:pt x="651" y="505"/>
                  </a:lnTo>
                  <a:lnTo>
                    <a:pt x="793" y="429"/>
                  </a:lnTo>
                  <a:lnTo>
                    <a:pt x="947" y="374"/>
                  </a:lnTo>
                  <a:lnTo>
                    <a:pt x="1065" y="360"/>
                  </a:lnTo>
                  <a:lnTo>
                    <a:pt x="1171" y="325"/>
                  </a:lnTo>
                  <a:lnTo>
                    <a:pt x="1278" y="304"/>
                  </a:lnTo>
                  <a:lnTo>
                    <a:pt x="1301" y="270"/>
                  </a:lnTo>
                  <a:lnTo>
                    <a:pt x="1301" y="242"/>
                  </a:lnTo>
                  <a:lnTo>
                    <a:pt x="1278" y="215"/>
                  </a:lnTo>
                  <a:lnTo>
                    <a:pt x="1278" y="187"/>
                  </a:lnTo>
                  <a:lnTo>
                    <a:pt x="1290" y="132"/>
                  </a:lnTo>
                  <a:lnTo>
                    <a:pt x="1313" y="90"/>
                  </a:lnTo>
                  <a:lnTo>
                    <a:pt x="1361" y="56"/>
                  </a:lnTo>
                  <a:lnTo>
                    <a:pt x="1408" y="35"/>
                  </a:lnTo>
                  <a:lnTo>
                    <a:pt x="1479" y="35"/>
                  </a:lnTo>
                  <a:lnTo>
                    <a:pt x="1609" y="21"/>
                  </a:lnTo>
                  <a:lnTo>
                    <a:pt x="1715" y="14"/>
                  </a:lnTo>
                  <a:lnTo>
                    <a:pt x="1798" y="7"/>
                  </a:lnTo>
                  <a:lnTo>
                    <a:pt x="2047" y="1"/>
                  </a:lnTo>
                  <a:lnTo>
                    <a:pt x="2638" y="49"/>
                  </a:lnTo>
                  <a:lnTo>
                    <a:pt x="2638" y="70"/>
                  </a:lnTo>
                  <a:lnTo>
                    <a:pt x="2768" y="180"/>
                  </a:lnTo>
                  <a:lnTo>
                    <a:pt x="2792" y="215"/>
                  </a:lnTo>
                  <a:lnTo>
                    <a:pt x="2756" y="228"/>
                  </a:lnTo>
                  <a:lnTo>
                    <a:pt x="2697" y="222"/>
                  </a:lnTo>
                  <a:lnTo>
                    <a:pt x="2638" y="228"/>
                  </a:lnTo>
                  <a:lnTo>
                    <a:pt x="2579" y="235"/>
                  </a:lnTo>
                  <a:lnTo>
                    <a:pt x="2520" y="249"/>
                  </a:lnTo>
                  <a:lnTo>
                    <a:pt x="2472" y="277"/>
                  </a:lnTo>
                  <a:lnTo>
                    <a:pt x="2472" y="311"/>
                  </a:lnTo>
                  <a:lnTo>
                    <a:pt x="2520" y="353"/>
                  </a:lnTo>
                  <a:lnTo>
                    <a:pt x="2567" y="380"/>
                  </a:lnTo>
                  <a:lnTo>
                    <a:pt x="2673" y="491"/>
                  </a:lnTo>
                  <a:lnTo>
                    <a:pt x="2638" y="532"/>
                  </a:lnTo>
                  <a:lnTo>
                    <a:pt x="2614" y="567"/>
                  </a:lnTo>
                  <a:lnTo>
                    <a:pt x="2591" y="650"/>
                  </a:lnTo>
                  <a:lnTo>
                    <a:pt x="2591" y="684"/>
                  </a:lnTo>
                  <a:lnTo>
                    <a:pt x="2602" y="719"/>
                  </a:lnTo>
                  <a:lnTo>
                    <a:pt x="2591" y="740"/>
                  </a:lnTo>
                  <a:lnTo>
                    <a:pt x="2567" y="753"/>
                  </a:lnTo>
                  <a:lnTo>
                    <a:pt x="2531" y="767"/>
                  </a:lnTo>
                  <a:lnTo>
                    <a:pt x="2508" y="781"/>
                  </a:lnTo>
                  <a:lnTo>
                    <a:pt x="2508" y="802"/>
                  </a:lnTo>
                  <a:lnTo>
                    <a:pt x="2531" y="822"/>
                  </a:lnTo>
                  <a:lnTo>
                    <a:pt x="2614" y="850"/>
                  </a:lnTo>
                  <a:lnTo>
                    <a:pt x="2732" y="871"/>
                  </a:lnTo>
                  <a:lnTo>
                    <a:pt x="2756" y="878"/>
                  </a:lnTo>
                  <a:lnTo>
                    <a:pt x="2768" y="892"/>
                  </a:lnTo>
                  <a:lnTo>
                    <a:pt x="2792" y="933"/>
                  </a:lnTo>
                  <a:lnTo>
                    <a:pt x="2827" y="947"/>
                  </a:lnTo>
                  <a:lnTo>
                    <a:pt x="2874" y="954"/>
                  </a:lnTo>
                  <a:lnTo>
                    <a:pt x="2922" y="954"/>
                  </a:lnTo>
                  <a:lnTo>
                    <a:pt x="2969" y="961"/>
                  </a:lnTo>
                  <a:lnTo>
                    <a:pt x="3016" y="995"/>
                  </a:lnTo>
                  <a:lnTo>
                    <a:pt x="3075" y="1016"/>
                  </a:lnTo>
                  <a:lnTo>
                    <a:pt x="3123" y="1023"/>
                  </a:lnTo>
                  <a:lnTo>
                    <a:pt x="3265" y="1078"/>
                  </a:lnTo>
                  <a:lnTo>
                    <a:pt x="3407" y="1106"/>
                  </a:lnTo>
                  <a:lnTo>
                    <a:pt x="3454" y="1106"/>
                  </a:lnTo>
                  <a:lnTo>
                    <a:pt x="3478" y="1099"/>
                  </a:lnTo>
                  <a:lnTo>
                    <a:pt x="3513" y="1099"/>
                  </a:lnTo>
                  <a:lnTo>
                    <a:pt x="3549" y="1099"/>
                  </a:lnTo>
                  <a:lnTo>
                    <a:pt x="3596" y="1106"/>
                  </a:lnTo>
                  <a:lnTo>
                    <a:pt x="3738" y="1119"/>
                  </a:lnTo>
                  <a:lnTo>
                    <a:pt x="3785" y="1133"/>
                  </a:lnTo>
                  <a:lnTo>
                    <a:pt x="3832" y="1154"/>
                  </a:lnTo>
                  <a:lnTo>
                    <a:pt x="3915" y="1202"/>
                  </a:lnTo>
                  <a:lnTo>
                    <a:pt x="3939" y="1244"/>
                  </a:lnTo>
                  <a:lnTo>
                    <a:pt x="3974" y="1299"/>
                  </a:lnTo>
                  <a:lnTo>
                    <a:pt x="4010" y="1334"/>
                  </a:lnTo>
                  <a:lnTo>
                    <a:pt x="4128" y="1403"/>
                  </a:lnTo>
                  <a:lnTo>
                    <a:pt x="4187" y="1458"/>
                  </a:lnTo>
                  <a:lnTo>
                    <a:pt x="4235" y="1479"/>
                  </a:lnTo>
                  <a:lnTo>
                    <a:pt x="4270" y="1527"/>
                  </a:lnTo>
                  <a:lnTo>
                    <a:pt x="4341" y="1582"/>
                  </a:lnTo>
                  <a:lnTo>
                    <a:pt x="4365" y="1693"/>
                  </a:lnTo>
                  <a:lnTo>
                    <a:pt x="4388" y="1762"/>
                  </a:lnTo>
                  <a:lnTo>
                    <a:pt x="4412" y="1789"/>
                  </a:lnTo>
                  <a:lnTo>
                    <a:pt x="4400" y="1817"/>
                  </a:lnTo>
                  <a:lnTo>
                    <a:pt x="4400" y="1845"/>
                  </a:lnTo>
                  <a:lnTo>
                    <a:pt x="4270" y="1969"/>
                  </a:lnTo>
                  <a:lnTo>
                    <a:pt x="4175" y="2059"/>
                  </a:lnTo>
                  <a:lnTo>
                    <a:pt x="4128" y="2086"/>
                  </a:lnTo>
                  <a:lnTo>
                    <a:pt x="4081" y="2107"/>
                  </a:lnTo>
                  <a:lnTo>
                    <a:pt x="4022" y="2128"/>
                  </a:lnTo>
                  <a:lnTo>
                    <a:pt x="3962" y="2155"/>
                  </a:lnTo>
                  <a:lnTo>
                    <a:pt x="3738" y="2335"/>
                  </a:lnTo>
                  <a:lnTo>
                    <a:pt x="3702" y="2349"/>
                  </a:lnTo>
                  <a:lnTo>
                    <a:pt x="3537" y="2445"/>
                  </a:lnTo>
                  <a:lnTo>
                    <a:pt x="3525" y="2501"/>
                  </a:lnTo>
                  <a:lnTo>
                    <a:pt x="3513" y="2521"/>
                  </a:lnTo>
                  <a:lnTo>
                    <a:pt x="3537" y="2556"/>
                  </a:lnTo>
                  <a:lnTo>
                    <a:pt x="3442" y="2660"/>
                  </a:lnTo>
                  <a:lnTo>
                    <a:pt x="3312" y="2881"/>
                  </a:lnTo>
                  <a:lnTo>
                    <a:pt x="3383" y="2922"/>
                  </a:lnTo>
                  <a:lnTo>
                    <a:pt x="3407" y="2908"/>
                  </a:lnTo>
                  <a:lnTo>
                    <a:pt x="3407" y="2894"/>
                  </a:lnTo>
                  <a:lnTo>
                    <a:pt x="3430" y="2881"/>
                  </a:lnTo>
                  <a:lnTo>
                    <a:pt x="3454" y="2874"/>
                  </a:lnTo>
                  <a:lnTo>
                    <a:pt x="3478" y="2881"/>
                  </a:lnTo>
                  <a:lnTo>
                    <a:pt x="3631" y="2936"/>
                  </a:lnTo>
                  <a:lnTo>
                    <a:pt x="3667" y="2943"/>
                  </a:lnTo>
                  <a:lnTo>
                    <a:pt x="3714" y="2943"/>
                  </a:lnTo>
                  <a:lnTo>
                    <a:pt x="3738" y="2936"/>
                  </a:lnTo>
                  <a:lnTo>
                    <a:pt x="3880" y="2936"/>
                  </a:lnTo>
                  <a:lnTo>
                    <a:pt x="3915" y="2929"/>
                  </a:lnTo>
                  <a:lnTo>
                    <a:pt x="3962" y="2908"/>
                  </a:lnTo>
                  <a:lnTo>
                    <a:pt x="3998" y="2901"/>
                  </a:lnTo>
                  <a:lnTo>
                    <a:pt x="4057" y="2901"/>
                  </a:lnTo>
                  <a:lnTo>
                    <a:pt x="4104" y="2894"/>
                  </a:lnTo>
                  <a:lnTo>
                    <a:pt x="4128" y="2887"/>
                  </a:lnTo>
                  <a:lnTo>
                    <a:pt x="4164" y="2887"/>
                  </a:lnTo>
                  <a:lnTo>
                    <a:pt x="4246" y="2894"/>
                  </a:lnTo>
                  <a:lnTo>
                    <a:pt x="4305" y="2908"/>
                  </a:lnTo>
                  <a:lnTo>
                    <a:pt x="4365" y="2929"/>
                  </a:lnTo>
                  <a:lnTo>
                    <a:pt x="4554" y="3053"/>
                  </a:lnTo>
                  <a:lnTo>
                    <a:pt x="4660" y="3102"/>
                  </a:lnTo>
                  <a:lnTo>
                    <a:pt x="4459" y="3171"/>
                  </a:lnTo>
                  <a:lnTo>
                    <a:pt x="4294" y="3267"/>
                  </a:lnTo>
                  <a:lnTo>
                    <a:pt x="4211" y="3288"/>
                  </a:lnTo>
                  <a:lnTo>
                    <a:pt x="4152" y="3329"/>
                  </a:lnTo>
                  <a:lnTo>
                    <a:pt x="4116" y="3454"/>
                  </a:lnTo>
                  <a:lnTo>
                    <a:pt x="4081" y="3502"/>
                  </a:lnTo>
                  <a:lnTo>
                    <a:pt x="4045" y="3516"/>
                  </a:lnTo>
                  <a:lnTo>
                    <a:pt x="4010" y="3530"/>
                  </a:lnTo>
                  <a:lnTo>
                    <a:pt x="3986" y="3544"/>
                  </a:lnTo>
                  <a:lnTo>
                    <a:pt x="3974" y="3564"/>
                  </a:lnTo>
                  <a:lnTo>
                    <a:pt x="3962" y="3640"/>
                  </a:lnTo>
                  <a:lnTo>
                    <a:pt x="3962" y="3661"/>
                  </a:lnTo>
                  <a:lnTo>
                    <a:pt x="3951" y="3682"/>
                  </a:lnTo>
                  <a:lnTo>
                    <a:pt x="3962" y="3689"/>
                  </a:lnTo>
                  <a:lnTo>
                    <a:pt x="3962" y="3702"/>
                  </a:lnTo>
                  <a:lnTo>
                    <a:pt x="3986" y="3709"/>
                  </a:lnTo>
                  <a:lnTo>
                    <a:pt x="3998" y="3723"/>
                  </a:lnTo>
                  <a:lnTo>
                    <a:pt x="3998" y="3730"/>
                  </a:lnTo>
                  <a:lnTo>
                    <a:pt x="3998" y="3744"/>
                  </a:lnTo>
                  <a:lnTo>
                    <a:pt x="3998" y="3758"/>
                  </a:lnTo>
                  <a:lnTo>
                    <a:pt x="3986" y="3771"/>
                  </a:lnTo>
                  <a:lnTo>
                    <a:pt x="3962" y="3785"/>
                  </a:lnTo>
                  <a:lnTo>
                    <a:pt x="3915" y="3799"/>
                  </a:lnTo>
                  <a:lnTo>
                    <a:pt x="3773" y="3820"/>
                  </a:lnTo>
                  <a:lnTo>
                    <a:pt x="3738" y="3813"/>
                  </a:lnTo>
                  <a:lnTo>
                    <a:pt x="3702" y="3813"/>
                  </a:lnTo>
                  <a:lnTo>
                    <a:pt x="3679" y="3813"/>
                  </a:lnTo>
                  <a:lnTo>
                    <a:pt x="3655" y="3827"/>
                  </a:lnTo>
                  <a:lnTo>
                    <a:pt x="3655" y="3868"/>
                  </a:lnTo>
                  <a:lnTo>
                    <a:pt x="3631" y="3916"/>
                  </a:lnTo>
                  <a:lnTo>
                    <a:pt x="3584" y="3965"/>
                  </a:lnTo>
                  <a:lnTo>
                    <a:pt x="3478" y="4027"/>
                  </a:lnTo>
                  <a:lnTo>
                    <a:pt x="3383" y="4103"/>
                  </a:lnTo>
                  <a:lnTo>
                    <a:pt x="3466" y="4193"/>
                  </a:lnTo>
                  <a:lnTo>
                    <a:pt x="3513" y="4255"/>
                  </a:lnTo>
                  <a:lnTo>
                    <a:pt x="3549" y="4296"/>
                  </a:lnTo>
                  <a:lnTo>
                    <a:pt x="3643" y="4483"/>
                  </a:lnTo>
                  <a:lnTo>
                    <a:pt x="3584" y="4531"/>
                  </a:lnTo>
                  <a:lnTo>
                    <a:pt x="3454" y="4600"/>
                  </a:lnTo>
                  <a:lnTo>
                    <a:pt x="3407" y="4642"/>
                  </a:lnTo>
                  <a:lnTo>
                    <a:pt x="3395" y="4704"/>
                  </a:lnTo>
                  <a:lnTo>
                    <a:pt x="3407" y="4759"/>
                  </a:lnTo>
                  <a:lnTo>
                    <a:pt x="3478" y="4842"/>
                  </a:lnTo>
                  <a:lnTo>
                    <a:pt x="3501" y="4883"/>
                  </a:lnTo>
                  <a:lnTo>
                    <a:pt x="3489" y="5035"/>
                  </a:lnTo>
                  <a:lnTo>
                    <a:pt x="3466" y="5077"/>
                  </a:lnTo>
                  <a:lnTo>
                    <a:pt x="3442" y="5104"/>
                  </a:lnTo>
                  <a:lnTo>
                    <a:pt x="3383" y="5153"/>
                  </a:lnTo>
                  <a:lnTo>
                    <a:pt x="3359" y="5180"/>
                  </a:lnTo>
                  <a:lnTo>
                    <a:pt x="3359" y="5256"/>
                  </a:lnTo>
                  <a:lnTo>
                    <a:pt x="3347" y="5305"/>
                  </a:lnTo>
                  <a:lnTo>
                    <a:pt x="3265" y="5394"/>
                  </a:lnTo>
                  <a:lnTo>
                    <a:pt x="3229" y="5450"/>
                  </a:lnTo>
                  <a:lnTo>
                    <a:pt x="3206" y="5609"/>
                  </a:lnTo>
                  <a:lnTo>
                    <a:pt x="3217" y="5643"/>
                  </a:lnTo>
                  <a:lnTo>
                    <a:pt x="3253" y="5678"/>
                  </a:lnTo>
                  <a:lnTo>
                    <a:pt x="3241" y="5698"/>
                  </a:lnTo>
                  <a:lnTo>
                    <a:pt x="3217" y="5719"/>
                  </a:lnTo>
                  <a:lnTo>
                    <a:pt x="3206" y="5747"/>
                  </a:lnTo>
                  <a:lnTo>
                    <a:pt x="3217" y="5760"/>
                  </a:lnTo>
                  <a:lnTo>
                    <a:pt x="3253" y="5788"/>
                  </a:lnTo>
                  <a:lnTo>
                    <a:pt x="3265" y="5809"/>
                  </a:lnTo>
                  <a:lnTo>
                    <a:pt x="3265" y="5816"/>
                  </a:lnTo>
                  <a:lnTo>
                    <a:pt x="3265" y="5871"/>
                  </a:lnTo>
                  <a:lnTo>
                    <a:pt x="3265" y="5899"/>
                  </a:lnTo>
                  <a:lnTo>
                    <a:pt x="3300" y="5940"/>
                  </a:lnTo>
                  <a:lnTo>
                    <a:pt x="3312" y="5968"/>
                  </a:lnTo>
                  <a:lnTo>
                    <a:pt x="3324" y="5975"/>
                  </a:lnTo>
                  <a:lnTo>
                    <a:pt x="3359" y="5995"/>
                  </a:lnTo>
                  <a:lnTo>
                    <a:pt x="3359" y="6002"/>
                  </a:lnTo>
                  <a:lnTo>
                    <a:pt x="3359" y="6016"/>
                  </a:lnTo>
                  <a:lnTo>
                    <a:pt x="3347" y="6037"/>
                  </a:lnTo>
                  <a:lnTo>
                    <a:pt x="3336" y="6078"/>
                  </a:lnTo>
                  <a:lnTo>
                    <a:pt x="3324" y="6099"/>
                  </a:lnTo>
                  <a:lnTo>
                    <a:pt x="3324" y="6120"/>
                  </a:lnTo>
                  <a:lnTo>
                    <a:pt x="3300" y="6230"/>
                  </a:lnTo>
                  <a:lnTo>
                    <a:pt x="3300" y="6265"/>
                  </a:lnTo>
                  <a:lnTo>
                    <a:pt x="3265" y="6313"/>
                  </a:lnTo>
                  <a:lnTo>
                    <a:pt x="3111" y="6472"/>
                  </a:lnTo>
                  <a:lnTo>
                    <a:pt x="3111" y="6513"/>
                  </a:lnTo>
                  <a:lnTo>
                    <a:pt x="3087" y="6527"/>
                  </a:lnTo>
                  <a:lnTo>
                    <a:pt x="3075" y="6534"/>
                  </a:lnTo>
                  <a:lnTo>
                    <a:pt x="3052" y="6541"/>
                  </a:lnTo>
                  <a:lnTo>
                    <a:pt x="3028" y="6541"/>
                  </a:lnTo>
                  <a:lnTo>
                    <a:pt x="3005" y="6548"/>
                  </a:lnTo>
                  <a:lnTo>
                    <a:pt x="3005" y="6548"/>
                  </a:lnTo>
                  <a:lnTo>
                    <a:pt x="2969" y="6569"/>
                  </a:lnTo>
                  <a:lnTo>
                    <a:pt x="2957" y="6575"/>
                  </a:lnTo>
                  <a:lnTo>
                    <a:pt x="2934" y="6589"/>
                  </a:lnTo>
                  <a:lnTo>
                    <a:pt x="2922" y="6596"/>
                  </a:lnTo>
                  <a:lnTo>
                    <a:pt x="2910" y="6603"/>
                  </a:lnTo>
                  <a:lnTo>
                    <a:pt x="2886" y="6644"/>
                  </a:lnTo>
                  <a:lnTo>
                    <a:pt x="2886" y="6686"/>
                  </a:lnTo>
                  <a:lnTo>
                    <a:pt x="2910" y="6727"/>
                  </a:lnTo>
                  <a:lnTo>
                    <a:pt x="3016" y="6776"/>
                  </a:lnTo>
                  <a:lnTo>
                    <a:pt x="3064" y="6796"/>
                  </a:lnTo>
                  <a:lnTo>
                    <a:pt x="3087" y="6803"/>
                  </a:lnTo>
                  <a:lnTo>
                    <a:pt x="3146" y="6845"/>
                  </a:lnTo>
                  <a:lnTo>
                    <a:pt x="3170" y="6865"/>
                  </a:lnTo>
                  <a:lnTo>
                    <a:pt x="3170" y="6886"/>
                  </a:lnTo>
                  <a:lnTo>
                    <a:pt x="3158" y="6921"/>
                  </a:lnTo>
                  <a:lnTo>
                    <a:pt x="3146" y="6941"/>
                  </a:lnTo>
                  <a:lnTo>
                    <a:pt x="3146" y="6962"/>
                  </a:lnTo>
                  <a:lnTo>
                    <a:pt x="3170" y="6990"/>
                  </a:lnTo>
                  <a:lnTo>
                    <a:pt x="3194" y="7004"/>
                  </a:lnTo>
                  <a:lnTo>
                    <a:pt x="3194" y="7066"/>
                  </a:lnTo>
                  <a:lnTo>
                    <a:pt x="2709" y="7080"/>
                  </a:lnTo>
                  <a:lnTo>
                    <a:pt x="2768" y="7059"/>
                  </a:lnTo>
                  <a:lnTo>
                    <a:pt x="2756" y="7059"/>
                  </a:lnTo>
                  <a:lnTo>
                    <a:pt x="2602" y="7080"/>
                  </a:lnTo>
                  <a:lnTo>
                    <a:pt x="2567" y="7086"/>
                  </a:lnTo>
                  <a:lnTo>
                    <a:pt x="2543" y="7100"/>
                  </a:lnTo>
                  <a:lnTo>
                    <a:pt x="2496" y="7128"/>
                  </a:lnTo>
                  <a:lnTo>
                    <a:pt x="2460" y="7142"/>
                  </a:lnTo>
                  <a:lnTo>
                    <a:pt x="2425" y="7149"/>
                  </a:lnTo>
                  <a:lnTo>
                    <a:pt x="2390" y="7156"/>
                  </a:lnTo>
                  <a:lnTo>
                    <a:pt x="2366" y="7162"/>
                  </a:lnTo>
                  <a:lnTo>
                    <a:pt x="2295" y="7197"/>
                  </a:lnTo>
                  <a:lnTo>
                    <a:pt x="2248" y="7204"/>
                  </a:lnTo>
                  <a:lnTo>
                    <a:pt x="2212" y="7211"/>
                  </a:lnTo>
                  <a:lnTo>
                    <a:pt x="2165" y="7204"/>
                  </a:lnTo>
                  <a:lnTo>
                    <a:pt x="2047" y="7169"/>
                  </a:lnTo>
                  <a:lnTo>
                    <a:pt x="1976" y="7142"/>
                  </a:lnTo>
                  <a:lnTo>
                    <a:pt x="1916" y="7107"/>
                  </a:lnTo>
                  <a:lnTo>
                    <a:pt x="1881" y="7080"/>
                  </a:lnTo>
                  <a:lnTo>
                    <a:pt x="1834" y="7052"/>
                  </a:lnTo>
                  <a:lnTo>
                    <a:pt x="1798" y="7017"/>
                  </a:lnTo>
                  <a:lnTo>
                    <a:pt x="1715" y="6955"/>
                  </a:lnTo>
                  <a:lnTo>
                    <a:pt x="1704" y="6935"/>
                  </a:lnTo>
                  <a:lnTo>
                    <a:pt x="1692" y="6914"/>
                  </a:lnTo>
                  <a:lnTo>
                    <a:pt x="1680" y="6865"/>
                  </a:lnTo>
                  <a:lnTo>
                    <a:pt x="1692" y="6783"/>
                  </a:lnTo>
                  <a:lnTo>
                    <a:pt x="1680" y="6741"/>
                  </a:lnTo>
                  <a:lnTo>
                    <a:pt x="1656" y="6720"/>
                  </a:lnTo>
                  <a:lnTo>
                    <a:pt x="1633" y="6707"/>
                  </a:lnTo>
                  <a:lnTo>
                    <a:pt x="1562" y="6686"/>
                  </a:lnTo>
                  <a:lnTo>
                    <a:pt x="1514" y="6665"/>
                  </a:lnTo>
                  <a:lnTo>
                    <a:pt x="1479" y="6644"/>
                  </a:lnTo>
                  <a:lnTo>
                    <a:pt x="1432" y="6610"/>
                  </a:lnTo>
                  <a:lnTo>
                    <a:pt x="1420" y="6575"/>
                  </a:lnTo>
                  <a:lnTo>
                    <a:pt x="1408" y="6548"/>
                  </a:lnTo>
                  <a:lnTo>
                    <a:pt x="1420" y="6527"/>
                  </a:lnTo>
                  <a:lnTo>
                    <a:pt x="1432" y="6520"/>
                  </a:lnTo>
                  <a:lnTo>
                    <a:pt x="1443" y="6513"/>
                  </a:lnTo>
                  <a:lnTo>
                    <a:pt x="1455" y="6506"/>
                  </a:lnTo>
                  <a:lnTo>
                    <a:pt x="1491" y="6499"/>
                  </a:lnTo>
                  <a:lnTo>
                    <a:pt x="1538" y="6458"/>
                  </a:lnTo>
                  <a:lnTo>
                    <a:pt x="1704" y="6451"/>
                  </a:lnTo>
                  <a:lnTo>
                    <a:pt x="1751" y="6417"/>
                  </a:lnTo>
                  <a:lnTo>
                    <a:pt x="1775" y="6382"/>
                  </a:lnTo>
                  <a:lnTo>
                    <a:pt x="1763" y="6327"/>
                  </a:lnTo>
                  <a:lnTo>
                    <a:pt x="1775" y="6313"/>
                  </a:lnTo>
                  <a:lnTo>
                    <a:pt x="1775" y="6292"/>
                  </a:lnTo>
                  <a:lnTo>
                    <a:pt x="1834" y="6216"/>
                  </a:lnTo>
                  <a:lnTo>
                    <a:pt x="1881" y="6196"/>
                  </a:lnTo>
                  <a:lnTo>
                    <a:pt x="1905" y="6023"/>
                  </a:lnTo>
                  <a:lnTo>
                    <a:pt x="1881" y="5975"/>
                  </a:lnTo>
                  <a:lnTo>
                    <a:pt x="1857" y="5926"/>
                  </a:lnTo>
                  <a:lnTo>
                    <a:pt x="1810" y="5878"/>
                  </a:lnTo>
                  <a:lnTo>
                    <a:pt x="1786" y="5816"/>
                  </a:lnTo>
                  <a:lnTo>
                    <a:pt x="1727" y="5733"/>
                  </a:lnTo>
                  <a:lnTo>
                    <a:pt x="1668" y="5595"/>
                  </a:lnTo>
                  <a:lnTo>
                    <a:pt x="1680" y="5498"/>
                  </a:lnTo>
                  <a:lnTo>
                    <a:pt x="1704" y="5477"/>
                  </a:lnTo>
                  <a:lnTo>
                    <a:pt x="1751" y="5464"/>
                  </a:lnTo>
                  <a:lnTo>
                    <a:pt x="1834" y="5457"/>
                  </a:lnTo>
                  <a:lnTo>
                    <a:pt x="1893" y="5457"/>
                  </a:lnTo>
                  <a:lnTo>
                    <a:pt x="1928" y="5457"/>
                  </a:lnTo>
                  <a:lnTo>
                    <a:pt x="1940" y="5470"/>
                  </a:lnTo>
                  <a:lnTo>
                    <a:pt x="1952" y="5484"/>
                  </a:lnTo>
                  <a:lnTo>
                    <a:pt x="1928" y="5519"/>
                  </a:lnTo>
                  <a:lnTo>
                    <a:pt x="1905" y="5546"/>
                  </a:lnTo>
                  <a:lnTo>
                    <a:pt x="1893" y="5560"/>
                  </a:lnTo>
                  <a:lnTo>
                    <a:pt x="1869" y="5643"/>
                  </a:lnTo>
                  <a:lnTo>
                    <a:pt x="1987" y="5698"/>
                  </a:lnTo>
                  <a:lnTo>
                    <a:pt x="2011" y="5712"/>
                  </a:lnTo>
                  <a:lnTo>
                    <a:pt x="2047" y="5747"/>
                  </a:lnTo>
                  <a:lnTo>
                    <a:pt x="2058" y="5754"/>
                  </a:lnTo>
                  <a:lnTo>
                    <a:pt x="2082" y="5747"/>
                  </a:lnTo>
                  <a:lnTo>
                    <a:pt x="2106" y="5733"/>
                  </a:lnTo>
                  <a:lnTo>
                    <a:pt x="2117" y="5678"/>
                  </a:lnTo>
                  <a:lnTo>
                    <a:pt x="2177" y="5657"/>
                  </a:lnTo>
                  <a:lnTo>
                    <a:pt x="2188" y="5643"/>
                  </a:lnTo>
                  <a:lnTo>
                    <a:pt x="2224" y="5636"/>
                  </a:lnTo>
                  <a:lnTo>
                    <a:pt x="2248" y="5629"/>
                  </a:lnTo>
                  <a:lnTo>
                    <a:pt x="2307" y="5629"/>
                  </a:lnTo>
                  <a:lnTo>
                    <a:pt x="2330" y="5629"/>
                  </a:lnTo>
                  <a:lnTo>
                    <a:pt x="2342" y="5615"/>
                  </a:lnTo>
                  <a:lnTo>
                    <a:pt x="2342" y="5602"/>
                  </a:lnTo>
                  <a:lnTo>
                    <a:pt x="2248" y="5539"/>
                  </a:lnTo>
                  <a:lnTo>
                    <a:pt x="2200" y="5443"/>
                  </a:lnTo>
                  <a:lnTo>
                    <a:pt x="2224" y="5415"/>
                  </a:lnTo>
                  <a:lnTo>
                    <a:pt x="2248" y="5408"/>
                  </a:lnTo>
                  <a:lnTo>
                    <a:pt x="2330" y="5305"/>
                  </a:lnTo>
                  <a:lnTo>
                    <a:pt x="2437" y="5215"/>
                  </a:lnTo>
                  <a:lnTo>
                    <a:pt x="2472" y="5160"/>
                  </a:lnTo>
                  <a:lnTo>
                    <a:pt x="2472" y="5139"/>
                  </a:lnTo>
                  <a:lnTo>
                    <a:pt x="2472" y="5111"/>
                  </a:lnTo>
                  <a:lnTo>
                    <a:pt x="2460" y="5084"/>
                  </a:lnTo>
                  <a:lnTo>
                    <a:pt x="2437" y="5056"/>
                  </a:lnTo>
                  <a:lnTo>
                    <a:pt x="2413" y="5028"/>
                  </a:lnTo>
                  <a:lnTo>
                    <a:pt x="2390" y="5008"/>
                  </a:lnTo>
                  <a:lnTo>
                    <a:pt x="2330" y="4980"/>
                  </a:lnTo>
                  <a:lnTo>
                    <a:pt x="2188" y="4918"/>
                  </a:lnTo>
                  <a:lnTo>
                    <a:pt x="2153" y="4890"/>
                  </a:lnTo>
                  <a:lnTo>
                    <a:pt x="2141" y="4876"/>
                  </a:lnTo>
                  <a:lnTo>
                    <a:pt x="2141" y="4863"/>
                  </a:lnTo>
                  <a:lnTo>
                    <a:pt x="2153" y="4842"/>
                  </a:lnTo>
                  <a:lnTo>
                    <a:pt x="2141" y="4821"/>
                  </a:lnTo>
                  <a:lnTo>
                    <a:pt x="2117" y="4807"/>
                  </a:lnTo>
                  <a:lnTo>
                    <a:pt x="2023" y="4773"/>
                  </a:lnTo>
                  <a:lnTo>
                    <a:pt x="1964" y="4745"/>
                  </a:lnTo>
                  <a:lnTo>
                    <a:pt x="1952" y="4725"/>
                  </a:lnTo>
                  <a:lnTo>
                    <a:pt x="1952" y="4697"/>
                  </a:lnTo>
                  <a:lnTo>
                    <a:pt x="1987" y="4642"/>
                  </a:lnTo>
                  <a:lnTo>
                    <a:pt x="2035" y="4531"/>
                  </a:lnTo>
                  <a:lnTo>
                    <a:pt x="2011" y="4469"/>
                  </a:lnTo>
                  <a:lnTo>
                    <a:pt x="2011" y="4455"/>
                  </a:lnTo>
                  <a:lnTo>
                    <a:pt x="2023" y="4358"/>
                  </a:lnTo>
                  <a:lnTo>
                    <a:pt x="1976" y="4055"/>
                  </a:lnTo>
                  <a:lnTo>
                    <a:pt x="1987" y="3965"/>
                  </a:lnTo>
                  <a:lnTo>
                    <a:pt x="1916" y="3889"/>
                  </a:lnTo>
                  <a:lnTo>
                    <a:pt x="1881" y="3882"/>
                  </a:lnTo>
                  <a:lnTo>
                    <a:pt x="1715" y="3854"/>
                  </a:lnTo>
                  <a:lnTo>
                    <a:pt x="1763" y="3854"/>
                  </a:lnTo>
                  <a:lnTo>
                    <a:pt x="1822" y="3841"/>
                  </a:lnTo>
                  <a:lnTo>
                    <a:pt x="1810" y="3792"/>
                  </a:lnTo>
                  <a:lnTo>
                    <a:pt x="1775" y="3744"/>
                  </a:lnTo>
                  <a:lnTo>
                    <a:pt x="1633" y="3689"/>
                  </a:lnTo>
                  <a:lnTo>
                    <a:pt x="1562" y="3647"/>
                  </a:lnTo>
                  <a:lnTo>
                    <a:pt x="1514" y="3606"/>
                  </a:lnTo>
                  <a:lnTo>
                    <a:pt x="1384" y="3412"/>
                  </a:lnTo>
                  <a:lnTo>
                    <a:pt x="1077" y="3150"/>
                  </a:lnTo>
                  <a:lnTo>
                    <a:pt x="1006" y="3046"/>
                  </a:lnTo>
                  <a:lnTo>
                    <a:pt x="947" y="3019"/>
                  </a:lnTo>
                  <a:lnTo>
                    <a:pt x="793" y="2963"/>
                  </a:lnTo>
                  <a:lnTo>
                    <a:pt x="734" y="2922"/>
                  </a:lnTo>
                  <a:lnTo>
                    <a:pt x="698" y="2881"/>
                  </a:lnTo>
                  <a:lnTo>
                    <a:pt x="592" y="2729"/>
                  </a:lnTo>
                  <a:lnTo>
                    <a:pt x="391" y="2535"/>
                  </a:lnTo>
                  <a:lnTo>
                    <a:pt x="261" y="2390"/>
                  </a:lnTo>
                  <a:lnTo>
                    <a:pt x="237" y="2335"/>
                  </a:lnTo>
                  <a:lnTo>
                    <a:pt x="249" y="2293"/>
                  </a:lnTo>
                  <a:lnTo>
                    <a:pt x="284" y="2252"/>
                  </a:lnTo>
                  <a:lnTo>
                    <a:pt x="308" y="2190"/>
                  </a:lnTo>
                  <a:lnTo>
                    <a:pt x="308" y="2142"/>
                  </a:lnTo>
                  <a:lnTo>
                    <a:pt x="272" y="2059"/>
                  </a:lnTo>
                  <a:lnTo>
                    <a:pt x="272" y="1969"/>
                  </a:lnTo>
                  <a:lnTo>
                    <a:pt x="71" y="1568"/>
                  </a:lnTo>
                  <a:lnTo>
                    <a:pt x="0" y="1071"/>
                  </a:lnTo>
                  <a:lnTo>
                    <a:pt x="0" y="1030"/>
                  </a:lnTo>
                  <a:lnTo>
                    <a:pt x="0" y="995"/>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4"/>
            <p:cNvSpPr/>
            <p:nvPr/>
          </p:nvSpPr>
          <p:spPr>
            <a:xfrm flipH="1">
              <a:off x="3345109" y="3123662"/>
              <a:ext cx="567378" cy="499750"/>
            </a:xfrm>
            <a:custGeom>
              <a:avLst/>
              <a:gdLst/>
              <a:ahLst/>
              <a:cxnLst/>
              <a:rect l="l" t="t" r="r" b="b"/>
              <a:pathLst>
                <a:path w="9320" h="5243" extrusionOk="0">
                  <a:moveTo>
                    <a:pt x="8090" y="1499"/>
                  </a:moveTo>
                  <a:lnTo>
                    <a:pt x="8019" y="1506"/>
                  </a:lnTo>
                  <a:lnTo>
                    <a:pt x="7972" y="1520"/>
                  </a:lnTo>
                  <a:lnTo>
                    <a:pt x="7972" y="1547"/>
                  </a:lnTo>
                  <a:lnTo>
                    <a:pt x="8042" y="1589"/>
                  </a:lnTo>
                  <a:lnTo>
                    <a:pt x="8019" y="1609"/>
                  </a:lnTo>
                  <a:lnTo>
                    <a:pt x="8042" y="1623"/>
                  </a:lnTo>
                  <a:lnTo>
                    <a:pt x="7972" y="1644"/>
                  </a:lnTo>
                  <a:lnTo>
                    <a:pt x="7865" y="1658"/>
                  </a:lnTo>
                  <a:lnTo>
                    <a:pt x="7747" y="1651"/>
                  </a:lnTo>
                  <a:lnTo>
                    <a:pt x="7652" y="1623"/>
                  </a:lnTo>
                  <a:lnTo>
                    <a:pt x="7711" y="1589"/>
                  </a:lnTo>
                  <a:lnTo>
                    <a:pt x="7841" y="1547"/>
                  </a:lnTo>
                  <a:lnTo>
                    <a:pt x="7901" y="1520"/>
                  </a:lnTo>
                  <a:lnTo>
                    <a:pt x="8042" y="1409"/>
                  </a:lnTo>
                  <a:lnTo>
                    <a:pt x="8102" y="1388"/>
                  </a:lnTo>
                  <a:lnTo>
                    <a:pt x="8149" y="1388"/>
                  </a:lnTo>
                  <a:lnTo>
                    <a:pt x="8173" y="1430"/>
                  </a:lnTo>
                  <a:lnTo>
                    <a:pt x="8149" y="1478"/>
                  </a:lnTo>
                  <a:lnTo>
                    <a:pt x="8090" y="1499"/>
                  </a:lnTo>
                  <a:close/>
                  <a:moveTo>
                    <a:pt x="8019" y="1388"/>
                  </a:moveTo>
                  <a:lnTo>
                    <a:pt x="7995" y="1416"/>
                  </a:lnTo>
                  <a:lnTo>
                    <a:pt x="7889" y="1499"/>
                  </a:lnTo>
                  <a:lnTo>
                    <a:pt x="7711" y="1575"/>
                  </a:lnTo>
                  <a:lnTo>
                    <a:pt x="7617" y="1603"/>
                  </a:lnTo>
                  <a:lnTo>
                    <a:pt x="7558" y="1603"/>
                  </a:lnTo>
                  <a:lnTo>
                    <a:pt x="7534" y="1568"/>
                  </a:lnTo>
                  <a:lnTo>
                    <a:pt x="7581" y="1533"/>
                  </a:lnTo>
                  <a:lnTo>
                    <a:pt x="7735" y="1464"/>
                  </a:lnTo>
                  <a:lnTo>
                    <a:pt x="7747" y="1451"/>
                  </a:lnTo>
                  <a:lnTo>
                    <a:pt x="7770" y="1409"/>
                  </a:lnTo>
                  <a:lnTo>
                    <a:pt x="7782" y="1388"/>
                  </a:lnTo>
                  <a:lnTo>
                    <a:pt x="7889" y="1326"/>
                  </a:lnTo>
                  <a:lnTo>
                    <a:pt x="7901" y="1333"/>
                  </a:lnTo>
                  <a:lnTo>
                    <a:pt x="7912" y="1340"/>
                  </a:lnTo>
                  <a:lnTo>
                    <a:pt x="7924" y="1347"/>
                  </a:lnTo>
                  <a:lnTo>
                    <a:pt x="7936" y="1361"/>
                  </a:lnTo>
                  <a:lnTo>
                    <a:pt x="7983" y="1354"/>
                  </a:lnTo>
                  <a:lnTo>
                    <a:pt x="7995" y="1347"/>
                  </a:lnTo>
                  <a:lnTo>
                    <a:pt x="8019" y="1326"/>
                  </a:lnTo>
                  <a:lnTo>
                    <a:pt x="8031" y="1340"/>
                  </a:lnTo>
                  <a:lnTo>
                    <a:pt x="8031" y="1368"/>
                  </a:lnTo>
                  <a:lnTo>
                    <a:pt x="8019" y="1388"/>
                  </a:lnTo>
                  <a:close/>
                  <a:moveTo>
                    <a:pt x="9190" y="732"/>
                  </a:moveTo>
                  <a:lnTo>
                    <a:pt x="9213" y="760"/>
                  </a:lnTo>
                  <a:lnTo>
                    <a:pt x="9237" y="801"/>
                  </a:lnTo>
                  <a:lnTo>
                    <a:pt x="9249" y="836"/>
                  </a:lnTo>
                  <a:lnTo>
                    <a:pt x="9320" y="836"/>
                  </a:lnTo>
                  <a:lnTo>
                    <a:pt x="9320" y="864"/>
                  </a:lnTo>
                  <a:lnTo>
                    <a:pt x="9272" y="870"/>
                  </a:lnTo>
                  <a:lnTo>
                    <a:pt x="9213" y="864"/>
                  </a:lnTo>
                  <a:lnTo>
                    <a:pt x="9166" y="843"/>
                  </a:lnTo>
                  <a:lnTo>
                    <a:pt x="9107" y="801"/>
                  </a:lnTo>
                  <a:lnTo>
                    <a:pt x="9107" y="774"/>
                  </a:lnTo>
                  <a:lnTo>
                    <a:pt x="9107" y="739"/>
                  </a:lnTo>
                  <a:lnTo>
                    <a:pt x="9095" y="712"/>
                  </a:lnTo>
                  <a:lnTo>
                    <a:pt x="9131" y="705"/>
                  </a:lnTo>
                  <a:lnTo>
                    <a:pt x="9190" y="732"/>
                  </a:lnTo>
                  <a:close/>
                  <a:moveTo>
                    <a:pt x="154" y="1699"/>
                  </a:moveTo>
                  <a:lnTo>
                    <a:pt x="71" y="1609"/>
                  </a:lnTo>
                  <a:lnTo>
                    <a:pt x="0" y="1451"/>
                  </a:lnTo>
                  <a:lnTo>
                    <a:pt x="48" y="1402"/>
                  </a:lnTo>
                  <a:lnTo>
                    <a:pt x="95" y="1340"/>
                  </a:lnTo>
                  <a:lnTo>
                    <a:pt x="142" y="1306"/>
                  </a:lnTo>
                  <a:lnTo>
                    <a:pt x="213" y="1278"/>
                  </a:lnTo>
                  <a:lnTo>
                    <a:pt x="272" y="1264"/>
                  </a:lnTo>
                  <a:lnTo>
                    <a:pt x="320" y="1237"/>
                  </a:lnTo>
                  <a:lnTo>
                    <a:pt x="426" y="1167"/>
                  </a:lnTo>
                  <a:lnTo>
                    <a:pt x="521" y="1112"/>
                  </a:lnTo>
                  <a:lnTo>
                    <a:pt x="923" y="912"/>
                  </a:lnTo>
                  <a:lnTo>
                    <a:pt x="946" y="870"/>
                  </a:lnTo>
                  <a:lnTo>
                    <a:pt x="946" y="725"/>
                  </a:lnTo>
                  <a:lnTo>
                    <a:pt x="1005" y="636"/>
                  </a:lnTo>
                  <a:lnTo>
                    <a:pt x="1088" y="594"/>
                  </a:lnTo>
                  <a:lnTo>
                    <a:pt x="1136" y="546"/>
                  </a:lnTo>
                  <a:lnTo>
                    <a:pt x="1195" y="539"/>
                  </a:lnTo>
                  <a:lnTo>
                    <a:pt x="1266" y="498"/>
                  </a:lnTo>
                  <a:lnTo>
                    <a:pt x="1266" y="477"/>
                  </a:lnTo>
                  <a:lnTo>
                    <a:pt x="1254" y="449"/>
                  </a:lnTo>
                  <a:lnTo>
                    <a:pt x="1242" y="428"/>
                  </a:lnTo>
                  <a:lnTo>
                    <a:pt x="1207" y="408"/>
                  </a:lnTo>
                  <a:lnTo>
                    <a:pt x="1183" y="346"/>
                  </a:lnTo>
                  <a:lnTo>
                    <a:pt x="1195" y="311"/>
                  </a:lnTo>
                  <a:lnTo>
                    <a:pt x="1183" y="256"/>
                  </a:lnTo>
                  <a:lnTo>
                    <a:pt x="1124" y="235"/>
                  </a:lnTo>
                  <a:lnTo>
                    <a:pt x="1266" y="207"/>
                  </a:lnTo>
                  <a:lnTo>
                    <a:pt x="1502" y="173"/>
                  </a:lnTo>
                  <a:lnTo>
                    <a:pt x="1561" y="159"/>
                  </a:lnTo>
                  <a:lnTo>
                    <a:pt x="1703" y="97"/>
                  </a:lnTo>
                  <a:lnTo>
                    <a:pt x="1810" y="83"/>
                  </a:lnTo>
                  <a:lnTo>
                    <a:pt x="2188" y="62"/>
                  </a:lnTo>
                  <a:lnTo>
                    <a:pt x="2354" y="42"/>
                  </a:lnTo>
                  <a:lnTo>
                    <a:pt x="2425" y="28"/>
                  </a:lnTo>
                  <a:lnTo>
                    <a:pt x="2496" y="0"/>
                  </a:lnTo>
                  <a:lnTo>
                    <a:pt x="2590" y="62"/>
                  </a:lnTo>
                  <a:lnTo>
                    <a:pt x="2602" y="76"/>
                  </a:lnTo>
                  <a:lnTo>
                    <a:pt x="2590" y="97"/>
                  </a:lnTo>
                  <a:lnTo>
                    <a:pt x="2531" y="125"/>
                  </a:lnTo>
                  <a:lnTo>
                    <a:pt x="2519" y="145"/>
                  </a:lnTo>
                  <a:lnTo>
                    <a:pt x="2531" y="221"/>
                  </a:lnTo>
                  <a:lnTo>
                    <a:pt x="2543" y="256"/>
                  </a:lnTo>
                  <a:lnTo>
                    <a:pt x="2578" y="290"/>
                  </a:lnTo>
                  <a:lnTo>
                    <a:pt x="2614" y="311"/>
                  </a:lnTo>
                  <a:lnTo>
                    <a:pt x="2661" y="325"/>
                  </a:lnTo>
                  <a:lnTo>
                    <a:pt x="2756" y="339"/>
                  </a:lnTo>
                  <a:lnTo>
                    <a:pt x="2803" y="346"/>
                  </a:lnTo>
                  <a:lnTo>
                    <a:pt x="2827" y="366"/>
                  </a:lnTo>
                  <a:lnTo>
                    <a:pt x="2862" y="415"/>
                  </a:lnTo>
                  <a:lnTo>
                    <a:pt x="2886" y="435"/>
                  </a:lnTo>
                  <a:lnTo>
                    <a:pt x="2945" y="470"/>
                  </a:lnTo>
                  <a:lnTo>
                    <a:pt x="2992" y="449"/>
                  </a:lnTo>
                  <a:lnTo>
                    <a:pt x="3016" y="442"/>
                  </a:lnTo>
                  <a:lnTo>
                    <a:pt x="3040" y="435"/>
                  </a:lnTo>
                  <a:lnTo>
                    <a:pt x="3063" y="442"/>
                  </a:lnTo>
                  <a:lnTo>
                    <a:pt x="3087" y="449"/>
                  </a:lnTo>
                  <a:lnTo>
                    <a:pt x="3099" y="456"/>
                  </a:lnTo>
                  <a:lnTo>
                    <a:pt x="3111" y="463"/>
                  </a:lnTo>
                  <a:lnTo>
                    <a:pt x="3111" y="470"/>
                  </a:lnTo>
                  <a:lnTo>
                    <a:pt x="3123" y="470"/>
                  </a:lnTo>
                  <a:lnTo>
                    <a:pt x="3123" y="484"/>
                  </a:lnTo>
                  <a:lnTo>
                    <a:pt x="3134" y="491"/>
                  </a:lnTo>
                  <a:lnTo>
                    <a:pt x="3158" y="491"/>
                  </a:lnTo>
                  <a:lnTo>
                    <a:pt x="3193" y="491"/>
                  </a:lnTo>
                  <a:lnTo>
                    <a:pt x="3217" y="463"/>
                  </a:lnTo>
                  <a:lnTo>
                    <a:pt x="3253" y="435"/>
                  </a:lnTo>
                  <a:lnTo>
                    <a:pt x="3276" y="435"/>
                  </a:lnTo>
                  <a:lnTo>
                    <a:pt x="3288" y="442"/>
                  </a:lnTo>
                  <a:lnTo>
                    <a:pt x="3300" y="456"/>
                  </a:lnTo>
                  <a:lnTo>
                    <a:pt x="3324" y="470"/>
                  </a:lnTo>
                  <a:lnTo>
                    <a:pt x="3347" y="477"/>
                  </a:lnTo>
                  <a:lnTo>
                    <a:pt x="3406" y="470"/>
                  </a:lnTo>
                  <a:lnTo>
                    <a:pt x="3477" y="449"/>
                  </a:lnTo>
                  <a:lnTo>
                    <a:pt x="3560" y="408"/>
                  </a:lnTo>
                  <a:lnTo>
                    <a:pt x="3761" y="332"/>
                  </a:lnTo>
                  <a:lnTo>
                    <a:pt x="3808" y="304"/>
                  </a:lnTo>
                  <a:lnTo>
                    <a:pt x="3927" y="435"/>
                  </a:lnTo>
                  <a:lnTo>
                    <a:pt x="3998" y="477"/>
                  </a:lnTo>
                  <a:lnTo>
                    <a:pt x="4033" y="491"/>
                  </a:lnTo>
                  <a:lnTo>
                    <a:pt x="4057" y="491"/>
                  </a:lnTo>
                  <a:lnTo>
                    <a:pt x="4092" y="498"/>
                  </a:lnTo>
                  <a:lnTo>
                    <a:pt x="4151" y="504"/>
                  </a:lnTo>
                  <a:lnTo>
                    <a:pt x="4222" y="498"/>
                  </a:lnTo>
                  <a:lnTo>
                    <a:pt x="4329" y="477"/>
                  </a:lnTo>
                  <a:lnTo>
                    <a:pt x="4554" y="408"/>
                  </a:lnTo>
                  <a:lnTo>
                    <a:pt x="4601" y="401"/>
                  </a:lnTo>
                  <a:lnTo>
                    <a:pt x="4601" y="394"/>
                  </a:lnTo>
                  <a:lnTo>
                    <a:pt x="4613" y="387"/>
                  </a:lnTo>
                  <a:lnTo>
                    <a:pt x="4625" y="380"/>
                  </a:lnTo>
                  <a:lnTo>
                    <a:pt x="4684" y="346"/>
                  </a:lnTo>
                  <a:lnTo>
                    <a:pt x="4707" y="339"/>
                  </a:lnTo>
                  <a:lnTo>
                    <a:pt x="4897" y="304"/>
                  </a:lnTo>
                  <a:lnTo>
                    <a:pt x="5074" y="283"/>
                  </a:lnTo>
                  <a:lnTo>
                    <a:pt x="5145" y="290"/>
                  </a:lnTo>
                  <a:lnTo>
                    <a:pt x="5216" y="311"/>
                  </a:lnTo>
                  <a:lnTo>
                    <a:pt x="5287" y="332"/>
                  </a:lnTo>
                  <a:lnTo>
                    <a:pt x="5310" y="339"/>
                  </a:lnTo>
                  <a:lnTo>
                    <a:pt x="5334" y="332"/>
                  </a:lnTo>
                  <a:lnTo>
                    <a:pt x="5358" y="332"/>
                  </a:lnTo>
                  <a:lnTo>
                    <a:pt x="5393" y="352"/>
                  </a:lnTo>
                  <a:lnTo>
                    <a:pt x="5405" y="359"/>
                  </a:lnTo>
                  <a:lnTo>
                    <a:pt x="5441" y="380"/>
                  </a:lnTo>
                  <a:lnTo>
                    <a:pt x="5476" y="401"/>
                  </a:lnTo>
                  <a:lnTo>
                    <a:pt x="5500" y="408"/>
                  </a:lnTo>
                  <a:lnTo>
                    <a:pt x="5523" y="422"/>
                  </a:lnTo>
                  <a:lnTo>
                    <a:pt x="5547" y="435"/>
                  </a:lnTo>
                  <a:lnTo>
                    <a:pt x="5582" y="442"/>
                  </a:lnTo>
                  <a:lnTo>
                    <a:pt x="5618" y="435"/>
                  </a:lnTo>
                  <a:lnTo>
                    <a:pt x="5630" y="422"/>
                  </a:lnTo>
                  <a:lnTo>
                    <a:pt x="5642" y="422"/>
                  </a:lnTo>
                  <a:lnTo>
                    <a:pt x="5653" y="435"/>
                  </a:lnTo>
                  <a:lnTo>
                    <a:pt x="5713" y="394"/>
                  </a:lnTo>
                  <a:lnTo>
                    <a:pt x="5736" y="387"/>
                  </a:lnTo>
                  <a:lnTo>
                    <a:pt x="5760" y="394"/>
                  </a:lnTo>
                  <a:lnTo>
                    <a:pt x="5784" y="380"/>
                  </a:lnTo>
                  <a:lnTo>
                    <a:pt x="5784" y="373"/>
                  </a:lnTo>
                  <a:lnTo>
                    <a:pt x="5784" y="366"/>
                  </a:lnTo>
                  <a:lnTo>
                    <a:pt x="5772" y="359"/>
                  </a:lnTo>
                  <a:lnTo>
                    <a:pt x="5784" y="346"/>
                  </a:lnTo>
                  <a:lnTo>
                    <a:pt x="5878" y="318"/>
                  </a:lnTo>
                  <a:lnTo>
                    <a:pt x="5902" y="318"/>
                  </a:lnTo>
                  <a:lnTo>
                    <a:pt x="5914" y="325"/>
                  </a:lnTo>
                  <a:lnTo>
                    <a:pt x="5937" y="325"/>
                  </a:lnTo>
                  <a:lnTo>
                    <a:pt x="5961" y="332"/>
                  </a:lnTo>
                  <a:lnTo>
                    <a:pt x="5985" y="339"/>
                  </a:lnTo>
                  <a:lnTo>
                    <a:pt x="6044" y="346"/>
                  </a:lnTo>
                  <a:lnTo>
                    <a:pt x="6079" y="332"/>
                  </a:lnTo>
                  <a:lnTo>
                    <a:pt x="6127" y="290"/>
                  </a:lnTo>
                  <a:lnTo>
                    <a:pt x="6138" y="270"/>
                  </a:lnTo>
                  <a:lnTo>
                    <a:pt x="6138" y="256"/>
                  </a:lnTo>
                  <a:lnTo>
                    <a:pt x="6138" y="242"/>
                  </a:lnTo>
                  <a:lnTo>
                    <a:pt x="6162" y="221"/>
                  </a:lnTo>
                  <a:lnTo>
                    <a:pt x="6197" y="194"/>
                  </a:lnTo>
                  <a:lnTo>
                    <a:pt x="6257" y="131"/>
                  </a:lnTo>
                  <a:lnTo>
                    <a:pt x="6268" y="125"/>
                  </a:lnTo>
                  <a:lnTo>
                    <a:pt x="6434" y="42"/>
                  </a:lnTo>
                  <a:lnTo>
                    <a:pt x="6517" y="56"/>
                  </a:lnTo>
                  <a:lnTo>
                    <a:pt x="6588" y="83"/>
                  </a:lnTo>
                  <a:lnTo>
                    <a:pt x="6671" y="131"/>
                  </a:lnTo>
                  <a:lnTo>
                    <a:pt x="6718" y="166"/>
                  </a:lnTo>
                  <a:lnTo>
                    <a:pt x="6706" y="180"/>
                  </a:lnTo>
                  <a:lnTo>
                    <a:pt x="6623" y="180"/>
                  </a:lnTo>
                  <a:lnTo>
                    <a:pt x="6564" y="166"/>
                  </a:lnTo>
                  <a:lnTo>
                    <a:pt x="6505" y="180"/>
                  </a:lnTo>
                  <a:lnTo>
                    <a:pt x="6481" y="207"/>
                  </a:lnTo>
                  <a:lnTo>
                    <a:pt x="6505" y="221"/>
                  </a:lnTo>
                  <a:lnTo>
                    <a:pt x="6540" y="214"/>
                  </a:lnTo>
                  <a:lnTo>
                    <a:pt x="6564" y="214"/>
                  </a:lnTo>
                  <a:lnTo>
                    <a:pt x="6576" y="235"/>
                  </a:lnTo>
                  <a:lnTo>
                    <a:pt x="6588" y="256"/>
                  </a:lnTo>
                  <a:lnTo>
                    <a:pt x="6600" y="277"/>
                  </a:lnTo>
                  <a:lnTo>
                    <a:pt x="6659" y="263"/>
                  </a:lnTo>
                  <a:lnTo>
                    <a:pt x="6718" y="270"/>
                  </a:lnTo>
                  <a:lnTo>
                    <a:pt x="6765" y="318"/>
                  </a:lnTo>
                  <a:lnTo>
                    <a:pt x="6836" y="401"/>
                  </a:lnTo>
                  <a:lnTo>
                    <a:pt x="7132" y="546"/>
                  </a:lnTo>
                  <a:lnTo>
                    <a:pt x="7179" y="580"/>
                  </a:lnTo>
                  <a:lnTo>
                    <a:pt x="7274" y="656"/>
                  </a:lnTo>
                  <a:lnTo>
                    <a:pt x="7416" y="753"/>
                  </a:lnTo>
                  <a:lnTo>
                    <a:pt x="7416" y="781"/>
                  </a:lnTo>
                  <a:lnTo>
                    <a:pt x="7380" y="767"/>
                  </a:lnTo>
                  <a:lnTo>
                    <a:pt x="7286" y="719"/>
                  </a:lnTo>
                  <a:lnTo>
                    <a:pt x="7274" y="746"/>
                  </a:lnTo>
                  <a:lnTo>
                    <a:pt x="7238" y="753"/>
                  </a:lnTo>
                  <a:lnTo>
                    <a:pt x="7191" y="746"/>
                  </a:lnTo>
                  <a:lnTo>
                    <a:pt x="7155" y="732"/>
                  </a:lnTo>
                  <a:lnTo>
                    <a:pt x="7167" y="725"/>
                  </a:lnTo>
                  <a:lnTo>
                    <a:pt x="7167" y="725"/>
                  </a:lnTo>
                  <a:lnTo>
                    <a:pt x="7155" y="719"/>
                  </a:lnTo>
                  <a:lnTo>
                    <a:pt x="7155" y="705"/>
                  </a:lnTo>
                  <a:lnTo>
                    <a:pt x="7132" y="725"/>
                  </a:lnTo>
                  <a:lnTo>
                    <a:pt x="7108" y="725"/>
                  </a:lnTo>
                  <a:lnTo>
                    <a:pt x="7073" y="725"/>
                  </a:lnTo>
                  <a:lnTo>
                    <a:pt x="7049" y="732"/>
                  </a:lnTo>
                  <a:lnTo>
                    <a:pt x="7037" y="753"/>
                  </a:lnTo>
                  <a:lnTo>
                    <a:pt x="7049" y="760"/>
                  </a:lnTo>
                  <a:lnTo>
                    <a:pt x="7061" y="760"/>
                  </a:lnTo>
                  <a:lnTo>
                    <a:pt x="7085" y="795"/>
                  </a:lnTo>
                  <a:lnTo>
                    <a:pt x="7108" y="801"/>
                  </a:lnTo>
                  <a:lnTo>
                    <a:pt x="7108" y="808"/>
                  </a:lnTo>
                  <a:lnTo>
                    <a:pt x="7085" y="822"/>
                  </a:lnTo>
                  <a:lnTo>
                    <a:pt x="7037" y="829"/>
                  </a:lnTo>
                  <a:lnTo>
                    <a:pt x="7025" y="843"/>
                  </a:lnTo>
                  <a:lnTo>
                    <a:pt x="7025" y="864"/>
                  </a:lnTo>
                  <a:lnTo>
                    <a:pt x="7025" y="877"/>
                  </a:lnTo>
                  <a:lnTo>
                    <a:pt x="7037" y="884"/>
                  </a:lnTo>
                  <a:lnTo>
                    <a:pt x="7073" y="905"/>
                  </a:lnTo>
                  <a:lnTo>
                    <a:pt x="7096" y="926"/>
                  </a:lnTo>
                  <a:lnTo>
                    <a:pt x="7096" y="933"/>
                  </a:lnTo>
                  <a:lnTo>
                    <a:pt x="7108" y="940"/>
                  </a:lnTo>
                  <a:lnTo>
                    <a:pt x="7155" y="933"/>
                  </a:lnTo>
                  <a:lnTo>
                    <a:pt x="7191" y="919"/>
                  </a:lnTo>
                  <a:lnTo>
                    <a:pt x="7226" y="891"/>
                  </a:lnTo>
                  <a:lnTo>
                    <a:pt x="7262" y="877"/>
                  </a:lnTo>
                  <a:lnTo>
                    <a:pt x="7309" y="870"/>
                  </a:lnTo>
                  <a:lnTo>
                    <a:pt x="7368" y="898"/>
                  </a:lnTo>
                  <a:lnTo>
                    <a:pt x="7392" y="940"/>
                  </a:lnTo>
                  <a:lnTo>
                    <a:pt x="7380" y="988"/>
                  </a:lnTo>
                  <a:lnTo>
                    <a:pt x="7368" y="1022"/>
                  </a:lnTo>
                  <a:lnTo>
                    <a:pt x="7286" y="995"/>
                  </a:lnTo>
                  <a:lnTo>
                    <a:pt x="7167" y="988"/>
                  </a:lnTo>
                  <a:lnTo>
                    <a:pt x="7085" y="1002"/>
                  </a:lnTo>
                  <a:lnTo>
                    <a:pt x="7108" y="1057"/>
                  </a:lnTo>
                  <a:lnTo>
                    <a:pt x="7120" y="1036"/>
                  </a:lnTo>
                  <a:lnTo>
                    <a:pt x="7144" y="1029"/>
                  </a:lnTo>
                  <a:lnTo>
                    <a:pt x="7167" y="1016"/>
                  </a:lnTo>
                  <a:lnTo>
                    <a:pt x="7203" y="1009"/>
                  </a:lnTo>
                  <a:lnTo>
                    <a:pt x="7250" y="1036"/>
                  </a:lnTo>
                  <a:lnTo>
                    <a:pt x="7297" y="1050"/>
                  </a:lnTo>
                  <a:lnTo>
                    <a:pt x="7357" y="1050"/>
                  </a:lnTo>
                  <a:lnTo>
                    <a:pt x="7416" y="1071"/>
                  </a:lnTo>
                  <a:lnTo>
                    <a:pt x="7463" y="1112"/>
                  </a:lnTo>
                  <a:lnTo>
                    <a:pt x="7321" y="1133"/>
                  </a:lnTo>
                  <a:lnTo>
                    <a:pt x="7286" y="1181"/>
                  </a:lnTo>
                  <a:lnTo>
                    <a:pt x="7309" y="1181"/>
                  </a:lnTo>
                  <a:lnTo>
                    <a:pt x="7321" y="1167"/>
                  </a:lnTo>
                  <a:lnTo>
                    <a:pt x="7345" y="1147"/>
                  </a:lnTo>
                  <a:lnTo>
                    <a:pt x="7368" y="1133"/>
                  </a:lnTo>
                  <a:lnTo>
                    <a:pt x="7416" y="1140"/>
                  </a:lnTo>
                  <a:lnTo>
                    <a:pt x="7487" y="1140"/>
                  </a:lnTo>
                  <a:lnTo>
                    <a:pt x="7546" y="1133"/>
                  </a:lnTo>
                  <a:lnTo>
                    <a:pt x="7569" y="1126"/>
                  </a:lnTo>
                  <a:lnTo>
                    <a:pt x="7593" y="1140"/>
                  </a:lnTo>
                  <a:lnTo>
                    <a:pt x="7640" y="1154"/>
                  </a:lnTo>
                  <a:lnTo>
                    <a:pt x="7652" y="1174"/>
                  </a:lnTo>
                  <a:lnTo>
                    <a:pt x="7593" y="1195"/>
                  </a:lnTo>
                  <a:lnTo>
                    <a:pt x="7569" y="1195"/>
                  </a:lnTo>
                  <a:lnTo>
                    <a:pt x="7498" y="1174"/>
                  </a:lnTo>
                  <a:lnTo>
                    <a:pt x="7475" y="1181"/>
                  </a:lnTo>
                  <a:lnTo>
                    <a:pt x="7451" y="1188"/>
                  </a:lnTo>
                  <a:lnTo>
                    <a:pt x="7475" y="1202"/>
                  </a:lnTo>
                  <a:lnTo>
                    <a:pt x="7510" y="1202"/>
                  </a:lnTo>
                  <a:lnTo>
                    <a:pt x="7534" y="1209"/>
                  </a:lnTo>
                  <a:lnTo>
                    <a:pt x="7593" y="1216"/>
                  </a:lnTo>
                  <a:lnTo>
                    <a:pt x="7640" y="1243"/>
                  </a:lnTo>
                  <a:lnTo>
                    <a:pt x="7688" y="1257"/>
                  </a:lnTo>
                  <a:lnTo>
                    <a:pt x="7759" y="1237"/>
                  </a:lnTo>
                  <a:lnTo>
                    <a:pt x="7759" y="1264"/>
                  </a:lnTo>
                  <a:lnTo>
                    <a:pt x="7759" y="1278"/>
                  </a:lnTo>
                  <a:lnTo>
                    <a:pt x="7735" y="1278"/>
                  </a:lnTo>
                  <a:lnTo>
                    <a:pt x="7700" y="1285"/>
                  </a:lnTo>
                  <a:lnTo>
                    <a:pt x="7723" y="1306"/>
                  </a:lnTo>
                  <a:lnTo>
                    <a:pt x="7735" y="1326"/>
                  </a:lnTo>
                  <a:lnTo>
                    <a:pt x="7723" y="1340"/>
                  </a:lnTo>
                  <a:lnTo>
                    <a:pt x="7676" y="1347"/>
                  </a:lnTo>
                  <a:lnTo>
                    <a:pt x="7700" y="1368"/>
                  </a:lnTo>
                  <a:lnTo>
                    <a:pt x="7700" y="1388"/>
                  </a:lnTo>
                  <a:lnTo>
                    <a:pt x="7676" y="1402"/>
                  </a:lnTo>
                  <a:lnTo>
                    <a:pt x="7629" y="1409"/>
                  </a:lnTo>
                  <a:lnTo>
                    <a:pt x="7629" y="1423"/>
                  </a:lnTo>
                  <a:lnTo>
                    <a:pt x="7700" y="1423"/>
                  </a:lnTo>
                  <a:lnTo>
                    <a:pt x="7700" y="1437"/>
                  </a:lnTo>
                  <a:lnTo>
                    <a:pt x="7640" y="1444"/>
                  </a:lnTo>
                  <a:lnTo>
                    <a:pt x="7593" y="1478"/>
                  </a:lnTo>
                  <a:lnTo>
                    <a:pt x="7546" y="1520"/>
                  </a:lnTo>
                  <a:lnTo>
                    <a:pt x="7522" y="1547"/>
                  </a:lnTo>
                  <a:lnTo>
                    <a:pt x="7522" y="1582"/>
                  </a:lnTo>
                  <a:lnTo>
                    <a:pt x="7558" y="1623"/>
                  </a:lnTo>
                  <a:lnTo>
                    <a:pt x="7629" y="1658"/>
                  </a:lnTo>
                  <a:lnTo>
                    <a:pt x="7723" y="1672"/>
                  </a:lnTo>
                  <a:lnTo>
                    <a:pt x="7759" y="1672"/>
                  </a:lnTo>
                  <a:lnTo>
                    <a:pt x="7865" y="1685"/>
                  </a:lnTo>
                  <a:lnTo>
                    <a:pt x="7912" y="1685"/>
                  </a:lnTo>
                  <a:lnTo>
                    <a:pt x="7983" y="1672"/>
                  </a:lnTo>
                  <a:lnTo>
                    <a:pt x="8031" y="1672"/>
                  </a:lnTo>
                  <a:lnTo>
                    <a:pt x="8113" y="1651"/>
                  </a:lnTo>
                  <a:lnTo>
                    <a:pt x="8113" y="1609"/>
                  </a:lnTo>
                  <a:lnTo>
                    <a:pt x="8078" y="1561"/>
                  </a:lnTo>
                  <a:lnTo>
                    <a:pt x="8042" y="1527"/>
                  </a:lnTo>
                  <a:lnTo>
                    <a:pt x="8113" y="1540"/>
                  </a:lnTo>
                  <a:lnTo>
                    <a:pt x="8161" y="1533"/>
                  </a:lnTo>
                  <a:lnTo>
                    <a:pt x="8184" y="1513"/>
                  </a:lnTo>
                  <a:lnTo>
                    <a:pt x="8232" y="1464"/>
                  </a:lnTo>
                  <a:lnTo>
                    <a:pt x="8279" y="1437"/>
                  </a:lnTo>
                  <a:lnTo>
                    <a:pt x="8362" y="1437"/>
                  </a:lnTo>
                  <a:lnTo>
                    <a:pt x="8445" y="1464"/>
                  </a:lnTo>
                  <a:lnTo>
                    <a:pt x="8492" y="1485"/>
                  </a:lnTo>
                  <a:lnTo>
                    <a:pt x="8551" y="1485"/>
                  </a:lnTo>
                  <a:lnTo>
                    <a:pt x="8622" y="1485"/>
                  </a:lnTo>
                  <a:lnTo>
                    <a:pt x="8717" y="1485"/>
                  </a:lnTo>
                  <a:lnTo>
                    <a:pt x="8752" y="1499"/>
                  </a:lnTo>
                  <a:lnTo>
                    <a:pt x="8409" y="1637"/>
                  </a:lnTo>
                  <a:lnTo>
                    <a:pt x="8291" y="1706"/>
                  </a:lnTo>
                  <a:lnTo>
                    <a:pt x="8291" y="1748"/>
                  </a:lnTo>
                  <a:lnTo>
                    <a:pt x="8267" y="1803"/>
                  </a:lnTo>
                  <a:lnTo>
                    <a:pt x="8220" y="1879"/>
                  </a:lnTo>
                  <a:lnTo>
                    <a:pt x="8208" y="1906"/>
                  </a:lnTo>
                  <a:lnTo>
                    <a:pt x="8220" y="1927"/>
                  </a:lnTo>
                  <a:lnTo>
                    <a:pt x="8232" y="1955"/>
                  </a:lnTo>
                  <a:lnTo>
                    <a:pt x="8279" y="2031"/>
                  </a:lnTo>
                  <a:lnTo>
                    <a:pt x="8279" y="2051"/>
                  </a:lnTo>
                  <a:lnTo>
                    <a:pt x="8279" y="2072"/>
                  </a:lnTo>
                  <a:lnTo>
                    <a:pt x="8279" y="2093"/>
                  </a:lnTo>
                  <a:lnTo>
                    <a:pt x="8208" y="2183"/>
                  </a:lnTo>
                  <a:lnTo>
                    <a:pt x="7936" y="2417"/>
                  </a:lnTo>
                  <a:lnTo>
                    <a:pt x="7924" y="2438"/>
                  </a:lnTo>
                  <a:lnTo>
                    <a:pt x="7912" y="2514"/>
                  </a:lnTo>
                  <a:lnTo>
                    <a:pt x="7901" y="2528"/>
                  </a:lnTo>
                  <a:lnTo>
                    <a:pt x="7865" y="2549"/>
                  </a:lnTo>
                  <a:lnTo>
                    <a:pt x="7747" y="2583"/>
                  </a:lnTo>
                  <a:lnTo>
                    <a:pt x="7629" y="2597"/>
                  </a:lnTo>
                  <a:lnTo>
                    <a:pt x="7498" y="2625"/>
                  </a:lnTo>
                  <a:lnTo>
                    <a:pt x="7404" y="2632"/>
                  </a:lnTo>
                  <a:lnTo>
                    <a:pt x="7333" y="2625"/>
                  </a:lnTo>
                  <a:lnTo>
                    <a:pt x="7155" y="2590"/>
                  </a:lnTo>
                  <a:lnTo>
                    <a:pt x="7037" y="2597"/>
                  </a:lnTo>
                  <a:lnTo>
                    <a:pt x="6931" y="2569"/>
                  </a:lnTo>
                  <a:lnTo>
                    <a:pt x="6872" y="2535"/>
                  </a:lnTo>
                  <a:lnTo>
                    <a:pt x="6836" y="2528"/>
                  </a:lnTo>
                  <a:lnTo>
                    <a:pt x="6730" y="2514"/>
                  </a:lnTo>
                  <a:lnTo>
                    <a:pt x="6623" y="2507"/>
                  </a:lnTo>
                  <a:lnTo>
                    <a:pt x="6552" y="2493"/>
                  </a:lnTo>
                  <a:lnTo>
                    <a:pt x="6540" y="2487"/>
                  </a:lnTo>
                  <a:lnTo>
                    <a:pt x="6505" y="2473"/>
                  </a:lnTo>
                  <a:lnTo>
                    <a:pt x="6493" y="2466"/>
                  </a:lnTo>
                  <a:lnTo>
                    <a:pt x="6470" y="2459"/>
                  </a:lnTo>
                  <a:lnTo>
                    <a:pt x="6410" y="2452"/>
                  </a:lnTo>
                  <a:lnTo>
                    <a:pt x="6363" y="2452"/>
                  </a:lnTo>
                  <a:lnTo>
                    <a:pt x="6304" y="2452"/>
                  </a:lnTo>
                  <a:lnTo>
                    <a:pt x="6257" y="2459"/>
                  </a:lnTo>
                  <a:lnTo>
                    <a:pt x="6186" y="2473"/>
                  </a:lnTo>
                  <a:lnTo>
                    <a:pt x="5855" y="2563"/>
                  </a:lnTo>
                  <a:lnTo>
                    <a:pt x="5807" y="2597"/>
                  </a:lnTo>
                  <a:lnTo>
                    <a:pt x="5819" y="2666"/>
                  </a:lnTo>
                  <a:lnTo>
                    <a:pt x="5878" y="2721"/>
                  </a:lnTo>
                  <a:lnTo>
                    <a:pt x="5890" y="2756"/>
                  </a:lnTo>
                  <a:lnTo>
                    <a:pt x="5902" y="2770"/>
                  </a:lnTo>
                  <a:lnTo>
                    <a:pt x="5914" y="2790"/>
                  </a:lnTo>
                  <a:lnTo>
                    <a:pt x="5902" y="2804"/>
                  </a:lnTo>
                  <a:lnTo>
                    <a:pt x="5866" y="2825"/>
                  </a:lnTo>
                  <a:lnTo>
                    <a:pt x="5642" y="2929"/>
                  </a:lnTo>
                  <a:lnTo>
                    <a:pt x="5582" y="2942"/>
                  </a:lnTo>
                  <a:lnTo>
                    <a:pt x="5535" y="2949"/>
                  </a:lnTo>
                  <a:lnTo>
                    <a:pt x="5464" y="2977"/>
                  </a:lnTo>
                  <a:lnTo>
                    <a:pt x="5417" y="3032"/>
                  </a:lnTo>
                  <a:lnTo>
                    <a:pt x="5452" y="3094"/>
                  </a:lnTo>
                  <a:lnTo>
                    <a:pt x="5464" y="3108"/>
                  </a:lnTo>
                  <a:lnTo>
                    <a:pt x="5488" y="3108"/>
                  </a:lnTo>
                  <a:lnTo>
                    <a:pt x="5535" y="3122"/>
                  </a:lnTo>
                  <a:lnTo>
                    <a:pt x="5559" y="3129"/>
                  </a:lnTo>
                  <a:lnTo>
                    <a:pt x="5559" y="3150"/>
                  </a:lnTo>
                  <a:lnTo>
                    <a:pt x="5571" y="3163"/>
                  </a:lnTo>
                  <a:lnTo>
                    <a:pt x="5594" y="3198"/>
                  </a:lnTo>
                  <a:lnTo>
                    <a:pt x="5736" y="3267"/>
                  </a:lnTo>
                  <a:lnTo>
                    <a:pt x="5795" y="3357"/>
                  </a:lnTo>
                  <a:lnTo>
                    <a:pt x="5795" y="3377"/>
                  </a:lnTo>
                  <a:lnTo>
                    <a:pt x="5795" y="3405"/>
                  </a:lnTo>
                  <a:lnTo>
                    <a:pt x="5784" y="3440"/>
                  </a:lnTo>
                  <a:lnTo>
                    <a:pt x="5784" y="3474"/>
                  </a:lnTo>
                  <a:lnTo>
                    <a:pt x="5795" y="3509"/>
                  </a:lnTo>
                  <a:lnTo>
                    <a:pt x="5890" y="3640"/>
                  </a:lnTo>
                  <a:lnTo>
                    <a:pt x="5665" y="3681"/>
                  </a:lnTo>
                  <a:lnTo>
                    <a:pt x="5630" y="3674"/>
                  </a:lnTo>
                  <a:lnTo>
                    <a:pt x="5618" y="3674"/>
                  </a:lnTo>
                  <a:lnTo>
                    <a:pt x="5582" y="3688"/>
                  </a:lnTo>
                  <a:lnTo>
                    <a:pt x="5547" y="3695"/>
                  </a:lnTo>
                  <a:lnTo>
                    <a:pt x="5547" y="3695"/>
                  </a:lnTo>
                  <a:lnTo>
                    <a:pt x="5358" y="3661"/>
                  </a:lnTo>
                  <a:lnTo>
                    <a:pt x="5287" y="3661"/>
                  </a:lnTo>
                  <a:lnTo>
                    <a:pt x="5228" y="3647"/>
                  </a:lnTo>
                  <a:lnTo>
                    <a:pt x="5204" y="3647"/>
                  </a:lnTo>
                  <a:lnTo>
                    <a:pt x="5192" y="3654"/>
                  </a:lnTo>
                  <a:lnTo>
                    <a:pt x="5169" y="3661"/>
                  </a:lnTo>
                  <a:lnTo>
                    <a:pt x="5145" y="3674"/>
                  </a:lnTo>
                  <a:lnTo>
                    <a:pt x="5074" y="3688"/>
                  </a:lnTo>
                  <a:lnTo>
                    <a:pt x="5027" y="3688"/>
                  </a:lnTo>
                  <a:lnTo>
                    <a:pt x="4991" y="3681"/>
                  </a:lnTo>
                  <a:lnTo>
                    <a:pt x="4967" y="3674"/>
                  </a:lnTo>
                  <a:lnTo>
                    <a:pt x="4920" y="3654"/>
                  </a:lnTo>
                  <a:lnTo>
                    <a:pt x="4897" y="3640"/>
                  </a:lnTo>
                  <a:lnTo>
                    <a:pt x="4849" y="3612"/>
                  </a:lnTo>
                  <a:lnTo>
                    <a:pt x="4826" y="3605"/>
                  </a:lnTo>
                  <a:lnTo>
                    <a:pt x="4707" y="3585"/>
                  </a:lnTo>
                  <a:lnTo>
                    <a:pt x="4542" y="3578"/>
                  </a:lnTo>
                  <a:lnTo>
                    <a:pt x="4423" y="3557"/>
                  </a:lnTo>
                  <a:lnTo>
                    <a:pt x="4388" y="3564"/>
                  </a:lnTo>
                  <a:lnTo>
                    <a:pt x="4364" y="3571"/>
                  </a:lnTo>
                  <a:lnTo>
                    <a:pt x="4246" y="3681"/>
                  </a:lnTo>
                  <a:lnTo>
                    <a:pt x="4128" y="3778"/>
                  </a:lnTo>
                  <a:lnTo>
                    <a:pt x="4092" y="3792"/>
                  </a:lnTo>
                  <a:lnTo>
                    <a:pt x="4080" y="3806"/>
                  </a:lnTo>
                  <a:lnTo>
                    <a:pt x="4057" y="3826"/>
                  </a:lnTo>
                  <a:lnTo>
                    <a:pt x="4057" y="3840"/>
                  </a:lnTo>
                  <a:lnTo>
                    <a:pt x="4057" y="3861"/>
                  </a:lnTo>
                  <a:lnTo>
                    <a:pt x="4080" y="3909"/>
                  </a:lnTo>
                  <a:lnTo>
                    <a:pt x="4092" y="3930"/>
                  </a:lnTo>
                  <a:lnTo>
                    <a:pt x="4140" y="3965"/>
                  </a:lnTo>
                  <a:lnTo>
                    <a:pt x="4175" y="3985"/>
                  </a:lnTo>
                  <a:lnTo>
                    <a:pt x="4364" y="4054"/>
                  </a:lnTo>
                  <a:lnTo>
                    <a:pt x="4376" y="4096"/>
                  </a:lnTo>
                  <a:lnTo>
                    <a:pt x="4364" y="4289"/>
                  </a:lnTo>
                  <a:lnTo>
                    <a:pt x="4317" y="4393"/>
                  </a:lnTo>
                  <a:lnTo>
                    <a:pt x="4317" y="4476"/>
                  </a:lnTo>
                  <a:lnTo>
                    <a:pt x="4187" y="4476"/>
                  </a:lnTo>
                  <a:lnTo>
                    <a:pt x="3891" y="4489"/>
                  </a:lnTo>
                  <a:lnTo>
                    <a:pt x="3785" y="4476"/>
                  </a:lnTo>
                  <a:lnTo>
                    <a:pt x="3678" y="4441"/>
                  </a:lnTo>
                  <a:lnTo>
                    <a:pt x="3596" y="4386"/>
                  </a:lnTo>
                  <a:lnTo>
                    <a:pt x="3395" y="4213"/>
                  </a:lnTo>
                  <a:lnTo>
                    <a:pt x="3335" y="4199"/>
                  </a:lnTo>
                  <a:lnTo>
                    <a:pt x="3264" y="4213"/>
                  </a:lnTo>
                  <a:lnTo>
                    <a:pt x="3205" y="4241"/>
                  </a:lnTo>
                  <a:lnTo>
                    <a:pt x="3075" y="4268"/>
                  </a:lnTo>
                  <a:lnTo>
                    <a:pt x="3016" y="4317"/>
                  </a:lnTo>
                  <a:lnTo>
                    <a:pt x="2945" y="4386"/>
                  </a:lnTo>
                  <a:lnTo>
                    <a:pt x="2933" y="4407"/>
                  </a:lnTo>
                  <a:lnTo>
                    <a:pt x="2874" y="4441"/>
                  </a:lnTo>
                  <a:lnTo>
                    <a:pt x="2815" y="4503"/>
                  </a:lnTo>
                  <a:lnTo>
                    <a:pt x="2803" y="4538"/>
                  </a:lnTo>
                  <a:lnTo>
                    <a:pt x="2803" y="4565"/>
                  </a:lnTo>
                  <a:lnTo>
                    <a:pt x="2815" y="4607"/>
                  </a:lnTo>
                  <a:lnTo>
                    <a:pt x="2886" y="4676"/>
                  </a:lnTo>
                  <a:lnTo>
                    <a:pt x="2910" y="4717"/>
                  </a:lnTo>
                  <a:lnTo>
                    <a:pt x="2921" y="4918"/>
                  </a:lnTo>
                  <a:lnTo>
                    <a:pt x="2886" y="5007"/>
                  </a:lnTo>
                  <a:lnTo>
                    <a:pt x="2791" y="5090"/>
                  </a:lnTo>
                  <a:lnTo>
                    <a:pt x="2709" y="5125"/>
                  </a:lnTo>
                  <a:lnTo>
                    <a:pt x="2437" y="5173"/>
                  </a:lnTo>
                  <a:lnTo>
                    <a:pt x="2295" y="5215"/>
                  </a:lnTo>
                  <a:lnTo>
                    <a:pt x="2176" y="5228"/>
                  </a:lnTo>
                  <a:lnTo>
                    <a:pt x="1632" y="5242"/>
                  </a:lnTo>
                  <a:lnTo>
                    <a:pt x="1573" y="5228"/>
                  </a:lnTo>
                  <a:lnTo>
                    <a:pt x="1538" y="5215"/>
                  </a:lnTo>
                  <a:lnTo>
                    <a:pt x="1502" y="5201"/>
                  </a:lnTo>
                  <a:lnTo>
                    <a:pt x="1455" y="5180"/>
                  </a:lnTo>
                  <a:lnTo>
                    <a:pt x="1396" y="5159"/>
                  </a:lnTo>
                  <a:lnTo>
                    <a:pt x="1348" y="5159"/>
                  </a:lnTo>
                  <a:lnTo>
                    <a:pt x="1230" y="5159"/>
                  </a:lnTo>
                  <a:lnTo>
                    <a:pt x="1159" y="5152"/>
                  </a:lnTo>
                  <a:lnTo>
                    <a:pt x="1136" y="5132"/>
                  </a:lnTo>
                  <a:lnTo>
                    <a:pt x="1112" y="5104"/>
                  </a:lnTo>
                  <a:lnTo>
                    <a:pt x="1065" y="5083"/>
                  </a:lnTo>
                  <a:lnTo>
                    <a:pt x="1065" y="5083"/>
                  </a:lnTo>
                  <a:lnTo>
                    <a:pt x="1443" y="4883"/>
                  </a:lnTo>
                  <a:lnTo>
                    <a:pt x="1479" y="4876"/>
                  </a:lnTo>
                  <a:lnTo>
                    <a:pt x="1632" y="4890"/>
                  </a:lnTo>
                  <a:lnTo>
                    <a:pt x="1810" y="4869"/>
                  </a:lnTo>
                  <a:lnTo>
                    <a:pt x="1869" y="4849"/>
                  </a:lnTo>
                  <a:lnTo>
                    <a:pt x="1916" y="4814"/>
                  </a:lnTo>
                  <a:lnTo>
                    <a:pt x="1963" y="4766"/>
                  </a:lnTo>
                  <a:lnTo>
                    <a:pt x="1963" y="4738"/>
                  </a:lnTo>
                  <a:lnTo>
                    <a:pt x="1928" y="4448"/>
                  </a:lnTo>
                  <a:lnTo>
                    <a:pt x="1916" y="4420"/>
                  </a:lnTo>
                  <a:lnTo>
                    <a:pt x="1833" y="4365"/>
                  </a:lnTo>
                  <a:lnTo>
                    <a:pt x="1810" y="4324"/>
                  </a:lnTo>
                  <a:lnTo>
                    <a:pt x="1786" y="4255"/>
                  </a:lnTo>
                  <a:lnTo>
                    <a:pt x="1703" y="4144"/>
                  </a:lnTo>
                  <a:lnTo>
                    <a:pt x="1526" y="3985"/>
                  </a:lnTo>
                  <a:lnTo>
                    <a:pt x="1467" y="3923"/>
                  </a:lnTo>
                  <a:lnTo>
                    <a:pt x="1384" y="3895"/>
                  </a:lnTo>
                  <a:lnTo>
                    <a:pt x="1526" y="3854"/>
                  </a:lnTo>
                  <a:lnTo>
                    <a:pt x="1668" y="3854"/>
                  </a:lnTo>
                  <a:lnTo>
                    <a:pt x="1810" y="3826"/>
                  </a:lnTo>
                  <a:lnTo>
                    <a:pt x="1869" y="3799"/>
                  </a:lnTo>
                  <a:lnTo>
                    <a:pt x="1975" y="3785"/>
                  </a:lnTo>
                  <a:lnTo>
                    <a:pt x="2153" y="3750"/>
                  </a:lnTo>
                  <a:lnTo>
                    <a:pt x="2295" y="3709"/>
                  </a:lnTo>
                  <a:lnTo>
                    <a:pt x="2389" y="3647"/>
                  </a:lnTo>
                  <a:lnTo>
                    <a:pt x="2567" y="3488"/>
                  </a:lnTo>
                  <a:lnTo>
                    <a:pt x="2756" y="3343"/>
                  </a:lnTo>
                  <a:lnTo>
                    <a:pt x="3040" y="3212"/>
                  </a:lnTo>
                  <a:lnTo>
                    <a:pt x="3111" y="3129"/>
                  </a:lnTo>
                  <a:lnTo>
                    <a:pt x="3123" y="3039"/>
                  </a:lnTo>
                  <a:lnTo>
                    <a:pt x="3123" y="3011"/>
                  </a:lnTo>
                  <a:lnTo>
                    <a:pt x="3099" y="2970"/>
                  </a:lnTo>
                  <a:lnTo>
                    <a:pt x="2992" y="2915"/>
                  </a:lnTo>
                  <a:lnTo>
                    <a:pt x="2981" y="2894"/>
                  </a:lnTo>
                  <a:lnTo>
                    <a:pt x="2992" y="2825"/>
                  </a:lnTo>
                  <a:lnTo>
                    <a:pt x="2992" y="2721"/>
                  </a:lnTo>
                  <a:lnTo>
                    <a:pt x="2933" y="2673"/>
                  </a:lnTo>
                  <a:lnTo>
                    <a:pt x="2886" y="2659"/>
                  </a:lnTo>
                  <a:lnTo>
                    <a:pt x="2815" y="2666"/>
                  </a:lnTo>
                  <a:lnTo>
                    <a:pt x="2768" y="2680"/>
                  </a:lnTo>
                  <a:lnTo>
                    <a:pt x="2709" y="2687"/>
                  </a:lnTo>
                  <a:lnTo>
                    <a:pt x="2649" y="2687"/>
                  </a:lnTo>
                  <a:lnTo>
                    <a:pt x="2567" y="2694"/>
                  </a:lnTo>
                  <a:lnTo>
                    <a:pt x="2519" y="2687"/>
                  </a:lnTo>
                  <a:lnTo>
                    <a:pt x="2460" y="2673"/>
                  </a:lnTo>
                  <a:lnTo>
                    <a:pt x="2437" y="2666"/>
                  </a:lnTo>
                  <a:lnTo>
                    <a:pt x="2425" y="2652"/>
                  </a:lnTo>
                  <a:lnTo>
                    <a:pt x="2425" y="2638"/>
                  </a:lnTo>
                  <a:lnTo>
                    <a:pt x="2437" y="2618"/>
                  </a:lnTo>
                  <a:lnTo>
                    <a:pt x="2448" y="2597"/>
                  </a:lnTo>
                  <a:lnTo>
                    <a:pt x="2437" y="2583"/>
                  </a:lnTo>
                  <a:lnTo>
                    <a:pt x="2389" y="2542"/>
                  </a:lnTo>
                  <a:lnTo>
                    <a:pt x="2342" y="2528"/>
                  </a:lnTo>
                  <a:lnTo>
                    <a:pt x="2295" y="2473"/>
                  </a:lnTo>
                  <a:lnTo>
                    <a:pt x="2235" y="2390"/>
                  </a:lnTo>
                  <a:lnTo>
                    <a:pt x="2224" y="2362"/>
                  </a:lnTo>
                  <a:lnTo>
                    <a:pt x="2200" y="2342"/>
                  </a:lnTo>
                  <a:lnTo>
                    <a:pt x="2188" y="2307"/>
                  </a:lnTo>
                  <a:lnTo>
                    <a:pt x="2330" y="2127"/>
                  </a:lnTo>
                  <a:lnTo>
                    <a:pt x="2283" y="2010"/>
                  </a:lnTo>
                  <a:lnTo>
                    <a:pt x="2165" y="2024"/>
                  </a:lnTo>
                  <a:lnTo>
                    <a:pt x="2105" y="2058"/>
                  </a:lnTo>
                  <a:lnTo>
                    <a:pt x="1893" y="2148"/>
                  </a:lnTo>
                  <a:lnTo>
                    <a:pt x="1822" y="2162"/>
                  </a:lnTo>
                  <a:lnTo>
                    <a:pt x="1727" y="2162"/>
                  </a:lnTo>
                  <a:lnTo>
                    <a:pt x="1419" y="2114"/>
                  </a:lnTo>
                  <a:lnTo>
                    <a:pt x="1301" y="2086"/>
                  </a:lnTo>
                  <a:lnTo>
                    <a:pt x="1017" y="2010"/>
                  </a:lnTo>
                  <a:lnTo>
                    <a:pt x="935" y="1969"/>
                  </a:lnTo>
                  <a:lnTo>
                    <a:pt x="840" y="1920"/>
                  </a:lnTo>
                  <a:lnTo>
                    <a:pt x="757" y="1858"/>
                  </a:lnTo>
                  <a:lnTo>
                    <a:pt x="698" y="1851"/>
                  </a:lnTo>
                  <a:lnTo>
                    <a:pt x="568" y="1906"/>
                  </a:lnTo>
                  <a:lnTo>
                    <a:pt x="438" y="1969"/>
                  </a:lnTo>
                  <a:lnTo>
                    <a:pt x="367" y="1996"/>
                  </a:lnTo>
                  <a:lnTo>
                    <a:pt x="237" y="1989"/>
                  </a:lnTo>
                  <a:lnTo>
                    <a:pt x="189" y="1941"/>
                  </a:lnTo>
                  <a:lnTo>
                    <a:pt x="142" y="1913"/>
                  </a:lnTo>
                  <a:lnTo>
                    <a:pt x="48" y="1886"/>
                  </a:lnTo>
                  <a:lnTo>
                    <a:pt x="154" y="1761"/>
                  </a:lnTo>
                  <a:lnTo>
                    <a:pt x="154" y="1699"/>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4"/>
            <p:cNvSpPr/>
            <p:nvPr/>
          </p:nvSpPr>
          <p:spPr>
            <a:xfrm flipH="1">
              <a:off x="4543948" y="2476550"/>
              <a:ext cx="747393" cy="438460"/>
            </a:xfrm>
            <a:custGeom>
              <a:avLst/>
              <a:gdLst/>
              <a:ahLst/>
              <a:cxnLst/>
              <a:rect l="l" t="t" r="r" b="b"/>
              <a:pathLst>
                <a:path w="12277" h="4600" extrusionOk="0">
                  <a:moveTo>
                    <a:pt x="131" y="698"/>
                  </a:moveTo>
                  <a:lnTo>
                    <a:pt x="190" y="650"/>
                  </a:lnTo>
                  <a:lnTo>
                    <a:pt x="190" y="615"/>
                  </a:lnTo>
                  <a:lnTo>
                    <a:pt x="202" y="594"/>
                  </a:lnTo>
                  <a:lnTo>
                    <a:pt x="237" y="574"/>
                  </a:lnTo>
                  <a:lnTo>
                    <a:pt x="320" y="532"/>
                  </a:lnTo>
                  <a:lnTo>
                    <a:pt x="403" y="505"/>
                  </a:lnTo>
                  <a:lnTo>
                    <a:pt x="651" y="449"/>
                  </a:lnTo>
                  <a:lnTo>
                    <a:pt x="710" y="429"/>
                  </a:lnTo>
                  <a:lnTo>
                    <a:pt x="722" y="401"/>
                  </a:lnTo>
                  <a:lnTo>
                    <a:pt x="734" y="373"/>
                  </a:lnTo>
                  <a:lnTo>
                    <a:pt x="758" y="353"/>
                  </a:lnTo>
                  <a:lnTo>
                    <a:pt x="781" y="339"/>
                  </a:lnTo>
                  <a:lnTo>
                    <a:pt x="900" y="297"/>
                  </a:lnTo>
                  <a:lnTo>
                    <a:pt x="935" y="284"/>
                  </a:lnTo>
                  <a:lnTo>
                    <a:pt x="970" y="242"/>
                  </a:lnTo>
                  <a:lnTo>
                    <a:pt x="1006" y="228"/>
                  </a:lnTo>
                  <a:lnTo>
                    <a:pt x="1136" y="194"/>
                  </a:lnTo>
                  <a:lnTo>
                    <a:pt x="1183" y="187"/>
                  </a:lnTo>
                  <a:lnTo>
                    <a:pt x="1290" y="180"/>
                  </a:lnTo>
                  <a:lnTo>
                    <a:pt x="1420" y="180"/>
                  </a:lnTo>
                  <a:lnTo>
                    <a:pt x="1526" y="187"/>
                  </a:lnTo>
                  <a:lnTo>
                    <a:pt x="1633" y="187"/>
                  </a:lnTo>
                  <a:lnTo>
                    <a:pt x="1692" y="187"/>
                  </a:lnTo>
                  <a:lnTo>
                    <a:pt x="1810" y="166"/>
                  </a:lnTo>
                  <a:lnTo>
                    <a:pt x="1881" y="159"/>
                  </a:lnTo>
                  <a:lnTo>
                    <a:pt x="1988" y="166"/>
                  </a:lnTo>
                  <a:lnTo>
                    <a:pt x="2248" y="221"/>
                  </a:lnTo>
                  <a:lnTo>
                    <a:pt x="2402" y="270"/>
                  </a:lnTo>
                  <a:lnTo>
                    <a:pt x="2484" y="284"/>
                  </a:lnTo>
                  <a:lnTo>
                    <a:pt x="2626" y="277"/>
                  </a:lnTo>
                  <a:lnTo>
                    <a:pt x="2827" y="290"/>
                  </a:lnTo>
                  <a:lnTo>
                    <a:pt x="3123" y="318"/>
                  </a:lnTo>
                  <a:lnTo>
                    <a:pt x="3336" y="318"/>
                  </a:lnTo>
                  <a:lnTo>
                    <a:pt x="3360" y="311"/>
                  </a:lnTo>
                  <a:lnTo>
                    <a:pt x="3501" y="270"/>
                  </a:lnTo>
                  <a:lnTo>
                    <a:pt x="3572" y="263"/>
                  </a:lnTo>
                  <a:lnTo>
                    <a:pt x="3655" y="270"/>
                  </a:lnTo>
                  <a:lnTo>
                    <a:pt x="3726" y="284"/>
                  </a:lnTo>
                  <a:lnTo>
                    <a:pt x="3821" y="304"/>
                  </a:lnTo>
                  <a:lnTo>
                    <a:pt x="3856" y="304"/>
                  </a:lnTo>
                  <a:lnTo>
                    <a:pt x="4223" y="290"/>
                  </a:lnTo>
                  <a:lnTo>
                    <a:pt x="4495" y="228"/>
                  </a:lnTo>
                  <a:lnTo>
                    <a:pt x="4625" y="214"/>
                  </a:lnTo>
                  <a:lnTo>
                    <a:pt x="4838" y="221"/>
                  </a:lnTo>
                  <a:lnTo>
                    <a:pt x="4921" y="214"/>
                  </a:lnTo>
                  <a:lnTo>
                    <a:pt x="5039" y="187"/>
                  </a:lnTo>
                  <a:lnTo>
                    <a:pt x="5169" y="173"/>
                  </a:lnTo>
                  <a:lnTo>
                    <a:pt x="5240" y="201"/>
                  </a:lnTo>
                  <a:lnTo>
                    <a:pt x="5311" y="201"/>
                  </a:lnTo>
                  <a:lnTo>
                    <a:pt x="5370" y="208"/>
                  </a:lnTo>
                  <a:lnTo>
                    <a:pt x="5417" y="201"/>
                  </a:lnTo>
                  <a:lnTo>
                    <a:pt x="5453" y="208"/>
                  </a:lnTo>
                  <a:lnTo>
                    <a:pt x="5547" y="242"/>
                  </a:lnTo>
                  <a:lnTo>
                    <a:pt x="5689" y="277"/>
                  </a:lnTo>
                  <a:lnTo>
                    <a:pt x="5808" y="277"/>
                  </a:lnTo>
                  <a:lnTo>
                    <a:pt x="5879" y="284"/>
                  </a:lnTo>
                  <a:lnTo>
                    <a:pt x="5938" y="297"/>
                  </a:lnTo>
                  <a:lnTo>
                    <a:pt x="5997" y="311"/>
                  </a:lnTo>
                  <a:lnTo>
                    <a:pt x="6139" y="339"/>
                  </a:lnTo>
                  <a:lnTo>
                    <a:pt x="6245" y="346"/>
                  </a:lnTo>
                  <a:lnTo>
                    <a:pt x="6328" y="339"/>
                  </a:lnTo>
                  <a:lnTo>
                    <a:pt x="6387" y="346"/>
                  </a:lnTo>
                  <a:lnTo>
                    <a:pt x="6505" y="359"/>
                  </a:lnTo>
                  <a:lnTo>
                    <a:pt x="6565" y="353"/>
                  </a:lnTo>
                  <a:lnTo>
                    <a:pt x="6671" y="325"/>
                  </a:lnTo>
                  <a:lnTo>
                    <a:pt x="6707" y="318"/>
                  </a:lnTo>
                  <a:lnTo>
                    <a:pt x="6766" y="318"/>
                  </a:lnTo>
                  <a:lnTo>
                    <a:pt x="6848" y="339"/>
                  </a:lnTo>
                  <a:lnTo>
                    <a:pt x="7132" y="339"/>
                  </a:lnTo>
                  <a:lnTo>
                    <a:pt x="7239" y="353"/>
                  </a:lnTo>
                  <a:lnTo>
                    <a:pt x="7653" y="442"/>
                  </a:lnTo>
                  <a:lnTo>
                    <a:pt x="7771" y="449"/>
                  </a:lnTo>
                  <a:lnTo>
                    <a:pt x="7842" y="442"/>
                  </a:lnTo>
                  <a:lnTo>
                    <a:pt x="7913" y="442"/>
                  </a:lnTo>
                  <a:lnTo>
                    <a:pt x="7996" y="449"/>
                  </a:lnTo>
                  <a:lnTo>
                    <a:pt x="8209" y="511"/>
                  </a:lnTo>
                  <a:lnTo>
                    <a:pt x="8421" y="539"/>
                  </a:lnTo>
                  <a:lnTo>
                    <a:pt x="8634" y="636"/>
                  </a:lnTo>
                  <a:lnTo>
                    <a:pt x="8693" y="629"/>
                  </a:lnTo>
                  <a:lnTo>
                    <a:pt x="8800" y="622"/>
                  </a:lnTo>
                  <a:lnTo>
                    <a:pt x="8918" y="574"/>
                  </a:lnTo>
                  <a:lnTo>
                    <a:pt x="9072" y="525"/>
                  </a:lnTo>
                  <a:lnTo>
                    <a:pt x="9131" y="505"/>
                  </a:lnTo>
                  <a:lnTo>
                    <a:pt x="9190" y="477"/>
                  </a:lnTo>
                  <a:lnTo>
                    <a:pt x="9285" y="366"/>
                  </a:lnTo>
                  <a:lnTo>
                    <a:pt x="9439" y="284"/>
                  </a:lnTo>
                  <a:lnTo>
                    <a:pt x="9521" y="194"/>
                  </a:lnTo>
                  <a:lnTo>
                    <a:pt x="9533" y="138"/>
                  </a:lnTo>
                  <a:lnTo>
                    <a:pt x="9533" y="118"/>
                  </a:lnTo>
                  <a:lnTo>
                    <a:pt x="9521" y="90"/>
                  </a:lnTo>
                  <a:lnTo>
                    <a:pt x="9427" y="0"/>
                  </a:lnTo>
                  <a:lnTo>
                    <a:pt x="9557" y="35"/>
                  </a:lnTo>
                  <a:lnTo>
                    <a:pt x="9711" y="187"/>
                  </a:lnTo>
                  <a:lnTo>
                    <a:pt x="9782" y="332"/>
                  </a:lnTo>
                  <a:lnTo>
                    <a:pt x="9793" y="353"/>
                  </a:lnTo>
                  <a:lnTo>
                    <a:pt x="9782" y="366"/>
                  </a:lnTo>
                  <a:lnTo>
                    <a:pt x="9722" y="387"/>
                  </a:lnTo>
                  <a:lnTo>
                    <a:pt x="9699" y="401"/>
                  </a:lnTo>
                  <a:lnTo>
                    <a:pt x="9675" y="456"/>
                  </a:lnTo>
                  <a:lnTo>
                    <a:pt x="9651" y="484"/>
                  </a:lnTo>
                  <a:lnTo>
                    <a:pt x="9640" y="511"/>
                  </a:lnTo>
                  <a:lnTo>
                    <a:pt x="9616" y="539"/>
                  </a:lnTo>
                  <a:lnTo>
                    <a:pt x="9498" y="608"/>
                  </a:lnTo>
                  <a:lnTo>
                    <a:pt x="9509" y="656"/>
                  </a:lnTo>
                  <a:lnTo>
                    <a:pt x="9569" y="712"/>
                  </a:lnTo>
                  <a:lnTo>
                    <a:pt x="9604" y="829"/>
                  </a:lnTo>
                  <a:lnTo>
                    <a:pt x="9687" y="988"/>
                  </a:lnTo>
                  <a:lnTo>
                    <a:pt x="9699" y="1009"/>
                  </a:lnTo>
                  <a:lnTo>
                    <a:pt x="9782" y="1022"/>
                  </a:lnTo>
                  <a:lnTo>
                    <a:pt x="9841" y="1036"/>
                  </a:lnTo>
                  <a:lnTo>
                    <a:pt x="9888" y="1050"/>
                  </a:lnTo>
                  <a:lnTo>
                    <a:pt x="9912" y="1071"/>
                  </a:lnTo>
                  <a:lnTo>
                    <a:pt x="9912" y="1112"/>
                  </a:lnTo>
                  <a:lnTo>
                    <a:pt x="9545" y="1230"/>
                  </a:lnTo>
                  <a:lnTo>
                    <a:pt x="9391" y="1292"/>
                  </a:lnTo>
                  <a:lnTo>
                    <a:pt x="9356" y="1347"/>
                  </a:lnTo>
                  <a:lnTo>
                    <a:pt x="9285" y="1382"/>
                  </a:lnTo>
                  <a:lnTo>
                    <a:pt x="9190" y="1451"/>
                  </a:lnTo>
                  <a:lnTo>
                    <a:pt x="9107" y="1499"/>
                  </a:lnTo>
                  <a:lnTo>
                    <a:pt x="9167" y="1527"/>
                  </a:lnTo>
                  <a:lnTo>
                    <a:pt x="9190" y="1534"/>
                  </a:lnTo>
                  <a:lnTo>
                    <a:pt x="9214" y="1547"/>
                  </a:lnTo>
                  <a:lnTo>
                    <a:pt x="9237" y="1575"/>
                  </a:lnTo>
                  <a:lnTo>
                    <a:pt x="9249" y="1616"/>
                  </a:lnTo>
                  <a:lnTo>
                    <a:pt x="9261" y="1644"/>
                  </a:lnTo>
                  <a:lnTo>
                    <a:pt x="9285" y="1672"/>
                  </a:lnTo>
                  <a:lnTo>
                    <a:pt x="9332" y="1692"/>
                  </a:lnTo>
                  <a:lnTo>
                    <a:pt x="9356" y="1720"/>
                  </a:lnTo>
                  <a:lnTo>
                    <a:pt x="9368" y="1741"/>
                  </a:lnTo>
                  <a:lnTo>
                    <a:pt x="9415" y="1893"/>
                  </a:lnTo>
                  <a:lnTo>
                    <a:pt x="9450" y="1906"/>
                  </a:lnTo>
                  <a:lnTo>
                    <a:pt x="9474" y="1906"/>
                  </a:lnTo>
                  <a:lnTo>
                    <a:pt x="9533" y="1886"/>
                  </a:lnTo>
                  <a:lnTo>
                    <a:pt x="9616" y="1844"/>
                  </a:lnTo>
                  <a:lnTo>
                    <a:pt x="9640" y="1831"/>
                  </a:lnTo>
                  <a:lnTo>
                    <a:pt x="9675" y="1796"/>
                  </a:lnTo>
                  <a:lnTo>
                    <a:pt x="9699" y="1775"/>
                  </a:lnTo>
                  <a:lnTo>
                    <a:pt x="9722" y="1761"/>
                  </a:lnTo>
                  <a:lnTo>
                    <a:pt x="9758" y="1768"/>
                  </a:lnTo>
                  <a:lnTo>
                    <a:pt x="9805" y="1782"/>
                  </a:lnTo>
                  <a:lnTo>
                    <a:pt x="9900" y="1837"/>
                  </a:lnTo>
                  <a:lnTo>
                    <a:pt x="10314" y="2107"/>
                  </a:lnTo>
                  <a:lnTo>
                    <a:pt x="10397" y="2190"/>
                  </a:lnTo>
                  <a:lnTo>
                    <a:pt x="10456" y="2238"/>
                  </a:lnTo>
                  <a:lnTo>
                    <a:pt x="10609" y="2286"/>
                  </a:lnTo>
                  <a:lnTo>
                    <a:pt x="10834" y="2404"/>
                  </a:lnTo>
                  <a:lnTo>
                    <a:pt x="10905" y="2404"/>
                  </a:lnTo>
                  <a:lnTo>
                    <a:pt x="11012" y="2321"/>
                  </a:lnTo>
                  <a:lnTo>
                    <a:pt x="11082" y="2286"/>
                  </a:lnTo>
                  <a:lnTo>
                    <a:pt x="11177" y="2210"/>
                  </a:lnTo>
                  <a:lnTo>
                    <a:pt x="11213" y="2190"/>
                  </a:lnTo>
                  <a:lnTo>
                    <a:pt x="11284" y="2169"/>
                  </a:lnTo>
                  <a:lnTo>
                    <a:pt x="11378" y="2210"/>
                  </a:lnTo>
                  <a:lnTo>
                    <a:pt x="11414" y="2224"/>
                  </a:lnTo>
                  <a:lnTo>
                    <a:pt x="11473" y="2252"/>
                  </a:lnTo>
                  <a:lnTo>
                    <a:pt x="11544" y="2293"/>
                  </a:lnTo>
                  <a:lnTo>
                    <a:pt x="11757" y="2473"/>
                  </a:lnTo>
                  <a:lnTo>
                    <a:pt x="11780" y="2487"/>
                  </a:lnTo>
                  <a:lnTo>
                    <a:pt x="11768" y="2570"/>
                  </a:lnTo>
                  <a:lnTo>
                    <a:pt x="11792" y="2583"/>
                  </a:lnTo>
                  <a:lnTo>
                    <a:pt x="11804" y="2597"/>
                  </a:lnTo>
                  <a:lnTo>
                    <a:pt x="11816" y="2618"/>
                  </a:lnTo>
                  <a:lnTo>
                    <a:pt x="11839" y="2666"/>
                  </a:lnTo>
                  <a:lnTo>
                    <a:pt x="11839" y="2701"/>
                  </a:lnTo>
                  <a:lnTo>
                    <a:pt x="11828" y="2735"/>
                  </a:lnTo>
                  <a:lnTo>
                    <a:pt x="11780" y="2770"/>
                  </a:lnTo>
                  <a:lnTo>
                    <a:pt x="11686" y="2811"/>
                  </a:lnTo>
                  <a:lnTo>
                    <a:pt x="11662" y="2846"/>
                  </a:lnTo>
                  <a:lnTo>
                    <a:pt x="11721" y="2908"/>
                  </a:lnTo>
                  <a:lnTo>
                    <a:pt x="11745" y="2956"/>
                  </a:lnTo>
                  <a:lnTo>
                    <a:pt x="11768" y="2984"/>
                  </a:lnTo>
                  <a:lnTo>
                    <a:pt x="11828" y="3018"/>
                  </a:lnTo>
                  <a:lnTo>
                    <a:pt x="11922" y="3074"/>
                  </a:lnTo>
                  <a:lnTo>
                    <a:pt x="12064" y="3039"/>
                  </a:lnTo>
                  <a:lnTo>
                    <a:pt x="12111" y="3046"/>
                  </a:lnTo>
                  <a:lnTo>
                    <a:pt x="12135" y="3060"/>
                  </a:lnTo>
                  <a:lnTo>
                    <a:pt x="12194" y="3205"/>
                  </a:lnTo>
                  <a:lnTo>
                    <a:pt x="12206" y="3308"/>
                  </a:lnTo>
                  <a:lnTo>
                    <a:pt x="12277" y="3412"/>
                  </a:lnTo>
                  <a:lnTo>
                    <a:pt x="12277" y="3454"/>
                  </a:lnTo>
                  <a:lnTo>
                    <a:pt x="12206" y="3585"/>
                  </a:lnTo>
                  <a:lnTo>
                    <a:pt x="12218" y="3619"/>
                  </a:lnTo>
                  <a:lnTo>
                    <a:pt x="12194" y="3688"/>
                  </a:lnTo>
                  <a:lnTo>
                    <a:pt x="12171" y="3716"/>
                  </a:lnTo>
                  <a:lnTo>
                    <a:pt x="11993" y="3813"/>
                  </a:lnTo>
                  <a:lnTo>
                    <a:pt x="11733" y="4089"/>
                  </a:lnTo>
                  <a:lnTo>
                    <a:pt x="11402" y="4303"/>
                  </a:lnTo>
                  <a:lnTo>
                    <a:pt x="11343" y="4303"/>
                  </a:lnTo>
                  <a:lnTo>
                    <a:pt x="11319" y="4303"/>
                  </a:lnTo>
                  <a:lnTo>
                    <a:pt x="11307" y="4310"/>
                  </a:lnTo>
                  <a:lnTo>
                    <a:pt x="11307" y="4324"/>
                  </a:lnTo>
                  <a:lnTo>
                    <a:pt x="11295" y="4338"/>
                  </a:lnTo>
                  <a:lnTo>
                    <a:pt x="11224" y="4386"/>
                  </a:lnTo>
                  <a:lnTo>
                    <a:pt x="11213" y="4400"/>
                  </a:lnTo>
                  <a:lnTo>
                    <a:pt x="11213" y="4413"/>
                  </a:lnTo>
                  <a:lnTo>
                    <a:pt x="11189" y="4434"/>
                  </a:lnTo>
                  <a:lnTo>
                    <a:pt x="11189" y="4455"/>
                  </a:lnTo>
                  <a:lnTo>
                    <a:pt x="11189" y="4469"/>
                  </a:lnTo>
                  <a:lnTo>
                    <a:pt x="11189" y="4483"/>
                  </a:lnTo>
                  <a:lnTo>
                    <a:pt x="11165" y="4483"/>
                  </a:lnTo>
                  <a:lnTo>
                    <a:pt x="11142" y="4483"/>
                  </a:lnTo>
                  <a:lnTo>
                    <a:pt x="11106" y="4476"/>
                  </a:lnTo>
                  <a:lnTo>
                    <a:pt x="11071" y="4489"/>
                  </a:lnTo>
                  <a:lnTo>
                    <a:pt x="11071" y="4503"/>
                  </a:lnTo>
                  <a:lnTo>
                    <a:pt x="11059" y="4565"/>
                  </a:lnTo>
                  <a:lnTo>
                    <a:pt x="10964" y="4593"/>
                  </a:lnTo>
                  <a:lnTo>
                    <a:pt x="10941" y="4600"/>
                  </a:lnTo>
                  <a:lnTo>
                    <a:pt x="10905" y="4593"/>
                  </a:lnTo>
                  <a:lnTo>
                    <a:pt x="10881" y="4586"/>
                  </a:lnTo>
                  <a:lnTo>
                    <a:pt x="10822" y="4559"/>
                  </a:lnTo>
                  <a:lnTo>
                    <a:pt x="10799" y="4552"/>
                  </a:lnTo>
                  <a:lnTo>
                    <a:pt x="10763" y="4552"/>
                  </a:lnTo>
                  <a:lnTo>
                    <a:pt x="10609" y="4565"/>
                  </a:lnTo>
                  <a:lnTo>
                    <a:pt x="10586" y="4565"/>
                  </a:lnTo>
                  <a:lnTo>
                    <a:pt x="10562" y="4559"/>
                  </a:lnTo>
                  <a:lnTo>
                    <a:pt x="10562" y="4552"/>
                  </a:lnTo>
                  <a:lnTo>
                    <a:pt x="10550" y="4552"/>
                  </a:lnTo>
                  <a:lnTo>
                    <a:pt x="10515" y="4559"/>
                  </a:lnTo>
                  <a:lnTo>
                    <a:pt x="10491" y="4572"/>
                  </a:lnTo>
                  <a:lnTo>
                    <a:pt x="10467" y="4579"/>
                  </a:lnTo>
                  <a:lnTo>
                    <a:pt x="10444" y="4572"/>
                  </a:lnTo>
                  <a:lnTo>
                    <a:pt x="10361" y="4489"/>
                  </a:lnTo>
                  <a:lnTo>
                    <a:pt x="10337" y="4476"/>
                  </a:lnTo>
                  <a:lnTo>
                    <a:pt x="10290" y="4476"/>
                  </a:lnTo>
                  <a:lnTo>
                    <a:pt x="10243" y="4483"/>
                  </a:lnTo>
                  <a:lnTo>
                    <a:pt x="10184" y="4496"/>
                  </a:lnTo>
                  <a:lnTo>
                    <a:pt x="10172" y="4510"/>
                  </a:lnTo>
                  <a:lnTo>
                    <a:pt x="10124" y="4545"/>
                  </a:lnTo>
                  <a:lnTo>
                    <a:pt x="10030" y="4531"/>
                  </a:lnTo>
                  <a:lnTo>
                    <a:pt x="9852" y="4476"/>
                  </a:lnTo>
                  <a:lnTo>
                    <a:pt x="9782" y="4503"/>
                  </a:lnTo>
                  <a:lnTo>
                    <a:pt x="9687" y="4510"/>
                  </a:lnTo>
                  <a:lnTo>
                    <a:pt x="9604" y="4496"/>
                  </a:lnTo>
                  <a:lnTo>
                    <a:pt x="9439" y="4351"/>
                  </a:lnTo>
                  <a:lnTo>
                    <a:pt x="9379" y="4338"/>
                  </a:lnTo>
                  <a:lnTo>
                    <a:pt x="8776" y="4255"/>
                  </a:lnTo>
                  <a:lnTo>
                    <a:pt x="8729" y="4255"/>
                  </a:lnTo>
                  <a:lnTo>
                    <a:pt x="8682" y="4268"/>
                  </a:lnTo>
                  <a:lnTo>
                    <a:pt x="8540" y="4324"/>
                  </a:lnTo>
                  <a:lnTo>
                    <a:pt x="8504" y="4351"/>
                  </a:lnTo>
                  <a:lnTo>
                    <a:pt x="8469" y="4386"/>
                  </a:lnTo>
                  <a:lnTo>
                    <a:pt x="8386" y="4400"/>
                  </a:lnTo>
                  <a:lnTo>
                    <a:pt x="8244" y="4372"/>
                  </a:lnTo>
                  <a:lnTo>
                    <a:pt x="8102" y="4324"/>
                  </a:lnTo>
                  <a:lnTo>
                    <a:pt x="7806" y="4179"/>
                  </a:lnTo>
                  <a:lnTo>
                    <a:pt x="7511" y="3992"/>
                  </a:lnTo>
                  <a:lnTo>
                    <a:pt x="7475" y="3971"/>
                  </a:lnTo>
                  <a:lnTo>
                    <a:pt x="7428" y="3971"/>
                  </a:lnTo>
                  <a:lnTo>
                    <a:pt x="7392" y="3971"/>
                  </a:lnTo>
                  <a:lnTo>
                    <a:pt x="7345" y="3971"/>
                  </a:lnTo>
                  <a:lnTo>
                    <a:pt x="7002" y="3909"/>
                  </a:lnTo>
                  <a:lnTo>
                    <a:pt x="6837" y="3861"/>
                  </a:lnTo>
                  <a:lnTo>
                    <a:pt x="6541" y="3744"/>
                  </a:lnTo>
                  <a:lnTo>
                    <a:pt x="5429" y="3460"/>
                  </a:lnTo>
                  <a:lnTo>
                    <a:pt x="5205" y="3440"/>
                  </a:lnTo>
                  <a:lnTo>
                    <a:pt x="5169" y="3426"/>
                  </a:lnTo>
                  <a:lnTo>
                    <a:pt x="4980" y="3336"/>
                  </a:lnTo>
                  <a:lnTo>
                    <a:pt x="4873" y="3302"/>
                  </a:lnTo>
                  <a:lnTo>
                    <a:pt x="4814" y="3281"/>
                  </a:lnTo>
                  <a:lnTo>
                    <a:pt x="4755" y="3274"/>
                  </a:lnTo>
                  <a:lnTo>
                    <a:pt x="4708" y="3267"/>
                  </a:lnTo>
                  <a:lnTo>
                    <a:pt x="4613" y="3212"/>
                  </a:lnTo>
                  <a:lnTo>
                    <a:pt x="4566" y="3184"/>
                  </a:lnTo>
                  <a:lnTo>
                    <a:pt x="4483" y="3122"/>
                  </a:lnTo>
                  <a:lnTo>
                    <a:pt x="4223" y="2763"/>
                  </a:lnTo>
                  <a:lnTo>
                    <a:pt x="4164" y="2728"/>
                  </a:lnTo>
                  <a:lnTo>
                    <a:pt x="4010" y="2701"/>
                  </a:lnTo>
                  <a:lnTo>
                    <a:pt x="3951" y="2680"/>
                  </a:lnTo>
                  <a:lnTo>
                    <a:pt x="3277" y="2342"/>
                  </a:lnTo>
                  <a:lnTo>
                    <a:pt x="3218" y="2328"/>
                  </a:lnTo>
                  <a:lnTo>
                    <a:pt x="3182" y="2307"/>
                  </a:lnTo>
                  <a:lnTo>
                    <a:pt x="3170" y="2197"/>
                  </a:lnTo>
                  <a:lnTo>
                    <a:pt x="3147" y="2155"/>
                  </a:lnTo>
                  <a:lnTo>
                    <a:pt x="3087" y="2121"/>
                  </a:lnTo>
                  <a:lnTo>
                    <a:pt x="2922" y="2079"/>
                  </a:lnTo>
                  <a:lnTo>
                    <a:pt x="2851" y="2058"/>
                  </a:lnTo>
                  <a:lnTo>
                    <a:pt x="2768" y="2024"/>
                  </a:lnTo>
                  <a:lnTo>
                    <a:pt x="2520" y="1941"/>
                  </a:lnTo>
                  <a:lnTo>
                    <a:pt x="2271" y="1831"/>
                  </a:lnTo>
                  <a:lnTo>
                    <a:pt x="2189" y="1817"/>
                  </a:lnTo>
                  <a:lnTo>
                    <a:pt x="2106" y="1810"/>
                  </a:lnTo>
                  <a:lnTo>
                    <a:pt x="1869" y="1755"/>
                  </a:lnTo>
                  <a:lnTo>
                    <a:pt x="1727" y="1741"/>
                  </a:lnTo>
                  <a:lnTo>
                    <a:pt x="1420" y="1734"/>
                  </a:lnTo>
                  <a:lnTo>
                    <a:pt x="1266" y="1713"/>
                  </a:lnTo>
                  <a:lnTo>
                    <a:pt x="1148" y="1685"/>
                  </a:lnTo>
                  <a:lnTo>
                    <a:pt x="1030" y="1637"/>
                  </a:lnTo>
                  <a:lnTo>
                    <a:pt x="911" y="1582"/>
                  </a:lnTo>
                  <a:lnTo>
                    <a:pt x="817" y="1527"/>
                  </a:lnTo>
                  <a:lnTo>
                    <a:pt x="687" y="1409"/>
                  </a:lnTo>
                  <a:lnTo>
                    <a:pt x="663" y="1382"/>
                  </a:lnTo>
                  <a:lnTo>
                    <a:pt x="509" y="1285"/>
                  </a:lnTo>
                  <a:lnTo>
                    <a:pt x="438" y="1216"/>
                  </a:lnTo>
                  <a:lnTo>
                    <a:pt x="166" y="850"/>
                  </a:lnTo>
                  <a:lnTo>
                    <a:pt x="83" y="774"/>
                  </a:lnTo>
                  <a:lnTo>
                    <a:pt x="1" y="726"/>
                  </a:lnTo>
                  <a:lnTo>
                    <a:pt x="131" y="698"/>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4"/>
            <p:cNvSpPr/>
            <p:nvPr/>
          </p:nvSpPr>
          <p:spPr>
            <a:xfrm flipH="1">
              <a:off x="3792953" y="3202013"/>
              <a:ext cx="1157099" cy="773597"/>
            </a:xfrm>
            <a:custGeom>
              <a:avLst/>
              <a:gdLst/>
              <a:ahLst/>
              <a:cxnLst/>
              <a:rect l="l" t="t" r="r" b="b"/>
              <a:pathLst>
                <a:path w="19007" h="8116" extrusionOk="0">
                  <a:moveTo>
                    <a:pt x="119" y="6223"/>
                  </a:moveTo>
                  <a:lnTo>
                    <a:pt x="249" y="6195"/>
                  </a:lnTo>
                  <a:lnTo>
                    <a:pt x="344" y="6167"/>
                  </a:lnTo>
                  <a:lnTo>
                    <a:pt x="379" y="6161"/>
                  </a:lnTo>
                  <a:lnTo>
                    <a:pt x="497" y="6181"/>
                  </a:lnTo>
                  <a:lnTo>
                    <a:pt x="545" y="6181"/>
                  </a:lnTo>
                  <a:lnTo>
                    <a:pt x="580" y="6181"/>
                  </a:lnTo>
                  <a:lnTo>
                    <a:pt x="639" y="6167"/>
                  </a:lnTo>
                  <a:lnTo>
                    <a:pt x="687" y="6167"/>
                  </a:lnTo>
                  <a:lnTo>
                    <a:pt x="746" y="6174"/>
                  </a:lnTo>
                  <a:lnTo>
                    <a:pt x="781" y="6188"/>
                  </a:lnTo>
                  <a:lnTo>
                    <a:pt x="829" y="6188"/>
                  </a:lnTo>
                  <a:lnTo>
                    <a:pt x="1018" y="6119"/>
                  </a:lnTo>
                  <a:lnTo>
                    <a:pt x="1408" y="6009"/>
                  </a:lnTo>
                  <a:lnTo>
                    <a:pt x="1455" y="5981"/>
                  </a:lnTo>
                  <a:lnTo>
                    <a:pt x="1526" y="5898"/>
                  </a:lnTo>
                  <a:lnTo>
                    <a:pt x="1574" y="5884"/>
                  </a:lnTo>
                  <a:lnTo>
                    <a:pt x="1668" y="5864"/>
                  </a:lnTo>
                  <a:lnTo>
                    <a:pt x="1704" y="5836"/>
                  </a:lnTo>
                  <a:lnTo>
                    <a:pt x="1739" y="5795"/>
                  </a:lnTo>
                  <a:lnTo>
                    <a:pt x="1775" y="5753"/>
                  </a:lnTo>
                  <a:lnTo>
                    <a:pt x="1834" y="5746"/>
                  </a:lnTo>
                  <a:lnTo>
                    <a:pt x="1952" y="5795"/>
                  </a:lnTo>
                  <a:lnTo>
                    <a:pt x="2011" y="5795"/>
                  </a:lnTo>
                  <a:lnTo>
                    <a:pt x="2023" y="5767"/>
                  </a:lnTo>
                  <a:lnTo>
                    <a:pt x="2011" y="5725"/>
                  </a:lnTo>
                  <a:lnTo>
                    <a:pt x="1999" y="5691"/>
                  </a:lnTo>
                  <a:lnTo>
                    <a:pt x="1988" y="5656"/>
                  </a:lnTo>
                  <a:lnTo>
                    <a:pt x="2070" y="5615"/>
                  </a:lnTo>
                  <a:lnTo>
                    <a:pt x="2224" y="5560"/>
                  </a:lnTo>
                  <a:lnTo>
                    <a:pt x="2354" y="5504"/>
                  </a:lnTo>
                  <a:lnTo>
                    <a:pt x="2354" y="5449"/>
                  </a:lnTo>
                  <a:lnTo>
                    <a:pt x="2319" y="5422"/>
                  </a:lnTo>
                  <a:lnTo>
                    <a:pt x="2307" y="5380"/>
                  </a:lnTo>
                  <a:lnTo>
                    <a:pt x="2331" y="5346"/>
                  </a:lnTo>
                  <a:lnTo>
                    <a:pt x="2378" y="5318"/>
                  </a:lnTo>
                  <a:lnTo>
                    <a:pt x="2437" y="5290"/>
                  </a:lnTo>
                  <a:lnTo>
                    <a:pt x="2472" y="5304"/>
                  </a:lnTo>
                  <a:lnTo>
                    <a:pt x="2484" y="5325"/>
                  </a:lnTo>
                  <a:lnTo>
                    <a:pt x="2508" y="5325"/>
                  </a:lnTo>
                  <a:lnTo>
                    <a:pt x="2579" y="5304"/>
                  </a:lnTo>
                  <a:lnTo>
                    <a:pt x="2603" y="5263"/>
                  </a:lnTo>
                  <a:lnTo>
                    <a:pt x="2626" y="5173"/>
                  </a:lnTo>
                  <a:lnTo>
                    <a:pt x="2662" y="5125"/>
                  </a:lnTo>
                  <a:lnTo>
                    <a:pt x="2733" y="5104"/>
                  </a:lnTo>
                  <a:lnTo>
                    <a:pt x="2886" y="5097"/>
                  </a:lnTo>
                  <a:lnTo>
                    <a:pt x="2922" y="5083"/>
                  </a:lnTo>
                  <a:lnTo>
                    <a:pt x="2934" y="5062"/>
                  </a:lnTo>
                  <a:lnTo>
                    <a:pt x="2946" y="5035"/>
                  </a:lnTo>
                  <a:lnTo>
                    <a:pt x="2969" y="5014"/>
                  </a:lnTo>
                  <a:lnTo>
                    <a:pt x="3005" y="5000"/>
                  </a:lnTo>
                  <a:lnTo>
                    <a:pt x="3170" y="4966"/>
                  </a:lnTo>
                  <a:lnTo>
                    <a:pt x="3241" y="4952"/>
                  </a:lnTo>
                  <a:lnTo>
                    <a:pt x="3501" y="4945"/>
                  </a:lnTo>
                  <a:lnTo>
                    <a:pt x="3525" y="4924"/>
                  </a:lnTo>
                  <a:lnTo>
                    <a:pt x="3596" y="4835"/>
                  </a:lnTo>
                  <a:lnTo>
                    <a:pt x="3631" y="4814"/>
                  </a:lnTo>
                  <a:lnTo>
                    <a:pt x="3750" y="4793"/>
                  </a:lnTo>
                  <a:lnTo>
                    <a:pt x="3785" y="4772"/>
                  </a:lnTo>
                  <a:lnTo>
                    <a:pt x="3773" y="4738"/>
                  </a:lnTo>
                  <a:lnTo>
                    <a:pt x="3762" y="4696"/>
                  </a:lnTo>
                  <a:lnTo>
                    <a:pt x="3762" y="4662"/>
                  </a:lnTo>
                  <a:lnTo>
                    <a:pt x="3785" y="4614"/>
                  </a:lnTo>
                  <a:lnTo>
                    <a:pt x="3809" y="4614"/>
                  </a:lnTo>
                  <a:lnTo>
                    <a:pt x="3844" y="4634"/>
                  </a:lnTo>
                  <a:lnTo>
                    <a:pt x="3880" y="4641"/>
                  </a:lnTo>
                  <a:lnTo>
                    <a:pt x="3915" y="4627"/>
                  </a:lnTo>
                  <a:lnTo>
                    <a:pt x="3939" y="4614"/>
                  </a:lnTo>
                  <a:lnTo>
                    <a:pt x="3951" y="4545"/>
                  </a:lnTo>
                  <a:lnTo>
                    <a:pt x="3974" y="4503"/>
                  </a:lnTo>
                  <a:lnTo>
                    <a:pt x="4034" y="4496"/>
                  </a:lnTo>
                  <a:lnTo>
                    <a:pt x="4081" y="4489"/>
                  </a:lnTo>
                  <a:lnTo>
                    <a:pt x="4128" y="4475"/>
                  </a:lnTo>
                  <a:lnTo>
                    <a:pt x="4152" y="4441"/>
                  </a:lnTo>
                  <a:lnTo>
                    <a:pt x="4164" y="4406"/>
                  </a:lnTo>
                  <a:lnTo>
                    <a:pt x="4176" y="4337"/>
                  </a:lnTo>
                  <a:lnTo>
                    <a:pt x="4187" y="4296"/>
                  </a:lnTo>
                  <a:lnTo>
                    <a:pt x="4223" y="4261"/>
                  </a:lnTo>
                  <a:lnTo>
                    <a:pt x="4400" y="4165"/>
                  </a:lnTo>
                  <a:lnTo>
                    <a:pt x="4448" y="4151"/>
                  </a:lnTo>
                  <a:lnTo>
                    <a:pt x="4578" y="4144"/>
                  </a:lnTo>
                  <a:lnTo>
                    <a:pt x="4672" y="4123"/>
                  </a:lnTo>
                  <a:lnTo>
                    <a:pt x="4992" y="4006"/>
                  </a:lnTo>
                  <a:lnTo>
                    <a:pt x="5098" y="3951"/>
                  </a:lnTo>
                  <a:lnTo>
                    <a:pt x="5157" y="3930"/>
                  </a:lnTo>
                  <a:lnTo>
                    <a:pt x="5275" y="3902"/>
                  </a:lnTo>
                  <a:lnTo>
                    <a:pt x="5323" y="3909"/>
                  </a:lnTo>
                  <a:lnTo>
                    <a:pt x="5417" y="3916"/>
                  </a:lnTo>
                  <a:lnTo>
                    <a:pt x="5417" y="3937"/>
                  </a:lnTo>
                  <a:lnTo>
                    <a:pt x="5500" y="4013"/>
                  </a:lnTo>
                  <a:lnTo>
                    <a:pt x="5559" y="3985"/>
                  </a:lnTo>
                  <a:lnTo>
                    <a:pt x="5607" y="3944"/>
                  </a:lnTo>
                  <a:lnTo>
                    <a:pt x="5666" y="3923"/>
                  </a:lnTo>
                  <a:lnTo>
                    <a:pt x="5713" y="3916"/>
                  </a:lnTo>
                  <a:lnTo>
                    <a:pt x="5748" y="3923"/>
                  </a:lnTo>
                  <a:lnTo>
                    <a:pt x="5760" y="3937"/>
                  </a:lnTo>
                  <a:lnTo>
                    <a:pt x="5772" y="3951"/>
                  </a:lnTo>
                  <a:lnTo>
                    <a:pt x="5808" y="3957"/>
                  </a:lnTo>
                  <a:lnTo>
                    <a:pt x="5843" y="3957"/>
                  </a:lnTo>
                  <a:lnTo>
                    <a:pt x="5867" y="3964"/>
                  </a:lnTo>
                  <a:lnTo>
                    <a:pt x="5914" y="4006"/>
                  </a:lnTo>
                  <a:lnTo>
                    <a:pt x="5926" y="4027"/>
                  </a:lnTo>
                  <a:lnTo>
                    <a:pt x="5938" y="4061"/>
                  </a:lnTo>
                  <a:lnTo>
                    <a:pt x="5973" y="4102"/>
                  </a:lnTo>
                  <a:lnTo>
                    <a:pt x="5985" y="4123"/>
                  </a:lnTo>
                  <a:lnTo>
                    <a:pt x="5961" y="4172"/>
                  </a:lnTo>
                  <a:lnTo>
                    <a:pt x="5961" y="4192"/>
                  </a:lnTo>
                  <a:lnTo>
                    <a:pt x="5985" y="4227"/>
                  </a:lnTo>
                  <a:lnTo>
                    <a:pt x="6009" y="4254"/>
                  </a:lnTo>
                  <a:lnTo>
                    <a:pt x="6056" y="4268"/>
                  </a:lnTo>
                  <a:lnTo>
                    <a:pt x="6174" y="4303"/>
                  </a:lnTo>
                  <a:lnTo>
                    <a:pt x="6233" y="4330"/>
                  </a:lnTo>
                  <a:lnTo>
                    <a:pt x="6316" y="4386"/>
                  </a:lnTo>
                  <a:lnTo>
                    <a:pt x="6399" y="4420"/>
                  </a:lnTo>
                  <a:lnTo>
                    <a:pt x="6458" y="4475"/>
                  </a:lnTo>
                  <a:lnTo>
                    <a:pt x="6494" y="4489"/>
                  </a:lnTo>
                  <a:lnTo>
                    <a:pt x="6541" y="4510"/>
                  </a:lnTo>
                  <a:lnTo>
                    <a:pt x="6600" y="4517"/>
                  </a:lnTo>
                  <a:lnTo>
                    <a:pt x="6647" y="4524"/>
                  </a:lnTo>
                  <a:lnTo>
                    <a:pt x="6730" y="4524"/>
                  </a:lnTo>
                  <a:lnTo>
                    <a:pt x="6931" y="4489"/>
                  </a:lnTo>
                  <a:lnTo>
                    <a:pt x="7014" y="4455"/>
                  </a:lnTo>
                  <a:lnTo>
                    <a:pt x="7085" y="4427"/>
                  </a:lnTo>
                  <a:lnTo>
                    <a:pt x="7120" y="4393"/>
                  </a:lnTo>
                  <a:lnTo>
                    <a:pt x="7144" y="4365"/>
                  </a:lnTo>
                  <a:lnTo>
                    <a:pt x="7168" y="4337"/>
                  </a:lnTo>
                  <a:lnTo>
                    <a:pt x="7215" y="4317"/>
                  </a:lnTo>
                  <a:lnTo>
                    <a:pt x="7357" y="4296"/>
                  </a:lnTo>
                  <a:lnTo>
                    <a:pt x="7463" y="4213"/>
                  </a:lnTo>
                  <a:lnTo>
                    <a:pt x="7842" y="4020"/>
                  </a:lnTo>
                  <a:lnTo>
                    <a:pt x="8043" y="3888"/>
                  </a:lnTo>
                  <a:lnTo>
                    <a:pt x="8055" y="3833"/>
                  </a:lnTo>
                  <a:lnTo>
                    <a:pt x="8055" y="3785"/>
                  </a:lnTo>
                  <a:lnTo>
                    <a:pt x="8067" y="3757"/>
                  </a:lnTo>
                  <a:lnTo>
                    <a:pt x="8102" y="3681"/>
                  </a:lnTo>
                  <a:lnTo>
                    <a:pt x="8149" y="3647"/>
                  </a:lnTo>
                  <a:lnTo>
                    <a:pt x="8197" y="3605"/>
                  </a:lnTo>
                  <a:lnTo>
                    <a:pt x="8256" y="3543"/>
                  </a:lnTo>
                  <a:lnTo>
                    <a:pt x="8315" y="3509"/>
                  </a:lnTo>
                  <a:lnTo>
                    <a:pt x="8504" y="3419"/>
                  </a:lnTo>
                  <a:lnTo>
                    <a:pt x="8563" y="3384"/>
                  </a:lnTo>
                  <a:lnTo>
                    <a:pt x="8954" y="3053"/>
                  </a:lnTo>
                  <a:lnTo>
                    <a:pt x="8965" y="3025"/>
                  </a:lnTo>
                  <a:lnTo>
                    <a:pt x="8989" y="2963"/>
                  </a:lnTo>
                  <a:lnTo>
                    <a:pt x="9308" y="2928"/>
                  </a:lnTo>
                  <a:lnTo>
                    <a:pt x="9675" y="2949"/>
                  </a:lnTo>
                  <a:lnTo>
                    <a:pt x="9817" y="2949"/>
                  </a:lnTo>
                  <a:lnTo>
                    <a:pt x="9923" y="2942"/>
                  </a:lnTo>
                  <a:lnTo>
                    <a:pt x="12182" y="2473"/>
                  </a:lnTo>
                  <a:lnTo>
                    <a:pt x="12336" y="2410"/>
                  </a:lnTo>
                  <a:lnTo>
                    <a:pt x="12466" y="2314"/>
                  </a:lnTo>
                  <a:lnTo>
                    <a:pt x="12549" y="2210"/>
                  </a:lnTo>
                  <a:lnTo>
                    <a:pt x="12584" y="2107"/>
                  </a:lnTo>
                  <a:lnTo>
                    <a:pt x="12584" y="2031"/>
                  </a:lnTo>
                  <a:lnTo>
                    <a:pt x="12549" y="1962"/>
                  </a:lnTo>
                  <a:lnTo>
                    <a:pt x="12478" y="1906"/>
                  </a:lnTo>
                  <a:lnTo>
                    <a:pt x="12395" y="1851"/>
                  </a:lnTo>
                  <a:lnTo>
                    <a:pt x="12336" y="1803"/>
                  </a:lnTo>
                  <a:lnTo>
                    <a:pt x="12312" y="1761"/>
                  </a:lnTo>
                  <a:lnTo>
                    <a:pt x="12312" y="1720"/>
                  </a:lnTo>
                  <a:lnTo>
                    <a:pt x="12348" y="1671"/>
                  </a:lnTo>
                  <a:lnTo>
                    <a:pt x="12407" y="1623"/>
                  </a:lnTo>
                  <a:lnTo>
                    <a:pt x="12644" y="1471"/>
                  </a:lnTo>
                  <a:lnTo>
                    <a:pt x="12703" y="1416"/>
                  </a:lnTo>
                  <a:lnTo>
                    <a:pt x="12738" y="1347"/>
                  </a:lnTo>
                  <a:lnTo>
                    <a:pt x="12750" y="1271"/>
                  </a:lnTo>
                  <a:lnTo>
                    <a:pt x="12750" y="1202"/>
                  </a:lnTo>
                  <a:lnTo>
                    <a:pt x="12726" y="1084"/>
                  </a:lnTo>
                  <a:lnTo>
                    <a:pt x="12513" y="594"/>
                  </a:lnTo>
                  <a:lnTo>
                    <a:pt x="12513" y="511"/>
                  </a:lnTo>
                  <a:lnTo>
                    <a:pt x="12561" y="470"/>
                  </a:lnTo>
                  <a:lnTo>
                    <a:pt x="12632" y="435"/>
                  </a:lnTo>
                  <a:lnTo>
                    <a:pt x="12703" y="394"/>
                  </a:lnTo>
                  <a:lnTo>
                    <a:pt x="12762" y="345"/>
                  </a:lnTo>
                  <a:lnTo>
                    <a:pt x="12868" y="180"/>
                  </a:lnTo>
                  <a:lnTo>
                    <a:pt x="12904" y="145"/>
                  </a:lnTo>
                  <a:lnTo>
                    <a:pt x="12951" y="118"/>
                  </a:lnTo>
                  <a:lnTo>
                    <a:pt x="13022" y="97"/>
                  </a:lnTo>
                  <a:lnTo>
                    <a:pt x="13105" y="90"/>
                  </a:lnTo>
                  <a:lnTo>
                    <a:pt x="13282" y="69"/>
                  </a:lnTo>
                  <a:lnTo>
                    <a:pt x="13661" y="0"/>
                  </a:lnTo>
                  <a:lnTo>
                    <a:pt x="13732" y="14"/>
                  </a:lnTo>
                  <a:lnTo>
                    <a:pt x="13755" y="21"/>
                  </a:lnTo>
                  <a:lnTo>
                    <a:pt x="13814" y="55"/>
                  </a:lnTo>
                  <a:lnTo>
                    <a:pt x="13968" y="131"/>
                  </a:lnTo>
                  <a:lnTo>
                    <a:pt x="14134" y="256"/>
                  </a:lnTo>
                  <a:lnTo>
                    <a:pt x="14205" y="339"/>
                  </a:lnTo>
                  <a:lnTo>
                    <a:pt x="14252" y="408"/>
                  </a:lnTo>
                  <a:lnTo>
                    <a:pt x="14276" y="449"/>
                  </a:lnTo>
                  <a:lnTo>
                    <a:pt x="14240" y="504"/>
                  </a:lnTo>
                  <a:lnTo>
                    <a:pt x="14157" y="539"/>
                  </a:lnTo>
                  <a:lnTo>
                    <a:pt x="14063" y="594"/>
                  </a:lnTo>
                  <a:lnTo>
                    <a:pt x="14039" y="663"/>
                  </a:lnTo>
                  <a:lnTo>
                    <a:pt x="14063" y="698"/>
                  </a:lnTo>
                  <a:lnTo>
                    <a:pt x="14193" y="787"/>
                  </a:lnTo>
                  <a:lnTo>
                    <a:pt x="14524" y="932"/>
                  </a:lnTo>
                  <a:lnTo>
                    <a:pt x="14654" y="953"/>
                  </a:lnTo>
                  <a:lnTo>
                    <a:pt x="14690" y="946"/>
                  </a:lnTo>
                  <a:lnTo>
                    <a:pt x="14808" y="912"/>
                  </a:lnTo>
                  <a:lnTo>
                    <a:pt x="14843" y="905"/>
                  </a:lnTo>
                  <a:lnTo>
                    <a:pt x="14891" y="912"/>
                  </a:lnTo>
                  <a:lnTo>
                    <a:pt x="14938" y="939"/>
                  </a:lnTo>
                  <a:lnTo>
                    <a:pt x="14997" y="988"/>
                  </a:lnTo>
                  <a:lnTo>
                    <a:pt x="15115" y="1236"/>
                  </a:lnTo>
                  <a:lnTo>
                    <a:pt x="15175" y="1305"/>
                  </a:lnTo>
                  <a:lnTo>
                    <a:pt x="15222" y="1354"/>
                  </a:lnTo>
                  <a:lnTo>
                    <a:pt x="15364" y="1444"/>
                  </a:lnTo>
                  <a:lnTo>
                    <a:pt x="15399" y="1457"/>
                  </a:lnTo>
                  <a:lnTo>
                    <a:pt x="15588" y="1533"/>
                  </a:lnTo>
                  <a:lnTo>
                    <a:pt x="15659" y="1575"/>
                  </a:lnTo>
                  <a:lnTo>
                    <a:pt x="15754" y="1665"/>
                  </a:lnTo>
                  <a:lnTo>
                    <a:pt x="15872" y="1782"/>
                  </a:lnTo>
                  <a:lnTo>
                    <a:pt x="16156" y="2051"/>
                  </a:lnTo>
                  <a:lnTo>
                    <a:pt x="16452" y="2203"/>
                  </a:lnTo>
                  <a:lnTo>
                    <a:pt x="16700" y="2424"/>
                  </a:lnTo>
                  <a:lnTo>
                    <a:pt x="16889" y="2576"/>
                  </a:lnTo>
                  <a:lnTo>
                    <a:pt x="17138" y="2728"/>
                  </a:lnTo>
                  <a:lnTo>
                    <a:pt x="17221" y="2783"/>
                  </a:lnTo>
                  <a:lnTo>
                    <a:pt x="17268" y="2839"/>
                  </a:lnTo>
                  <a:lnTo>
                    <a:pt x="17327" y="2866"/>
                  </a:lnTo>
                  <a:lnTo>
                    <a:pt x="17516" y="2949"/>
                  </a:lnTo>
                  <a:lnTo>
                    <a:pt x="17587" y="2991"/>
                  </a:lnTo>
                  <a:lnTo>
                    <a:pt x="17658" y="3039"/>
                  </a:lnTo>
                  <a:lnTo>
                    <a:pt x="17717" y="3080"/>
                  </a:lnTo>
                  <a:lnTo>
                    <a:pt x="17800" y="3101"/>
                  </a:lnTo>
                  <a:lnTo>
                    <a:pt x="17895" y="3108"/>
                  </a:lnTo>
                  <a:lnTo>
                    <a:pt x="17989" y="3101"/>
                  </a:lnTo>
                  <a:lnTo>
                    <a:pt x="18190" y="3094"/>
                  </a:lnTo>
                  <a:lnTo>
                    <a:pt x="18427" y="3073"/>
                  </a:lnTo>
                  <a:lnTo>
                    <a:pt x="18510" y="3101"/>
                  </a:lnTo>
                  <a:lnTo>
                    <a:pt x="18569" y="3163"/>
                  </a:lnTo>
                  <a:lnTo>
                    <a:pt x="18746" y="3322"/>
                  </a:lnTo>
                  <a:lnTo>
                    <a:pt x="18829" y="3433"/>
                  </a:lnTo>
                  <a:lnTo>
                    <a:pt x="18853" y="3502"/>
                  </a:lnTo>
                  <a:lnTo>
                    <a:pt x="18876" y="3543"/>
                  </a:lnTo>
                  <a:lnTo>
                    <a:pt x="18959" y="3598"/>
                  </a:lnTo>
                  <a:lnTo>
                    <a:pt x="18971" y="3626"/>
                  </a:lnTo>
                  <a:lnTo>
                    <a:pt x="19006" y="3916"/>
                  </a:lnTo>
                  <a:lnTo>
                    <a:pt x="19006" y="3944"/>
                  </a:lnTo>
                  <a:lnTo>
                    <a:pt x="18959" y="3992"/>
                  </a:lnTo>
                  <a:lnTo>
                    <a:pt x="18912" y="4027"/>
                  </a:lnTo>
                  <a:lnTo>
                    <a:pt x="18853" y="4047"/>
                  </a:lnTo>
                  <a:lnTo>
                    <a:pt x="18675" y="4068"/>
                  </a:lnTo>
                  <a:lnTo>
                    <a:pt x="18522" y="4054"/>
                  </a:lnTo>
                  <a:lnTo>
                    <a:pt x="18486" y="4061"/>
                  </a:lnTo>
                  <a:lnTo>
                    <a:pt x="18108" y="4261"/>
                  </a:lnTo>
                  <a:lnTo>
                    <a:pt x="18048" y="4254"/>
                  </a:lnTo>
                  <a:lnTo>
                    <a:pt x="18001" y="4261"/>
                  </a:lnTo>
                  <a:lnTo>
                    <a:pt x="17895" y="4282"/>
                  </a:lnTo>
                  <a:lnTo>
                    <a:pt x="17824" y="4289"/>
                  </a:lnTo>
                  <a:lnTo>
                    <a:pt x="17682" y="4275"/>
                  </a:lnTo>
                  <a:lnTo>
                    <a:pt x="17623" y="4289"/>
                  </a:lnTo>
                  <a:lnTo>
                    <a:pt x="17564" y="4317"/>
                  </a:lnTo>
                  <a:lnTo>
                    <a:pt x="17552" y="4337"/>
                  </a:lnTo>
                  <a:lnTo>
                    <a:pt x="17552" y="4372"/>
                  </a:lnTo>
                  <a:lnTo>
                    <a:pt x="17540" y="4406"/>
                  </a:lnTo>
                  <a:lnTo>
                    <a:pt x="17493" y="4462"/>
                  </a:lnTo>
                  <a:lnTo>
                    <a:pt x="17280" y="4600"/>
                  </a:lnTo>
                  <a:lnTo>
                    <a:pt x="17221" y="4627"/>
                  </a:lnTo>
                  <a:lnTo>
                    <a:pt x="17067" y="4634"/>
                  </a:lnTo>
                  <a:lnTo>
                    <a:pt x="16984" y="4655"/>
                  </a:lnTo>
                  <a:lnTo>
                    <a:pt x="16913" y="4683"/>
                  </a:lnTo>
                  <a:lnTo>
                    <a:pt x="16854" y="4696"/>
                  </a:lnTo>
                  <a:lnTo>
                    <a:pt x="16783" y="4696"/>
                  </a:lnTo>
                  <a:lnTo>
                    <a:pt x="16523" y="4683"/>
                  </a:lnTo>
                  <a:lnTo>
                    <a:pt x="16345" y="4696"/>
                  </a:lnTo>
                  <a:lnTo>
                    <a:pt x="16192" y="4738"/>
                  </a:lnTo>
                  <a:lnTo>
                    <a:pt x="15955" y="4883"/>
                  </a:lnTo>
                  <a:lnTo>
                    <a:pt x="15813" y="4917"/>
                  </a:lnTo>
                  <a:lnTo>
                    <a:pt x="15482" y="4924"/>
                  </a:lnTo>
                  <a:lnTo>
                    <a:pt x="15269" y="4911"/>
                  </a:lnTo>
                  <a:lnTo>
                    <a:pt x="15198" y="4917"/>
                  </a:lnTo>
                  <a:lnTo>
                    <a:pt x="15104" y="4945"/>
                  </a:lnTo>
                  <a:lnTo>
                    <a:pt x="15056" y="4959"/>
                  </a:lnTo>
                  <a:lnTo>
                    <a:pt x="15021" y="4980"/>
                  </a:lnTo>
                  <a:lnTo>
                    <a:pt x="15009" y="5007"/>
                  </a:lnTo>
                  <a:lnTo>
                    <a:pt x="15021" y="5049"/>
                  </a:lnTo>
                  <a:lnTo>
                    <a:pt x="15009" y="5069"/>
                  </a:lnTo>
                  <a:lnTo>
                    <a:pt x="14985" y="5104"/>
                  </a:lnTo>
                  <a:lnTo>
                    <a:pt x="14891" y="5166"/>
                  </a:lnTo>
                  <a:lnTo>
                    <a:pt x="14867" y="5208"/>
                  </a:lnTo>
                  <a:lnTo>
                    <a:pt x="14867" y="5242"/>
                  </a:lnTo>
                  <a:lnTo>
                    <a:pt x="14891" y="5318"/>
                  </a:lnTo>
                  <a:lnTo>
                    <a:pt x="14879" y="5353"/>
                  </a:lnTo>
                  <a:lnTo>
                    <a:pt x="14832" y="5429"/>
                  </a:lnTo>
                  <a:lnTo>
                    <a:pt x="14772" y="5477"/>
                  </a:lnTo>
                  <a:lnTo>
                    <a:pt x="14690" y="5498"/>
                  </a:lnTo>
                  <a:lnTo>
                    <a:pt x="14560" y="5477"/>
                  </a:lnTo>
                  <a:lnTo>
                    <a:pt x="14465" y="5456"/>
                  </a:lnTo>
                  <a:lnTo>
                    <a:pt x="14418" y="5456"/>
                  </a:lnTo>
                  <a:lnTo>
                    <a:pt x="14370" y="5470"/>
                  </a:lnTo>
                  <a:lnTo>
                    <a:pt x="14358" y="5484"/>
                  </a:lnTo>
                  <a:lnTo>
                    <a:pt x="14347" y="5518"/>
                  </a:lnTo>
                  <a:lnTo>
                    <a:pt x="14335" y="5532"/>
                  </a:lnTo>
                  <a:lnTo>
                    <a:pt x="14299" y="5539"/>
                  </a:lnTo>
                  <a:lnTo>
                    <a:pt x="14264" y="5532"/>
                  </a:lnTo>
                  <a:lnTo>
                    <a:pt x="14181" y="5525"/>
                  </a:lnTo>
                  <a:lnTo>
                    <a:pt x="14039" y="5539"/>
                  </a:lnTo>
                  <a:lnTo>
                    <a:pt x="13992" y="5601"/>
                  </a:lnTo>
                  <a:lnTo>
                    <a:pt x="14016" y="5753"/>
                  </a:lnTo>
                  <a:lnTo>
                    <a:pt x="14016" y="5781"/>
                  </a:lnTo>
                  <a:lnTo>
                    <a:pt x="13956" y="5884"/>
                  </a:lnTo>
                  <a:lnTo>
                    <a:pt x="13945" y="5960"/>
                  </a:lnTo>
                  <a:lnTo>
                    <a:pt x="13909" y="5981"/>
                  </a:lnTo>
                  <a:lnTo>
                    <a:pt x="13743" y="6016"/>
                  </a:lnTo>
                  <a:lnTo>
                    <a:pt x="13507" y="6092"/>
                  </a:lnTo>
                  <a:lnTo>
                    <a:pt x="13069" y="6140"/>
                  </a:lnTo>
                  <a:lnTo>
                    <a:pt x="12939" y="6181"/>
                  </a:lnTo>
                  <a:lnTo>
                    <a:pt x="12845" y="6250"/>
                  </a:lnTo>
                  <a:lnTo>
                    <a:pt x="12821" y="6340"/>
                  </a:lnTo>
                  <a:lnTo>
                    <a:pt x="12845" y="6368"/>
                  </a:lnTo>
                  <a:lnTo>
                    <a:pt x="12880" y="6395"/>
                  </a:lnTo>
                  <a:lnTo>
                    <a:pt x="12892" y="6423"/>
                  </a:lnTo>
                  <a:lnTo>
                    <a:pt x="12833" y="6444"/>
                  </a:lnTo>
                  <a:lnTo>
                    <a:pt x="12762" y="6458"/>
                  </a:lnTo>
                  <a:lnTo>
                    <a:pt x="12750" y="6464"/>
                  </a:lnTo>
                  <a:lnTo>
                    <a:pt x="12774" y="6485"/>
                  </a:lnTo>
                  <a:lnTo>
                    <a:pt x="12821" y="6540"/>
                  </a:lnTo>
                  <a:lnTo>
                    <a:pt x="12845" y="6554"/>
                  </a:lnTo>
                  <a:lnTo>
                    <a:pt x="12845" y="6575"/>
                  </a:lnTo>
                  <a:lnTo>
                    <a:pt x="12809" y="6616"/>
                  </a:lnTo>
                  <a:lnTo>
                    <a:pt x="12797" y="6637"/>
                  </a:lnTo>
                  <a:lnTo>
                    <a:pt x="12786" y="6679"/>
                  </a:lnTo>
                  <a:lnTo>
                    <a:pt x="12774" y="6706"/>
                  </a:lnTo>
                  <a:lnTo>
                    <a:pt x="12750" y="6713"/>
                  </a:lnTo>
                  <a:lnTo>
                    <a:pt x="12715" y="6713"/>
                  </a:lnTo>
                  <a:lnTo>
                    <a:pt x="12655" y="6720"/>
                  </a:lnTo>
                  <a:lnTo>
                    <a:pt x="12620" y="6720"/>
                  </a:lnTo>
                  <a:lnTo>
                    <a:pt x="12596" y="6720"/>
                  </a:lnTo>
                  <a:lnTo>
                    <a:pt x="12561" y="6727"/>
                  </a:lnTo>
                  <a:lnTo>
                    <a:pt x="12549" y="6748"/>
                  </a:lnTo>
                  <a:lnTo>
                    <a:pt x="12513" y="6796"/>
                  </a:lnTo>
                  <a:lnTo>
                    <a:pt x="12502" y="6817"/>
                  </a:lnTo>
                  <a:lnTo>
                    <a:pt x="12443" y="6831"/>
                  </a:lnTo>
                  <a:lnTo>
                    <a:pt x="12372" y="6844"/>
                  </a:lnTo>
                  <a:lnTo>
                    <a:pt x="12289" y="6851"/>
                  </a:lnTo>
                  <a:lnTo>
                    <a:pt x="12230" y="6851"/>
                  </a:lnTo>
                  <a:lnTo>
                    <a:pt x="12159" y="6837"/>
                  </a:lnTo>
                  <a:lnTo>
                    <a:pt x="12123" y="6844"/>
                  </a:lnTo>
                  <a:lnTo>
                    <a:pt x="12088" y="6858"/>
                  </a:lnTo>
                  <a:lnTo>
                    <a:pt x="12029" y="6865"/>
                  </a:lnTo>
                  <a:lnTo>
                    <a:pt x="11969" y="6851"/>
                  </a:lnTo>
                  <a:lnTo>
                    <a:pt x="11934" y="6782"/>
                  </a:lnTo>
                  <a:lnTo>
                    <a:pt x="11875" y="6775"/>
                  </a:lnTo>
                  <a:lnTo>
                    <a:pt x="11816" y="6789"/>
                  </a:lnTo>
                  <a:lnTo>
                    <a:pt x="11792" y="6824"/>
                  </a:lnTo>
                  <a:lnTo>
                    <a:pt x="11792" y="6858"/>
                  </a:lnTo>
                  <a:lnTo>
                    <a:pt x="11757" y="6886"/>
                  </a:lnTo>
                  <a:lnTo>
                    <a:pt x="11697" y="6886"/>
                  </a:lnTo>
                  <a:lnTo>
                    <a:pt x="11567" y="6851"/>
                  </a:lnTo>
                  <a:lnTo>
                    <a:pt x="11485" y="6858"/>
                  </a:lnTo>
                  <a:lnTo>
                    <a:pt x="11343" y="6900"/>
                  </a:lnTo>
                  <a:lnTo>
                    <a:pt x="11307" y="6920"/>
                  </a:lnTo>
                  <a:lnTo>
                    <a:pt x="11283" y="6941"/>
                  </a:lnTo>
                  <a:lnTo>
                    <a:pt x="11283" y="6962"/>
                  </a:lnTo>
                  <a:lnTo>
                    <a:pt x="11272" y="6976"/>
                  </a:lnTo>
                  <a:lnTo>
                    <a:pt x="11236" y="7045"/>
                  </a:lnTo>
                  <a:lnTo>
                    <a:pt x="11224" y="7065"/>
                  </a:lnTo>
                  <a:lnTo>
                    <a:pt x="11189" y="7079"/>
                  </a:lnTo>
                  <a:lnTo>
                    <a:pt x="11153" y="7093"/>
                  </a:lnTo>
                  <a:lnTo>
                    <a:pt x="11118" y="7093"/>
                  </a:lnTo>
                  <a:lnTo>
                    <a:pt x="11094" y="7086"/>
                  </a:lnTo>
                  <a:lnTo>
                    <a:pt x="11059" y="7079"/>
                  </a:lnTo>
                  <a:lnTo>
                    <a:pt x="11023" y="7079"/>
                  </a:lnTo>
                  <a:lnTo>
                    <a:pt x="11000" y="7079"/>
                  </a:lnTo>
                  <a:lnTo>
                    <a:pt x="10976" y="7079"/>
                  </a:lnTo>
                  <a:lnTo>
                    <a:pt x="10941" y="7086"/>
                  </a:lnTo>
                  <a:lnTo>
                    <a:pt x="10917" y="7107"/>
                  </a:lnTo>
                  <a:lnTo>
                    <a:pt x="10905" y="7148"/>
                  </a:lnTo>
                  <a:lnTo>
                    <a:pt x="10881" y="7162"/>
                  </a:lnTo>
                  <a:lnTo>
                    <a:pt x="10810" y="7162"/>
                  </a:lnTo>
                  <a:lnTo>
                    <a:pt x="10739" y="7148"/>
                  </a:lnTo>
                  <a:lnTo>
                    <a:pt x="10680" y="7134"/>
                  </a:lnTo>
                  <a:lnTo>
                    <a:pt x="10609" y="7155"/>
                  </a:lnTo>
                  <a:lnTo>
                    <a:pt x="10396" y="7252"/>
                  </a:lnTo>
                  <a:lnTo>
                    <a:pt x="10278" y="7335"/>
                  </a:lnTo>
                  <a:lnTo>
                    <a:pt x="10195" y="7369"/>
                  </a:lnTo>
                  <a:lnTo>
                    <a:pt x="10006" y="7411"/>
                  </a:lnTo>
                  <a:lnTo>
                    <a:pt x="9722" y="7466"/>
                  </a:lnTo>
                  <a:lnTo>
                    <a:pt x="9711" y="7466"/>
                  </a:lnTo>
                  <a:lnTo>
                    <a:pt x="9415" y="7494"/>
                  </a:lnTo>
                  <a:lnTo>
                    <a:pt x="9356" y="7494"/>
                  </a:lnTo>
                  <a:lnTo>
                    <a:pt x="9297" y="7487"/>
                  </a:lnTo>
                  <a:lnTo>
                    <a:pt x="9190" y="7452"/>
                  </a:lnTo>
                  <a:lnTo>
                    <a:pt x="9143" y="7452"/>
                  </a:lnTo>
                  <a:lnTo>
                    <a:pt x="9072" y="7466"/>
                  </a:lnTo>
                  <a:lnTo>
                    <a:pt x="8954" y="7507"/>
                  </a:lnTo>
                  <a:lnTo>
                    <a:pt x="8942" y="7514"/>
                  </a:lnTo>
                  <a:lnTo>
                    <a:pt x="8918" y="7514"/>
                  </a:lnTo>
                  <a:lnTo>
                    <a:pt x="8894" y="7514"/>
                  </a:lnTo>
                  <a:lnTo>
                    <a:pt x="8871" y="7528"/>
                  </a:lnTo>
                  <a:lnTo>
                    <a:pt x="8871" y="7542"/>
                  </a:lnTo>
                  <a:lnTo>
                    <a:pt x="8883" y="7583"/>
                  </a:lnTo>
                  <a:lnTo>
                    <a:pt x="8871" y="7604"/>
                  </a:lnTo>
                  <a:lnTo>
                    <a:pt x="8859" y="7611"/>
                  </a:lnTo>
                  <a:lnTo>
                    <a:pt x="8847" y="7611"/>
                  </a:lnTo>
                  <a:lnTo>
                    <a:pt x="8835" y="7618"/>
                  </a:lnTo>
                  <a:lnTo>
                    <a:pt x="8812" y="7618"/>
                  </a:lnTo>
                  <a:lnTo>
                    <a:pt x="8776" y="7618"/>
                  </a:lnTo>
                  <a:lnTo>
                    <a:pt x="8729" y="7618"/>
                  </a:lnTo>
                  <a:lnTo>
                    <a:pt x="8693" y="7618"/>
                  </a:lnTo>
                  <a:lnTo>
                    <a:pt x="8646" y="7639"/>
                  </a:lnTo>
                  <a:lnTo>
                    <a:pt x="8611" y="7701"/>
                  </a:lnTo>
                  <a:lnTo>
                    <a:pt x="8575" y="7735"/>
                  </a:lnTo>
                  <a:lnTo>
                    <a:pt x="8528" y="7749"/>
                  </a:lnTo>
                  <a:lnTo>
                    <a:pt x="8244" y="7777"/>
                  </a:lnTo>
                  <a:lnTo>
                    <a:pt x="8078" y="7770"/>
                  </a:lnTo>
                  <a:lnTo>
                    <a:pt x="7901" y="7770"/>
                  </a:lnTo>
                  <a:lnTo>
                    <a:pt x="7818" y="7763"/>
                  </a:lnTo>
                  <a:lnTo>
                    <a:pt x="7747" y="7742"/>
                  </a:lnTo>
                  <a:lnTo>
                    <a:pt x="7712" y="7728"/>
                  </a:lnTo>
                  <a:lnTo>
                    <a:pt x="7676" y="7721"/>
                  </a:lnTo>
                  <a:lnTo>
                    <a:pt x="7617" y="7728"/>
                  </a:lnTo>
                  <a:lnTo>
                    <a:pt x="7487" y="7790"/>
                  </a:lnTo>
                  <a:lnTo>
                    <a:pt x="7345" y="7873"/>
                  </a:lnTo>
                  <a:lnTo>
                    <a:pt x="7203" y="7936"/>
                  </a:lnTo>
                  <a:lnTo>
                    <a:pt x="7049" y="7942"/>
                  </a:lnTo>
                  <a:lnTo>
                    <a:pt x="6919" y="7929"/>
                  </a:lnTo>
                  <a:lnTo>
                    <a:pt x="6813" y="7929"/>
                  </a:lnTo>
                  <a:lnTo>
                    <a:pt x="6718" y="7915"/>
                  </a:lnTo>
                  <a:lnTo>
                    <a:pt x="6636" y="7860"/>
                  </a:lnTo>
                  <a:lnTo>
                    <a:pt x="6399" y="7763"/>
                  </a:lnTo>
                  <a:lnTo>
                    <a:pt x="5973" y="7929"/>
                  </a:lnTo>
                  <a:lnTo>
                    <a:pt x="5713" y="7901"/>
                  </a:lnTo>
                  <a:lnTo>
                    <a:pt x="5571" y="7846"/>
                  </a:lnTo>
                  <a:lnTo>
                    <a:pt x="5453" y="7832"/>
                  </a:lnTo>
                  <a:lnTo>
                    <a:pt x="5346" y="7860"/>
                  </a:lnTo>
                  <a:lnTo>
                    <a:pt x="4944" y="8053"/>
                  </a:lnTo>
                  <a:lnTo>
                    <a:pt x="4850" y="8087"/>
                  </a:lnTo>
                  <a:lnTo>
                    <a:pt x="4743" y="8115"/>
                  </a:lnTo>
                  <a:lnTo>
                    <a:pt x="4696" y="8115"/>
                  </a:lnTo>
                  <a:lnTo>
                    <a:pt x="4649" y="8081"/>
                  </a:lnTo>
                  <a:lnTo>
                    <a:pt x="4601" y="8032"/>
                  </a:lnTo>
                  <a:lnTo>
                    <a:pt x="4424" y="7915"/>
                  </a:lnTo>
                  <a:lnTo>
                    <a:pt x="4294" y="7853"/>
                  </a:lnTo>
                  <a:lnTo>
                    <a:pt x="4199" y="7832"/>
                  </a:lnTo>
                  <a:lnTo>
                    <a:pt x="4081" y="7866"/>
                  </a:lnTo>
                  <a:lnTo>
                    <a:pt x="3963" y="7942"/>
                  </a:lnTo>
                  <a:lnTo>
                    <a:pt x="3833" y="7991"/>
                  </a:lnTo>
                  <a:lnTo>
                    <a:pt x="3655" y="7970"/>
                  </a:lnTo>
                  <a:lnTo>
                    <a:pt x="3561" y="7922"/>
                  </a:lnTo>
                  <a:lnTo>
                    <a:pt x="3513" y="7894"/>
                  </a:lnTo>
                  <a:lnTo>
                    <a:pt x="3501" y="7853"/>
                  </a:lnTo>
                  <a:lnTo>
                    <a:pt x="3501" y="7839"/>
                  </a:lnTo>
                  <a:lnTo>
                    <a:pt x="3501" y="7777"/>
                  </a:lnTo>
                  <a:lnTo>
                    <a:pt x="3501" y="7701"/>
                  </a:lnTo>
                  <a:lnTo>
                    <a:pt x="3478" y="7632"/>
                  </a:lnTo>
                  <a:lnTo>
                    <a:pt x="3407" y="7569"/>
                  </a:lnTo>
                  <a:lnTo>
                    <a:pt x="3324" y="7521"/>
                  </a:lnTo>
                  <a:lnTo>
                    <a:pt x="3265" y="7466"/>
                  </a:lnTo>
                  <a:lnTo>
                    <a:pt x="3135" y="7348"/>
                  </a:lnTo>
                  <a:lnTo>
                    <a:pt x="3087" y="7314"/>
                  </a:lnTo>
                  <a:lnTo>
                    <a:pt x="2875" y="7252"/>
                  </a:lnTo>
                  <a:lnTo>
                    <a:pt x="2733" y="7169"/>
                  </a:lnTo>
                  <a:lnTo>
                    <a:pt x="2638" y="7141"/>
                  </a:lnTo>
                  <a:lnTo>
                    <a:pt x="2520" y="7134"/>
                  </a:lnTo>
                  <a:lnTo>
                    <a:pt x="1999" y="7134"/>
                  </a:lnTo>
                  <a:lnTo>
                    <a:pt x="1846" y="7121"/>
                  </a:lnTo>
                  <a:lnTo>
                    <a:pt x="1727" y="7086"/>
                  </a:lnTo>
                  <a:lnTo>
                    <a:pt x="1645" y="7045"/>
                  </a:lnTo>
                  <a:lnTo>
                    <a:pt x="1597" y="6976"/>
                  </a:lnTo>
                  <a:lnTo>
                    <a:pt x="1550" y="6879"/>
                  </a:lnTo>
                  <a:lnTo>
                    <a:pt x="1408" y="6775"/>
                  </a:lnTo>
                  <a:lnTo>
                    <a:pt x="1160" y="6685"/>
                  </a:lnTo>
                  <a:lnTo>
                    <a:pt x="462" y="6499"/>
                  </a:lnTo>
                  <a:lnTo>
                    <a:pt x="261" y="6437"/>
                  </a:lnTo>
                  <a:lnTo>
                    <a:pt x="1" y="6292"/>
                  </a:lnTo>
                  <a:lnTo>
                    <a:pt x="119" y="6223"/>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4"/>
            <p:cNvSpPr/>
            <p:nvPr/>
          </p:nvSpPr>
          <p:spPr>
            <a:xfrm flipH="1">
              <a:off x="4211956" y="2800440"/>
              <a:ext cx="115972" cy="247635"/>
            </a:xfrm>
            <a:custGeom>
              <a:avLst/>
              <a:gdLst/>
              <a:ahLst/>
              <a:cxnLst/>
              <a:rect l="l" t="t" r="r" b="b"/>
              <a:pathLst>
                <a:path w="1905" h="2598" extrusionOk="0">
                  <a:moveTo>
                    <a:pt x="71" y="456"/>
                  </a:moveTo>
                  <a:lnTo>
                    <a:pt x="130" y="428"/>
                  </a:lnTo>
                  <a:lnTo>
                    <a:pt x="130" y="415"/>
                  </a:lnTo>
                  <a:lnTo>
                    <a:pt x="130" y="394"/>
                  </a:lnTo>
                  <a:lnTo>
                    <a:pt x="118" y="380"/>
                  </a:lnTo>
                  <a:lnTo>
                    <a:pt x="71" y="366"/>
                  </a:lnTo>
                  <a:lnTo>
                    <a:pt x="71" y="346"/>
                  </a:lnTo>
                  <a:lnTo>
                    <a:pt x="71" y="325"/>
                  </a:lnTo>
                  <a:lnTo>
                    <a:pt x="83" y="138"/>
                  </a:lnTo>
                  <a:lnTo>
                    <a:pt x="83" y="97"/>
                  </a:lnTo>
                  <a:lnTo>
                    <a:pt x="59" y="42"/>
                  </a:lnTo>
                  <a:lnTo>
                    <a:pt x="166" y="14"/>
                  </a:lnTo>
                  <a:lnTo>
                    <a:pt x="237" y="14"/>
                  </a:lnTo>
                  <a:lnTo>
                    <a:pt x="272" y="14"/>
                  </a:lnTo>
                  <a:lnTo>
                    <a:pt x="319" y="0"/>
                  </a:lnTo>
                  <a:lnTo>
                    <a:pt x="343" y="7"/>
                  </a:lnTo>
                  <a:lnTo>
                    <a:pt x="331" y="14"/>
                  </a:lnTo>
                  <a:lnTo>
                    <a:pt x="331" y="21"/>
                  </a:lnTo>
                  <a:lnTo>
                    <a:pt x="331" y="49"/>
                  </a:lnTo>
                  <a:lnTo>
                    <a:pt x="343" y="62"/>
                  </a:lnTo>
                  <a:lnTo>
                    <a:pt x="355" y="83"/>
                  </a:lnTo>
                  <a:lnTo>
                    <a:pt x="414" y="97"/>
                  </a:lnTo>
                  <a:lnTo>
                    <a:pt x="438" y="111"/>
                  </a:lnTo>
                  <a:lnTo>
                    <a:pt x="520" y="221"/>
                  </a:lnTo>
                  <a:lnTo>
                    <a:pt x="532" y="235"/>
                  </a:lnTo>
                  <a:lnTo>
                    <a:pt x="591" y="242"/>
                  </a:lnTo>
                  <a:lnTo>
                    <a:pt x="615" y="277"/>
                  </a:lnTo>
                  <a:lnTo>
                    <a:pt x="686" y="304"/>
                  </a:lnTo>
                  <a:lnTo>
                    <a:pt x="674" y="325"/>
                  </a:lnTo>
                  <a:lnTo>
                    <a:pt x="674" y="332"/>
                  </a:lnTo>
                  <a:lnTo>
                    <a:pt x="686" y="339"/>
                  </a:lnTo>
                  <a:lnTo>
                    <a:pt x="674" y="346"/>
                  </a:lnTo>
                  <a:lnTo>
                    <a:pt x="662" y="339"/>
                  </a:lnTo>
                  <a:lnTo>
                    <a:pt x="639" y="339"/>
                  </a:lnTo>
                  <a:lnTo>
                    <a:pt x="627" y="346"/>
                  </a:lnTo>
                  <a:lnTo>
                    <a:pt x="627" y="359"/>
                  </a:lnTo>
                  <a:lnTo>
                    <a:pt x="651" y="373"/>
                  </a:lnTo>
                  <a:lnTo>
                    <a:pt x="674" y="387"/>
                  </a:lnTo>
                  <a:lnTo>
                    <a:pt x="769" y="415"/>
                  </a:lnTo>
                  <a:lnTo>
                    <a:pt x="875" y="463"/>
                  </a:lnTo>
                  <a:lnTo>
                    <a:pt x="828" y="511"/>
                  </a:lnTo>
                  <a:lnTo>
                    <a:pt x="804" y="525"/>
                  </a:lnTo>
                  <a:lnTo>
                    <a:pt x="781" y="532"/>
                  </a:lnTo>
                  <a:lnTo>
                    <a:pt x="757" y="546"/>
                  </a:lnTo>
                  <a:lnTo>
                    <a:pt x="733" y="567"/>
                  </a:lnTo>
                  <a:lnTo>
                    <a:pt x="698" y="656"/>
                  </a:lnTo>
                  <a:lnTo>
                    <a:pt x="698" y="746"/>
                  </a:lnTo>
                  <a:lnTo>
                    <a:pt x="840" y="974"/>
                  </a:lnTo>
                  <a:lnTo>
                    <a:pt x="757" y="974"/>
                  </a:lnTo>
                  <a:lnTo>
                    <a:pt x="745" y="988"/>
                  </a:lnTo>
                  <a:lnTo>
                    <a:pt x="745" y="1022"/>
                  </a:lnTo>
                  <a:lnTo>
                    <a:pt x="792" y="1105"/>
                  </a:lnTo>
                  <a:lnTo>
                    <a:pt x="816" y="1223"/>
                  </a:lnTo>
                  <a:lnTo>
                    <a:pt x="828" y="1264"/>
                  </a:lnTo>
                  <a:lnTo>
                    <a:pt x="828" y="1299"/>
                  </a:lnTo>
                  <a:lnTo>
                    <a:pt x="852" y="1326"/>
                  </a:lnTo>
                  <a:lnTo>
                    <a:pt x="899" y="1375"/>
                  </a:lnTo>
                  <a:lnTo>
                    <a:pt x="970" y="1430"/>
                  </a:lnTo>
                  <a:lnTo>
                    <a:pt x="970" y="1527"/>
                  </a:lnTo>
                  <a:lnTo>
                    <a:pt x="1017" y="1623"/>
                  </a:lnTo>
                  <a:lnTo>
                    <a:pt x="1029" y="1644"/>
                  </a:lnTo>
                  <a:lnTo>
                    <a:pt x="1053" y="1651"/>
                  </a:lnTo>
                  <a:lnTo>
                    <a:pt x="1147" y="1630"/>
                  </a:lnTo>
                  <a:lnTo>
                    <a:pt x="1195" y="1623"/>
                  </a:lnTo>
                  <a:lnTo>
                    <a:pt x="1266" y="1589"/>
                  </a:lnTo>
                  <a:lnTo>
                    <a:pt x="1301" y="1603"/>
                  </a:lnTo>
                  <a:lnTo>
                    <a:pt x="1325" y="1616"/>
                  </a:lnTo>
                  <a:lnTo>
                    <a:pt x="1431" y="1796"/>
                  </a:lnTo>
                  <a:lnTo>
                    <a:pt x="1431" y="1844"/>
                  </a:lnTo>
                  <a:lnTo>
                    <a:pt x="1431" y="1865"/>
                  </a:lnTo>
                  <a:lnTo>
                    <a:pt x="1431" y="1900"/>
                  </a:lnTo>
                  <a:lnTo>
                    <a:pt x="1396" y="1941"/>
                  </a:lnTo>
                  <a:lnTo>
                    <a:pt x="1396" y="1962"/>
                  </a:lnTo>
                  <a:lnTo>
                    <a:pt x="1396" y="1989"/>
                  </a:lnTo>
                  <a:lnTo>
                    <a:pt x="1407" y="2031"/>
                  </a:lnTo>
                  <a:lnTo>
                    <a:pt x="1431" y="2072"/>
                  </a:lnTo>
                  <a:lnTo>
                    <a:pt x="1526" y="2203"/>
                  </a:lnTo>
                  <a:lnTo>
                    <a:pt x="1620" y="2307"/>
                  </a:lnTo>
                  <a:lnTo>
                    <a:pt x="1904" y="2528"/>
                  </a:lnTo>
                  <a:lnTo>
                    <a:pt x="1786" y="2590"/>
                  </a:lnTo>
                  <a:lnTo>
                    <a:pt x="1679" y="2597"/>
                  </a:lnTo>
                  <a:lnTo>
                    <a:pt x="1644" y="2583"/>
                  </a:lnTo>
                  <a:lnTo>
                    <a:pt x="1632" y="2569"/>
                  </a:lnTo>
                  <a:lnTo>
                    <a:pt x="1620" y="2556"/>
                  </a:lnTo>
                  <a:lnTo>
                    <a:pt x="1597" y="2535"/>
                  </a:lnTo>
                  <a:lnTo>
                    <a:pt x="1549" y="2473"/>
                  </a:lnTo>
                  <a:lnTo>
                    <a:pt x="1301" y="2293"/>
                  </a:lnTo>
                  <a:lnTo>
                    <a:pt x="1230" y="2217"/>
                  </a:lnTo>
                  <a:lnTo>
                    <a:pt x="1195" y="2169"/>
                  </a:lnTo>
                  <a:lnTo>
                    <a:pt x="1195" y="2141"/>
                  </a:lnTo>
                  <a:lnTo>
                    <a:pt x="1195" y="2121"/>
                  </a:lnTo>
                  <a:lnTo>
                    <a:pt x="1159" y="2093"/>
                  </a:lnTo>
                  <a:lnTo>
                    <a:pt x="1088" y="2051"/>
                  </a:lnTo>
                  <a:lnTo>
                    <a:pt x="994" y="1982"/>
                  </a:lnTo>
                  <a:lnTo>
                    <a:pt x="946" y="1941"/>
                  </a:lnTo>
                  <a:lnTo>
                    <a:pt x="863" y="1844"/>
                  </a:lnTo>
                  <a:lnTo>
                    <a:pt x="816" y="1824"/>
                  </a:lnTo>
                  <a:lnTo>
                    <a:pt x="603" y="1851"/>
                  </a:lnTo>
                  <a:lnTo>
                    <a:pt x="532" y="1741"/>
                  </a:lnTo>
                  <a:lnTo>
                    <a:pt x="520" y="1672"/>
                  </a:lnTo>
                  <a:lnTo>
                    <a:pt x="509" y="1651"/>
                  </a:lnTo>
                  <a:lnTo>
                    <a:pt x="485" y="1637"/>
                  </a:lnTo>
                  <a:lnTo>
                    <a:pt x="449" y="1623"/>
                  </a:lnTo>
                  <a:lnTo>
                    <a:pt x="414" y="1603"/>
                  </a:lnTo>
                  <a:lnTo>
                    <a:pt x="379" y="1575"/>
                  </a:lnTo>
                  <a:lnTo>
                    <a:pt x="379" y="1554"/>
                  </a:lnTo>
                  <a:lnTo>
                    <a:pt x="414" y="1506"/>
                  </a:lnTo>
                  <a:lnTo>
                    <a:pt x="449" y="1464"/>
                  </a:lnTo>
                  <a:lnTo>
                    <a:pt x="544" y="1402"/>
                  </a:lnTo>
                  <a:lnTo>
                    <a:pt x="603" y="1312"/>
                  </a:lnTo>
                  <a:lnTo>
                    <a:pt x="591" y="1278"/>
                  </a:lnTo>
                  <a:lnTo>
                    <a:pt x="580" y="1250"/>
                  </a:lnTo>
                  <a:lnTo>
                    <a:pt x="426" y="1105"/>
                  </a:lnTo>
                  <a:lnTo>
                    <a:pt x="402" y="1036"/>
                  </a:lnTo>
                  <a:lnTo>
                    <a:pt x="426" y="1022"/>
                  </a:lnTo>
                  <a:lnTo>
                    <a:pt x="461" y="960"/>
                  </a:lnTo>
                  <a:lnTo>
                    <a:pt x="461" y="905"/>
                  </a:lnTo>
                  <a:lnTo>
                    <a:pt x="449" y="877"/>
                  </a:lnTo>
                  <a:lnTo>
                    <a:pt x="426" y="857"/>
                  </a:lnTo>
                  <a:lnTo>
                    <a:pt x="355" y="822"/>
                  </a:lnTo>
                  <a:lnTo>
                    <a:pt x="308" y="774"/>
                  </a:lnTo>
                  <a:lnTo>
                    <a:pt x="260" y="739"/>
                  </a:lnTo>
                  <a:lnTo>
                    <a:pt x="154" y="629"/>
                  </a:lnTo>
                  <a:lnTo>
                    <a:pt x="118" y="615"/>
                  </a:lnTo>
                  <a:lnTo>
                    <a:pt x="71" y="601"/>
                  </a:lnTo>
                  <a:lnTo>
                    <a:pt x="0" y="456"/>
                  </a:lnTo>
                  <a:lnTo>
                    <a:pt x="71" y="456"/>
                  </a:lnTo>
                  <a:close/>
                </a:path>
              </a:pathLst>
            </a:custGeom>
            <a:solidFill>
              <a:srgbClr val="0070C0"/>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4"/>
            <p:cNvSpPr/>
            <p:nvPr/>
          </p:nvSpPr>
          <p:spPr>
            <a:xfrm flipH="1">
              <a:off x="3878586" y="2598938"/>
              <a:ext cx="301770" cy="208841"/>
            </a:xfrm>
            <a:custGeom>
              <a:avLst/>
              <a:gdLst/>
              <a:ahLst/>
              <a:cxnLst/>
              <a:rect l="l" t="t" r="r" b="b"/>
              <a:pathLst>
                <a:path w="4957" h="2191" extrusionOk="0">
                  <a:moveTo>
                    <a:pt x="48" y="222"/>
                  </a:moveTo>
                  <a:lnTo>
                    <a:pt x="24" y="194"/>
                  </a:lnTo>
                  <a:lnTo>
                    <a:pt x="12" y="180"/>
                  </a:lnTo>
                  <a:lnTo>
                    <a:pt x="1" y="167"/>
                  </a:lnTo>
                  <a:lnTo>
                    <a:pt x="36" y="160"/>
                  </a:lnTo>
                  <a:lnTo>
                    <a:pt x="48" y="153"/>
                  </a:lnTo>
                  <a:lnTo>
                    <a:pt x="60" y="146"/>
                  </a:lnTo>
                  <a:lnTo>
                    <a:pt x="60" y="132"/>
                  </a:lnTo>
                  <a:lnTo>
                    <a:pt x="60" y="56"/>
                  </a:lnTo>
                  <a:lnTo>
                    <a:pt x="72" y="42"/>
                  </a:lnTo>
                  <a:lnTo>
                    <a:pt x="107" y="29"/>
                  </a:lnTo>
                  <a:lnTo>
                    <a:pt x="119" y="15"/>
                  </a:lnTo>
                  <a:lnTo>
                    <a:pt x="154" y="29"/>
                  </a:lnTo>
                  <a:lnTo>
                    <a:pt x="166" y="22"/>
                  </a:lnTo>
                  <a:lnTo>
                    <a:pt x="202" y="1"/>
                  </a:lnTo>
                  <a:lnTo>
                    <a:pt x="213" y="1"/>
                  </a:lnTo>
                  <a:lnTo>
                    <a:pt x="225" y="1"/>
                  </a:lnTo>
                  <a:lnTo>
                    <a:pt x="261" y="1"/>
                  </a:lnTo>
                  <a:lnTo>
                    <a:pt x="284" y="1"/>
                  </a:lnTo>
                  <a:lnTo>
                    <a:pt x="308" y="8"/>
                  </a:lnTo>
                  <a:lnTo>
                    <a:pt x="320" y="15"/>
                  </a:lnTo>
                  <a:lnTo>
                    <a:pt x="332" y="22"/>
                  </a:lnTo>
                  <a:lnTo>
                    <a:pt x="332" y="35"/>
                  </a:lnTo>
                  <a:lnTo>
                    <a:pt x="355" y="49"/>
                  </a:lnTo>
                  <a:lnTo>
                    <a:pt x="367" y="77"/>
                  </a:lnTo>
                  <a:lnTo>
                    <a:pt x="379" y="125"/>
                  </a:lnTo>
                  <a:lnTo>
                    <a:pt x="426" y="174"/>
                  </a:lnTo>
                  <a:lnTo>
                    <a:pt x="556" y="201"/>
                  </a:lnTo>
                  <a:lnTo>
                    <a:pt x="604" y="187"/>
                  </a:lnTo>
                  <a:lnTo>
                    <a:pt x="758" y="125"/>
                  </a:lnTo>
                  <a:lnTo>
                    <a:pt x="793" y="105"/>
                  </a:lnTo>
                  <a:lnTo>
                    <a:pt x="805" y="98"/>
                  </a:lnTo>
                  <a:lnTo>
                    <a:pt x="828" y="91"/>
                  </a:lnTo>
                  <a:lnTo>
                    <a:pt x="899" y="77"/>
                  </a:lnTo>
                  <a:lnTo>
                    <a:pt x="994" y="84"/>
                  </a:lnTo>
                  <a:lnTo>
                    <a:pt x="1136" y="105"/>
                  </a:lnTo>
                  <a:lnTo>
                    <a:pt x="1373" y="146"/>
                  </a:lnTo>
                  <a:lnTo>
                    <a:pt x="1396" y="167"/>
                  </a:lnTo>
                  <a:lnTo>
                    <a:pt x="1420" y="180"/>
                  </a:lnTo>
                  <a:lnTo>
                    <a:pt x="1432" y="194"/>
                  </a:lnTo>
                  <a:lnTo>
                    <a:pt x="1443" y="208"/>
                  </a:lnTo>
                  <a:lnTo>
                    <a:pt x="1467" y="215"/>
                  </a:lnTo>
                  <a:lnTo>
                    <a:pt x="1491" y="229"/>
                  </a:lnTo>
                  <a:lnTo>
                    <a:pt x="1538" y="243"/>
                  </a:lnTo>
                  <a:lnTo>
                    <a:pt x="1621" y="256"/>
                  </a:lnTo>
                  <a:lnTo>
                    <a:pt x="1763" y="263"/>
                  </a:lnTo>
                  <a:lnTo>
                    <a:pt x="1775" y="326"/>
                  </a:lnTo>
                  <a:lnTo>
                    <a:pt x="1763" y="388"/>
                  </a:lnTo>
                  <a:lnTo>
                    <a:pt x="1763" y="401"/>
                  </a:lnTo>
                  <a:lnTo>
                    <a:pt x="1763" y="408"/>
                  </a:lnTo>
                  <a:lnTo>
                    <a:pt x="1798" y="443"/>
                  </a:lnTo>
                  <a:lnTo>
                    <a:pt x="1917" y="526"/>
                  </a:lnTo>
                  <a:lnTo>
                    <a:pt x="1928" y="547"/>
                  </a:lnTo>
                  <a:lnTo>
                    <a:pt x="1940" y="553"/>
                  </a:lnTo>
                  <a:lnTo>
                    <a:pt x="1952" y="553"/>
                  </a:lnTo>
                  <a:lnTo>
                    <a:pt x="2047" y="560"/>
                  </a:lnTo>
                  <a:lnTo>
                    <a:pt x="2070" y="567"/>
                  </a:lnTo>
                  <a:lnTo>
                    <a:pt x="2106" y="574"/>
                  </a:lnTo>
                  <a:lnTo>
                    <a:pt x="2153" y="588"/>
                  </a:lnTo>
                  <a:lnTo>
                    <a:pt x="2236" y="616"/>
                  </a:lnTo>
                  <a:lnTo>
                    <a:pt x="2271" y="636"/>
                  </a:lnTo>
                  <a:lnTo>
                    <a:pt x="2295" y="650"/>
                  </a:lnTo>
                  <a:lnTo>
                    <a:pt x="2330" y="692"/>
                  </a:lnTo>
                  <a:lnTo>
                    <a:pt x="2354" y="698"/>
                  </a:lnTo>
                  <a:lnTo>
                    <a:pt x="2366" y="712"/>
                  </a:lnTo>
                  <a:lnTo>
                    <a:pt x="2378" y="726"/>
                  </a:lnTo>
                  <a:lnTo>
                    <a:pt x="2425" y="768"/>
                  </a:lnTo>
                  <a:lnTo>
                    <a:pt x="2449" y="768"/>
                  </a:lnTo>
                  <a:lnTo>
                    <a:pt x="2461" y="774"/>
                  </a:lnTo>
                  <a:lnTo>
                    <a:pt x="2520" y="685"/>
                  </a:lnTo>
                  <a:lnTo>
                    <a:pt x="2626" y="705"/>
                  </a:lnTo>
                  <a:lnTo>
                    <a:pt x="2614" y="622"/>
                  </a:lnTo>
                  <a:lnTo>
                    <a:pt x="2614" y="609"/>
                  </a:lnTo>
                  <a:lnTo>
                    <a:pt x="2614" y="588"/>
                  </a:lnTo>
                  <a:lnTo>
                    <a:pt x="2709" y="429"/>
                  </a:lnTo>
                  <a:lnTo>
                    <a:pt x="2733" y="408"/>
                  </a:lnTo>
                  <a:lnTo>
                    <a:pt x="2756" y="395"/>
                  </a:lnTo>
                  <a:lnTo>
                    <a:pt x="2792" y="395"/>
                  </a:lnTo>
                  <a:lnTo>
                    <a:pt x="2815" y="381"/>
                  </a:lnTo>
                  <a:lnTo>
                    <a:pt x="2851" y="360"/>
                  </a:lnTo>
                  <a:lnTo>
                    <a:pt x="2863" y="332"/>
                  </a:lnTo>
                  <a:lnTo>
                    <a:pt x="2851" y="312"/>
                  </a:lnTo>
                  <a:lnTo>
                    <a:pt x="2851" y="270"/>
                  </a:lnTo>
                  <a:lnTo>
                    <a:pt x="2863" y="250"/>
                  </a:lnTo>
                  <a:lnTo>
                    <a:pt x="2886" y="236"/>
                  </a:lnTo>
                  <a:lnTo>
                    <a:pt x="2934" y="222"/>
                  </a:lnTo>
                  <a:lnTo>
                    <a:pt x="2969" y="215"/>
                  </a:lnTo>
                  <a:lnTo>
                    <a:pt x="2981" y="208"/>
                  </a:lnTo>
                  <a:lnTo>
                    <a:pt x="2993" y="201"/>
                  </a:lnTo>
                  <a:lnTo>
                    <a:pt x="3040" y="187"/>
                  </a:lnTo>
                  <a:lnTo>
                    <a:pt x="3206" y="243"/>
                  </a:lnTo>
                  <a:lnTo>
                    <a:pt x="3229" y="243"/>
                  </a:lnTo>
                  <a:lnTo>
                    <a:pt x="3265" y="243"/>
                  </a:lnTo>
                  <a:lnTo>
                    <a:pt x="3288" y="236"/>
                  </a:lnTo>
                  <a:lnTo>
                    <a:pt x="3442" y="201"/>
                  </a:lnTo>
                  <a:lnTo>
                    <a:pt x="3454" y="194"/>
                  </a:lnTo>
                  <a:lnTo>
                    <a:pt x="3478" y="180"/>
                  </a:lnTo>
                  <a:lnTo>
                    <a:pt x="3478" y="174"/>
                  </a:lnTo>
                  <a:lnTo>
                    <a:pt x="3478" y="167"/>
                  </a:lnTo>
                  <a:lnTo>
                    <a:pt x="3490" y="160"/>
                  </a:lnTo>
                  <a:lnTo>
                    <a:pt x="3490" y="153"/>
                  </a:lnTo>
                  <a:lnTo>
                    <a:pt x="3537" y="125"/>
                  </a:lnTo>
                  <a:lnTo>
                    <a:pt x="3584" y="125"/>
                  </a:lnTo>
                  <a:lnTo>
                    <a:pt x="3702" y="98"/>
                  </a:lnTo>
                  <a:lnTo>
                    <a:pt x="3750" y="98"/>
                  </a:lnTo>
                  <a:lnTo>
                    <a:pt x="3750" y="105"/>
                  </a:lnTo>
                  <a:lnTo>
                    <a:pt x="3750" y="174"/>
                  </a:lnTo>
                  <a:lnTo>
                    <a:pt x="3726" y="201"/>
                  </a:lnTo>
                  <a:lnTo>
                    <a:pt x="3679" y="215"/>
                  </a:lnTo>
                  <a:lnTo>
                    <a:pt x="3691" y="284"/>
                  </a:lnTo>
                  <a:lnTo>
                    <a:pt x="3691" y="319"/>
                  </a:lnTo>
                  <a:lnTo>
                    <a:pt x="3631" y="436"/>
                  </a:lnTo>
                  <a:lnTo>
                    <a:pt x="3631" y="484"/>
                  </a:lnTo>
                  <a:lnTo>
                    <a:pt x="3631" y="526"/>
                  </a:lnTo>
                  <a:lnTo>
                    <a:pt x="3643" y="581"/>
                  </a:lnTo>
                  <a:lnTo>
                    <a:pt x="3702" y="574"/>
                  </a:lnTo>
                  <a:lnTo>
                    <a:pt x="3750" y="567"/>
                  </a:lnTo>
                  <a:lnTo>
                    <a:pt x="3844" y="567"/>
                  </a:lnTo>
                  <a:lnTo>
                    <a:pt x="3915" y="560"/>
                  </a:lnTo>
                  <a:lnTo>
                    <a:pt x="3998" y="567"/>
                  </a:lnTo>
                  <a:lnTo>
                    <a:pt x="4034" y="560"/>
                  </a:lnTo>
                  <a:lnTo>
                    <a:pt x="4081" y="533"/>
                  </a:lnTo>
                  <a:lnTo>
                    <a:pt x="4128" y="519"/>
                  </a:lnTo>
                  <a:lnTo>
                    <a:pt x="4175" y="491"/>
                  </a:lnTo>
                  <a:lnTo>
                    <a:pt x="4235" y="498"/>
                  </a:lnTo>
                  <a:lnTo>
                    <a:pt x="4483" y="602"/>
                  </a:lnTo>
                  <a:lnTo>
                    <a:pt x="4684" y="650"/>
                  </a:lnTo>
                  <a:lnTo>
                    <a:pt x="4684" y="850"/>
                  </a:lnTo>
                  <a:lnTo>
                    <a:pt x="4684" y="878"/>
                  </a:lnTo>
                  <a:lnTo>
                    <a:pt x="4684" y="899"/>
                  </a:lnTo>
                  <a:lnTo>
                    <a:pt x="4684" y="906"/>
                  </a:lnTo>
                  <a:lnTo>
                    <a:pt x="4613" y="933"/>
                  </a:lnTo>
                  <a:lnTo>
                    <a:pt x="4483" y="926"/>
                  </a:lnTo>
                  <a:lnTo>
                    <a:pt x="4448" y="926"/>
                  </a:lnTo>
                  <a:lnTo>
                    <a:pt x="4294" y="885"/>
                  </a:lnTo>
                  <a:lnTo>
                    <a:pt x="4258" y="885"/>
                  </a:lnTo>
                  <a:lnTo>
                    <a:pt x="4235" y="878"/>
                  </a:lnTo>
                  <a:lnTo>
                    <a:pt x="4199" y="857"/>
                  </a:lnTo>
                  <a:lnTo>
                    <a:pt x="4175" y="857"/>
                  </a:lnTo>
                  <a:lnTo>
                    <a:pt x="4152" y="857"/>
                  </a:lnTo>
                  <a:lnTo>
                    <a:pt x="4128" y="864"/>
                  </a:lnTo>
                  <a:lnTo>
                    <a:pt x="4081" y="885"/>
                  </a:lnTo>
                  <a:lnTo>
                    <a:pt x="3963" y="954"/>
                  </a:lnTo>
                  <a:lnTo>
                    <a:pt x="3951" y="975"/>
                  </a:lnTo>
                  <a:lnTo>
                    <a:pt x="3951" y="989"/>
                  </a:lnTo>
                  <a:lnTo>
                    <a:pt x="3939" y="1016"/>
                  </a:lnTo>
                  <a:lnTo>
                    <a:pt x="3915" y="1037"/>
                  </a:lnTo>
                  <a:lnTo>
                    <a:pt x="3868" y="1064"/>
                  </a:lnTo>
                  <a:lnTo>
                    <a:pt x="3892" y="1085"/>
                  </a:lnTo>
                  <a:lnTo>
                    <a:pt x="3963" y="1147"/>
                  </a:lnTo>
                  <a:lnTo>
                    <a:pt x="3986" y="1154"/>
                  </a:lnTo>
                  <a:lnTo>
                    <a:pt x="4057" y="1168"/>
                  </a:lnTo>
                  <a:lnTo>
                    <a:pt x="4175" y="1154"/>
                  </a:lnTo>
                  <a:lnTo>
                    <a:pt x="4211" y="1147"/>
                  </a:lnTo>
                  <a:lnTo>
                    <a:pt x="4235" y="1140"/>
                  </a:lnTo>
                  <a:lnTo>
                    <a:pt x="4282" y="1106"/>
                  </a:lnTo>
                  <a:lnTo>
                    <a:pt x="4353" y="1120"/>
                  </a:lnTo>
                  <a:lnTo>
                    <a:pt x="4412" y="1099"/>
                  </a:lnTo>
                  <a:lnTo>
                    <a:pt x="4448" y="1099"/>
                  </a:lnTo>
                  <a:lnTo>
                    <a:pt x="4459" y="1099"/>
                  </a:lnTo>
                  <a:lnTo>
                    <a:pt x="4530" y="1134"/>
                  </a:lnTo>
                  <a:lnTo>
                    <a:pt x="4554" y="1161"/>
                  </a:lnTo>
                  <a:lnTo>
                    <a:pt x="4542" y="1182"/>
                  </a:lnTo>
                  <a:lnTo>
                    <a:pt x="4542" y="1203"/>
                  </a:lnTo>
                  <a:lnTo>
                    <a:pt x="4518" y="1210"/>
                  </a:lnTo>
                  <a:lnTo>
                    <a:pt x="4495" y="1223"/>
                  </a:lnTo>
                  <a:lnTo>
                    <a:pt x="4483" y="1230"/>
                  </a:lnTo>
                  <a:lnTo>
                    <a:pt x="4483" y="1279"/>
                  </a:lnTo>
                  <a:lnTo>
                    <a:pt x="4483" y="1292"/>
                  </a:lnTo>
                  <a:lnTo>
                    <a:pt x="4495" y="1313"/>
                  </a:lnTo>
                  <a:lnTo>
                    <a:pt x="4578" y="1410"/>
                  </a:lnTo>
                  <a:lnTo>
                    <a:pt x="4613" y="1493"/>
                  </a:lnTo>
                  <a:lnTo>
                    <a:pt x="4684" y="1472"/>
                  </a:lnTo>
                  <a:lnTo>
                    <a:pt x="4708" y="1465"/>
                  </a:lnTo>
                  <a:lnTo>
                    <a:pt x="4767" y="1465"/>
                  </a:lnTo>
                  <a:lnTo>
                    <a:pt x="4802" y="1465"/>
                  </a:lnTo>
                  <a:lnTo>
                    <a:pt x="4814" y="1472"/>
                  </a:lnTo>
                  <a:lnTo>
                    <a:pt x="4861" y="1520"/>
                  </a:lnTo>
                  <a:lnTo>
                    <a:pt x="4956" y="1645"/>
                  </a:lnTo>
                  <a:lnTo>
                    <a:pt x="4909" y="1672"/>
                  </a:lnTo>
                  <a:lnTo>
                    <a:pt x="4873" y="1707"/>
                  </a:lnTo>
                  <a:lnTo>
                    <a:pt x="4873" y="1741"/>
                  </a:lnTo>
                  <a:lnTo>
                    <a:pt x="4861" y="1755"/>
                  </a:lnTo>
                  <a:lnTo>
                    <a:pt x="4861" y="1769"/>
                  </a:lnTo>
                  <a:lnTo>
                    <a:pt x="4838" y="1803"/>
                  </a:lnTo>
                  <a:lnTo>
                    <a:pt x="4790" y="1838"/>
                  </a:lnTo>
                  <a:lnTo>
                    <a:pt x="4708" y="1879"/>
                  </a:lnTo>
                  <a:lnTo>
                    <a:pt x="4696" y="1893"/>
                  </a:lnTo>
                  <a:lnTo>
                    <a:pt x="4625" y="1914"/>
                  </a:lnTo>
                  <a:lnTo>
                    <a:pt x="4542" y="1921"/>
                  </a:lnTo>
                  <a:lnTo>
                    <a:pt x="4507" y="1914"/>
                  </a:lnTo>
                  <a:lnTo>
                    <a:pt x="4448" y="1879"/>
                  </a:lnTo>
                  <a:lnTo>
                    <a:pt x="4436" y="1859"/>
                  </a:lnTo>
                  <a:lnTo>
                    <a:pt x="4424" y="1838"/>
                  </a:lnTo>
                  <a:lnTo>
                    <a:pt x="4412" y="1762"/>
                  </a:lnTo>
                  <a:lnTo>
                    <a:pt x="4400" y="1741"/>
                  </a:lnTo>
                  <a:lnTo>
                    <a:pt x="4294" y="1645"/>
                  </a:lnTo>
                  <a:lnTo>
                    <a:pt x="4270" y="1645"/>
                  </a:lnTo>
                  <a:lnTo>
                    <a:pt x="4140" y="1831"/>
                  </a:lnTo>
                  <a:lnTo>
                    <a:pt x="4116" y="1852"/>
                  </a:lnTo>
                  <a:lnTo>
                    <a:pt x="4105" y="1859"/>
                  </a:lnTo>
                  <a:lnTo>
                    <a:pt x="4081" y="1866"/>
                  </a:lnTo>
                  <a:lnTo>
                    <a:pt x="4045" y="1873"/>
                  </a:lnTo>
                  <a:lnTo>
                    <a:pt x="3986" y="1866"/>
                  </a:lnTo>
                  <a:lnTo>
                    <a:pt x="3963" y="1866"/>
                  </a:lnTo>
                  <a:lnTo>
                    <a:pt x="3939" y="1859"/>
                  </a:lnTo>
                  <a:lnTo>
                    <a:pt x="3856" y="1817"/>
                  </a:lnTo>
                  <a:lnTo>
                    <a:pt x="3856" y="1810"/>
                  </a:lnTo>
                  <a:lnTo>
                    <a:pt x="3856" y="1803"/>
                  </a:lnTo>
                  <a:lnTo>
                    <a:pt x="3844" y="1803"/>
                  </a:lnTo>
                  <a:lnTo>
                    <a:pt x="3833" y="1810"/>
                  </a:lnTo>
                  <a:lnTo>
                    <a:pt x="3809" y="1817"/>
                  </a:lnTo>
                  <a:lnTo>
                    <a:pt x="3762" y="1852"/>
                  </a:lnTo>
                  <a:lnTo>
                    <a:pt x="3762" y="1866"/>
                  </a:lnTo>
                  <a:lnTo>
                    <a:pt x="3762" y="1879"/>
                  </a:lnTo>
                  <a:lnTo>
                    <a:pt x="3750" y="1893"/>
                  </a:lnTo>
                  <a:lnTo>
                    <a:pt x="3643" y="1900"/>
                  </a:lnTo>
                  <a:lnTo>
                    <a:pt x="3560" y="1893"/>
                  </a:lnTo>
                  <a:lnTo>
                    <a:pt x="3513" y="1900"/>
                  </a:lnTo>
                  <a:lnTo>
                    <a:pt x="3419" y="1914"/>
                  </a:lnTo>
                  <a:lnTo>
                    <a:pt x="3336" y="1921"/>
                  </a:lnTo>
                  <a:lnTo>
                    <a:pt x="3288" y="1928"/>
                  </a:lnTo>
                  <a:lnTo>
                    <a:pt x="3253" y="1942"/>
                  </a:lnTo>
                  <a:lnTo>
                    <a:pt x="3182" y="2004"/>
                  </a:lnTo>
                  <a:lnTo>
                    <a:pt x="3135" y="2045"/>
                  </a:lnTo>
                  <a:lnTo>
                    <a:pt x="3064" y="2080"/>
                  </a:lnTo>
                  <a:lnTo>
                    <a:pt x="2945" y="2135"/>
                  </a:lnTo>
                  <a:lnTo>
                    <a:pt x="2851" y="2190"/>
                  </a:lnTo>
                  <a:lnTo>
                    <a:pt x="2768" y="2107"/>
                  </a:lnTo>
                  <a:lnTo>
                    <a:pt x="2697" y="2052"/>
                  </a:lnTo>
                  <a:lnTo>
                    <a:pt x="2673" y="2018"/>
                  </a:lnTo>
                  <a:lnTo>
                    <a:pt x="2673" y="1983"/>
                  </a:lnTo>
                  <a:lnTo>
                    <a:pt x="2709" y="1949"/>
                  </a:lnTo>
                  <a:lnTo>
                    <a:pt x="2768" y="1879"/>
                  </a:lnTo>
                  <a:lnTo>
                    <a:pt x="2756" y="1852"/>
                  </a:lnTo>
                  <a:lnTo>
                    <a:pt x="2744" y="1817"/>
                  </a:lnTo>
                  <a:lnTo>
                    <a:pt x="2626" y="1686"/>
                  </a:lnTo>
                  <a:lnTo>
                    <a:pt x="2673" y="1631"/>
                  </a:lnTo>
                  <a:lnTo>
                    <a:pt x="2744" y="1610"/>
                  </a:lnTo>
                  <a:lnTo>
                    <a:pt x="2709" y="1555"/>
                  </a:lnTo>
                  <a:lnTo>
                    <a:pt x="2614" y="1493"/>
                  </a:lnTo>
                  <a:lnTo>
                    <a:pt x="2532" y="1451"/>
                  </a:lnTo>
                  <a:lnTo>
                    <a:pt x="2484" y="1431"/>
                  </a:lnTo>
                  <a:lnTo>
                    <a:pt x="2437" y="1431"/>
                  </a:lnTo>
                  <a:lnTo>
                    <a:pt x="2390" y="1437"/>
                  </a:lnTo>
                  <a:lnTo>
                    <a:pt x="2330" y="1437"/>
                  </a:lnTo>
                  <a:lnTo>
                    <a:pt x="2260" y="1424"/>
                  </a:lnTo>
                  <a:lnTo>
                    <a:pt x="2212" y="1403"/>
                  </a:lnTo>
                  <a:lnTo>
                    <a:pt x="2177" y="1382"/>
                  </a:lnTo>
                  <a:lnTo>
                    <a:pt x="2058" y="1355"/>
                  </a:lnTo>
                  <a:lnTo>
                    <a:pt x="1976" y="1375"/>
                  </a:lnTo>
                  <a:lnTo>
                    <a:pt x="1928" y="1382"/>
                  </a:lnTo>
                  <a:lnTo>
                    <a:pt x="1893" y="1375"/>
                  </a:lnTo>
                  <a:lnTo>
                    <a:pt x="1869" y="1368"/>
                  </a:lnTo>
                  <a:lnTo>
                    <a:pt x="1857" y="1361"/>
                  </a:lnTo>
                  <a:lnTo>
                    <a:pt x="1857" y="1348"/>
                  </a:lnTo>
                  <a:lnTo>
                    <a:pt x="1834" y="1320"/>
                  </a:lnTo>
                  <a:lnTo>
                    <a:pt x="1668" y="1182"/>
                  </a:lnTo>
                  <a:lnTo>
                    <a:pt x="1656" y="1140"/>
                  </a:lnTo>
                  <a:lnTo>
                    <a:pt x="1562" y="1120"/>
                  </a:lnTo>
                  <a:lnTo>
                    <a:pt x="1526" y="1099"/>
                  </a:lnTo>
                  <a:lnTo>
                    <a:pt x="1455" y="1085"/>
                  </a:lnTo>
                  <a:lnTo>
                    <a:pt x="1408" y="1085"/>
                  </a:lnTo>
                  <a:lnTo>
                    <a:pt x="1325" y="1078"/>
                  </a:lnTo>
                  <a:lnTo>
                    <a:pt x="1183" y="1051"/>
                  </a:lnTo>
                  <a:lnTo>
                    <a:pt x="1112" y="1051"/>
                  </a:lnTo>
                  <a:lnTo>
                    <a:pt x="959" y="1071"/>
                  </a:lnTo>
                  <a:lnTo>
                    <a:pt x="888" y="1051"/>
                  </a:lnTo>
                  <a:lnTo>
                    <a:pt x="805" y="1044"/>
                  </a:lnTo>
                  <a:lnTo>
                    <a:pt x="769" y="1037"/>
                  </a:lnTo>
                  <a:lnTo>
                    <a:pt x="639" y="1064"/>
                  </a:lnTo>
                  <a:lnTo>
                    <a:pt x="485" y="1099"/>
                  </a:lnTo>
                  <a:lnTo>
                    <a:pt x="450" y="1092"/>
                  </a:lnTo>
                  <a:lnTo>
                    <a:pt x="462" y="1064"/>
                  </a:lnTo>
                  <a:lnTo>
                    <a:pt x="438" y="1058"/>
                  </a:lnTo>
                  <a:lnTo>
                    <a:pt x="415" y="1051"/>
                  </a:lnTo>
                  <a:lnTo>
                    <a:pt x="355" y="1016"/>
                  </a:lnTo>
                  <a:lnTo>
                    <a:pt x="344" y="1002"/>
                  </a:lnTo>
                  <a:lnTo>
                    <a:pt x="332" y="961"/>
                  </a:lnTo>
                  <a:lnTo>
                    <a:pt x="261" y="885"/>
                  </a:lnTo>
                  <a:lnTo>
                    <a:pt x="237" y="823"/>
                  </a:lnTo>
                  <a:lnTo>
                    <a:pt x="202" y="809"/>
                  </a:lnTo>
                  <a:lnTo>
                    <a:pt x="178" y="802"/>
                  </a:lnTo>
                  <a:lnTo>
                    <a:pt x="166" y="788"/>
                  </a:lnTo>
                  <a:lnTo>
                    <a:pt x="178" y="740"/>
                  </a:lnTo>
                  <a:lnTo>
                    <a:pt x="166" y="726"/>
                  </a:lnTo>
                  <a:lnTo>
                    <a:pt x="119" y="719"/>
                  </a:lnTo>
                  <a:lnTo>
                    <a:pt x="131" y="685"/>
                  </a:lnTo>
                  <a:lnTo>
                    <a:pt x="143" y="643"/>
                  </a:lnTo>
                  <a:lnTo>
                    <a:pt x="143" y="602"/>
                  </a:lnTo>
                  <a:lnTo>
                    <a:pt x="119" y="567"/>
                  </a:lnTo>
                  <a:lnTo>
                    <a:pt x="166" y="560"/>
                  </a:lnTo>
                  <a:lnTo>
                    <a:pt x="190" y="533"/>
                  </a:lnTo>
                  <a:lnTo>
                    <a:pt x="178" y="512"/>
                  </a:lnTo>
                  <a:lnTo>
                    <a:pt x="131" y="505"/>
                  </a:lnTo>
                  <a:lnTo>
                    <a:pt x="60" y="498"/>
                  </a:lnTo>
                  <a:lnTo>
                    <a:pt x="36" y="484"/>
                  </a:lnTo>
                  <a:lnTo>
                    <a:pt x="60" y="471"/>
                  </a:lnTo>
                  <a:lnTo>
                    <a:pt x="119" y="457"/>
                  </a:lnTo>
                  <a:lnTo>
                    <a:pt x="48" y="360"/>
                  </a:lnTo>
                  <a:lnTo>
                    <a:pt x="24" y="298"/>
                  </a:lnTo>
                  <a:lnTo>
                    <a:pt x="48" y="270"/>
                  </a:lnTo>
                  <a:lnTo>
                    <a:pt x="83" y="263"/>
                  </a:lnTo>
                  <a:lnTo>
                    <a:pt x="72" y="243"/>
                  </a:lnTo>
                  <a:lnTo>
                    <a:pt x="48" y="222"/>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4"/>
            <p:cNvSpPr/>
            <p:nvPr/>
          </p:nvSpPr>
          <p:spPr>
            <a:xfrm flipH="1">
              <a:off x="4173129" y="2329093"/>
              <a:ext cx="627891" cy="508328"/>
            </a:xfrm>
            <a:custGeom>
              <a:avLst/>
              <a:gdLst/>
              <a:ahLst/>
              <a:cxnLst/>
              <a:rect l="l" t="t" r="r" b="b"/>
              <a:pathLst>
                <a:path w="10314" h="5333" extrusionOk="0">
                  <a:moveTo>
                    <a:pt x="119" y="62"/>
                  </a:moveTo>
                  <a:lnTo>
                    <a:pt x="273" y="56"/>
                  </a:lnTo>
                  <a:lnTo>
                    <a:pt x="344" y="35"/>
                  </a:lnTo>
                  <a:lnTo>
                    <a:pt x="415" y="21"/>
                  </a:lnTo>
                  <a:lnTo>
                    <a:pt x="521" y="0"/>
                  </a:lnTo>
                  <a:lnTo>
                    <a:pt x="840" y="0"/>
                  </a:lnTo>
                  <a:lnTo>
                    <a:pt x="911" y="14"/>
                  </a:lnTo>
                  <a:lnTo>
                    <a:pt x="947" y="28"/>
                  </a:lnTo>
                  <a:lnTo>
                    <a:pt x="959" y="49"/>
                  </a:lnTo>
                  <a:lnTo>
                    <a:pt x="959" y="62"/>
                  </a:lnTo>
                  <a:lnTo>
                    <a:pt x="971" y="83"/>
                  </a:lnTo>
                  <a:lnTo>
                    <a:pt x="994" y="104"/>
                  </a:lnTo>
                  <a:lnTo>
                    <a:pt x="1030" y="125"/>
                  </a:lnTo>
                  <a:lnTo>
                    <a:pt x="1065" y="138"/>
                  </a:lnTo>
                  <a:lnTo>
                    <a:pt x="1101" y="138"/>
                  </a:lnTo>
                  <a:lnTo>
                    <a:pt x="1124" y="132"/>
                  </a:lnTo>
                  <a:lnTo>
                    <a:pt x="1160" y="90"/>
                  </a:lnTo>
                  <a:lnTo>
                    <a:pt x="1243" y="76"/>
                  </a:lnTo>
                  <a:lnTo>
                    <a:pt x="1314" y="152"/>
                  </a:lnTo>
                  <a:lnTo>
                    <a:pt x="1349" y="214"/>
                  </a:lnTo>
                  <a:lnTo>
                    <a:pt x="1396" y="249"/>
                  </a:lnTo>
                  <a:lnTo>
                    <a:pt x="1432" y="283"/>
                  </a:lnTo>
                  <a:lnTo>
                    <a:pt x="1538" y="339"/>
                  </a:lnTo>
                  <a:lnTo>
                    <a:pt x="1609" y="359"/>
                  </a:lnTo>
                  <a:lnTo>
                    <a:pt x="1680" y="366"/>
                  </a:lnTo>
                  <a:lnTo>
                    <a:pt x="1763" y="359"/>
                  </a:lnTo>
                  <a:lnTo>
                    <a:pt x="1976" y="290"/>
                  </a:lnTo>
                  <a:lnTo>
                    <a:pt x="2070" y="277"/>
                  </a:lnTo>
                  <a:lnTo>
                    <a:pt x="1976" y="435"/>
                  </a:lnTo>
                  <a:lnTo>
                    <a:pt x="2000" y="491"/>
                  </a:lnTo>
                  <a:lnTo>
                    <a:pt x="2011" y="518"/>
                  </a:lnTo>
                  <a:lnTo>
                    <a:pt x="2000" y="553"/>
                  </a:lnTo>
                  <a:lnTo>
                    <a:pt x="1964" y="629"/>
                  </a:lnTo>
                  <a:lnTo>
                    <a:pt x="1988" y="712"/>
                  </a:lnTo>
                  <a:lnTo>
                    <a:pt x="2047" y="884"/>
                  </a:lnTo>
                  <a:lnTo>
                    <a:pt x="2189" y="1036"/>
                  </a:lnTo>
                  <a:lnTo>
                    <a:pt x="2212" y="1071"/>
                  </a:lnTo>
                  <a:lnTo>
                    <a:pt x="2212" y="1209"/>
                  </a:lnTo>
                  <a:lnTo>
                    <a:pt x="2248" y="1237"/>
                  </a:lnTo>
                  <a:lnTo>
                    <a:pt x="2283" y="1250"/>
                  </a:lnTo>
                  <a:lnTo>
                    <a:pt x="2366" y="1271"/>
                  </a:lnTo>
                  <a:lnTo>
                    <a:pt x="2496" y="1354"/>
                  </a:lnTo>
                  <a:lnTo>
                    <a:pt x="2603" y="1368"/>
                  </a:lnTo>
                  <a:lnTo>
                    <a:pt x="2674" y="1361"/>
                  </a:lnTo>
                  <a:lnTo>
                    <a:pt x="2745" y="1243"/>
                  </a:lnTo>
                  <a:lnTo>
                    <a:pt x="2792" y="1195"/>
                  </a:lnTo>
                  <a:lnTo>
                    <a:pt x="2851" y="1147"/>
                  </a:lnTo>
                  <a:lnTo>
                    <a:pt x="2981" y="1085"/>
                  </a:lnTo>
                  <a:lnTo>
                    <a:pt x="3052" y="1043"/>
                  </a:lnTo>
                  <a:lnTo>
                    <a:pt x="3099" y="1043"/>
                  </a:lnTo>
                  <a:lnTo>
                    <a:pt x="3170" y="1064"/>
                  </a:lnTo>
                  <a:lnTo>
                    <a:pt x="3206" y="1098"/>
                  </a:lnTo>
                  <a:lnTo>
                    <a:pt x="3182" y="1140"/>
                  </a:lnTo>
                  <a:lnTo>
                    <a:pt x="3064" y="1202"/>
                  </a:lnTo>
                  <a:lnTo>
                    <a:pt x="3017" y="1223"/>
                  </a:lnTo>
                  <a:lnTo>
                    <a:pt x="2993" y="1243"/>
                  </a:lnTo>
                  <a:lnTo>
                    <a:pt x="2958" y="1278"/>
                  </a:lnTo>
                  <a:lnTo>
                    <a:pt x="2946" y="1306"/>
                  </a:lnTo>
                  <a:lnTo>
                    <a:pt x="2969" y="1395"/>
                  </a:lnTo>
                  <a:lnTo>
                    <a:pt x="2958" y="1492"/>
                  </a:lnTo>
                  <a:lnTo>
                    <a:pt x="3028" y="1616"/>
                  </a:lnTo>
                  <a:lnTo>
                    <a:pt x="2981" y="1685"/>
                  </a:lnTo>
                  <a:lnTo>
                    <a:pt x="2993" y="1727"/>
                  </a:lnTo>
                  <a:lnTo>
                    <a:pt x="2993" y="1768"/>
                  </a:lnTo>
                  <a:lnTo>
                    <a:pt x="3005" y="1789"/>
                  </a:lnTo>
                  <a:lnTo>
                    <a:pt x="3028" y="1817"/>
                  </a:lnTo>
                  <a:lnTo>
                    <a:pt x="3088" y="1844"/>
                  </a:lnTo>
                  <a:lnTo>
                    <a:pt x="3135" y="1858"/>
                  </a:lnTo>
                  <a:lnTo>
                    <a:pt x="3194" y="1879"/>
                  </a:lnTo>
                  <a:lnTo>
                    <a:pt x="3265" y="1989"/>
                  </a:lnTo>
                  <a:lnTo>
                    <a:pt x="3336" y="2017"/>
                  </a:lnTo>
                  <a:lnTo>
                    <a:pt x="3454" y="2031"/>
                  </a:lnTo>
                  <a:lnTo>
                    <a:pt x="3561" y="2058"/>
                  </a:lnTo>
                  <a:lnTo>
                    <a:pt x="3608" y="2093"/>
                  </a:lnTo>
                  <a:lnTo>
                    <a:pt x="3643" y="2134"/>
                  </a:lnTo>
                  <a:lnTo>
                    <a:pt x="3939" y="2335"/>
                  </a:lnTo>
                  <a:lnTo>
                    <a:pt x="3986" y="2445"/>
                  </a:lnTo>
                  <a:lnTo>
                    <a:pt x="4034" y="2466"/>
                  </a:lnTo>
                  <a:lnTo>
                    <a:pt x="4093" y="2466"/>
                  </a:lnTo>
                  <a:lnTo>
                    <a:pt x="4448" y="2431"/>
                  </a:lnTo>
                  <a:lnTo>
                    <a:pt x="4578" y="2397"/>
                  </a:lnTo>
                  <a:lnTo>
                    <a:pt x="4672" y="2362"/>
                  </a:lnTo>
                  <a:lnTo>
                    <a:pt x="4708" y="2355"/>
                  </a:lnTo>
                  <a:lnTo>
                    <a:pt x="4732" y="2355"/>
                  </a:lnTo>
                  <a:lnTo>
                    <a:pt x="4803" y="2376"/>
                  </a:lnTo>
                  <a:lnTo>
                    <a:pt x="4873" y="2487"/>
                  </a:lnTo>
                  <a:lnTo>
                    <a:pt x="5063" y="2659"/>
                  </a:lnTo>
                  <a:lnTo>
                    <a:pt x="5157" y="2666"/>
                  </a:lnTo>
                  <a:lnTo>
                    <a:pt x="5287" y="2639"/>
                  </a:lnTo>
                  <a:lnTo>
                    <a:pt x="5311" y="2645"/>
                  </a:lnTo>
                  <a:lnTo>
                    <a:pt x="5323" y="2652"/>
                  </a:lnTo>
                  <a:lnTo>
                    <a:pt x="5335" y="2701"/>
                  </a:lnTo>
                  <a:lnTo>
                    <a:pt x="5370" y="2756"/>
                  </a:lnTo>
                  <a:lnTo>
                    <a:pt x="5453" y="2804"/>
                  </a:lnTo>
                  <a:lnTo>
                    <a:pt x="5500" y="2880"/>
                  </a:lnTo>
                  <a:lnTo>
                    <a:pt x="5548" y="2880"/>
                  </a:lnTo>
                  <a:lnTo>
                    <a:pt x="5607" y="2866"/>
                  </a:lnTo>
                  <a:lnTo>
                    <a:pt x="5749" y="2749"/>
                  </a:lnTo>
                  <a:lnTo>
                    <a:pt x="5760" y="2673"/>
                  </a:lnTo>
                  <a:lnTo>
                    <a:pt x="5737" y="2666"/>
                  </a:lnTo>
                  <a:lnTo>
                    <a:pt x="5654" y="2632"/>
                  </a:lnTo>
                  <a:lnTo>
                    <a:pt x="5654" y="2625"/>
                  </a:lnTo>
                  <a:lnTo>
                    <a:pt x="5642" y="2583"/>
                  </a:lnTo>
                  <a:lnTo>
                    <a:pt x="5548" y="2563"/>
                  </a:lnTo>
                  <a:lnTo>
                    <a:pt x="5500" y="2507"/>
                  </a:lnTo>
                  <a:lnTo>
                    <a:pt x="5441" y="2418"/>
                  </a:lnTo>
                  <a:lnTo>
                    <a:pt x="5418" y="2369"/>
                  </a:lnTo>
                  <a:lnTo>
                    <a:pt x="5429" y="2335"/>
                  </a:lnTo>
                  <a:lnTo>
                    <a:pt x="5441" y="2307"/>
                  </a:lnTo>
                  <a:lnTo>
                    <a:pt x="5488" y="2266"/>
                  </a:lnTo>
                  <a:lnTo>
                    <a:pt x="5642" y="2176"/>
                  </a:lnTo>
                  <a:lnTo>
                    <a:pt x="5808" y="2127"/>
                  </a:lnTo>
                  <a:lnTo>
                    <a:pt x="5867" y="2093"/>
                  </a:lnTo>
                  <a:lnTo>
                    <a:pt x="5997" y="2217"/>
                  </a:lnTo>
                  <a:lnTo>
                    <a:pt x="6009" y="2238"/>
                  </a:lnTo>
                  <a:lnTo>
                    <a:pt x="6174" y="2321"/>
                  </a:lnTo>
                  <a:lnTo>
                    <a:pt x="6222" y="2362"/>
                  </a:lnTo>
                  <a:lnTo>
                    <a:pt x="6234" y="2438"/>
                  </a:lnTo>
                  <a:lnTo>
                    <a:pt x="6305" y="2507"/>
                  </a:lnTo>
                  <a:lnTo>
                    <a:pt x="6328" y="2549"/>
                  </a:lnTo>
                  <a:lnTo>
                    <a:pt x="6316" y="2583"/>
                  </a:lnTo>
                  <a:lnTo>
                    <a:pt x="6305" y="2632"/>
                  </a:lnTo>
                  <a:lnTo>
                    <a:pt x="6305" y="2680"/>
                  </a:lnTo>
                  <a:lnTo>
                    <a:pt x="6352" y="2749"/>
                  </a:lnTo>
                  <a:lnTo>
                    <a:pt x="6387" y="2860"/>
                  </a:lnTo>
                  <a:lnTo>
                    <a:pt x="6387" y="2908"/>
                  </a:lnTo>
                  <a:lnTo>
                    <a:pt x="6387" y="2936"/>
                  </a:lnTo>
                  <a:lnTo>
                    <a:pt x="6399" y="2956"/>
                  </a:lnTo>
                  <a:lnTo>
                    <a:pt x="6446" y="2970"/>
                  </a:lnTo>
                  <a:lnTo>
                    <a:pt x="6470" y="2949"/>
                  </a:lnTo>
                  <a:lnTo>
                    <a:pt x="6553" y="2915"/>
                  </a:lnTo>
                  <a:lnTo>
                    <a:pt x="6612" y="2887"/>
                  </a:lnTo>
                  <a:lnTo>
                    <a:pt x="6695" y="2873"/>
                  </a:lnTo>
                  <a:lnTo>
                    <a:pt x="6778" y="2866"/>
                  </a:lnTo>
                  <a:lnTo>
                    <a:pt x="6896" y="2880"/>
                  </a:lnTo>
                  <a:lnTo>
                    <a:pt x="7156" y="2922"/>
                  </a:lnTo>
                  <a:lnTo>
                    <a:pt x="7322" y="2984"/>
                  </a:lnTo>
                  <a:lnTo>
                    <a:pt x="7322" y="2922"/>
                  </a:lnTo>
                  <a:lnTo>
                    <a:pt x="7345" y="2908"/>
                  </a:lnTo>
                  <a:lnTo>
                    <a:pt x="7381" y="2901"/>
                  </a:lnTo>
                  <a:lnTo>
                    <a:pt x="7416" y="2894"/>
                  </a:lnTo>
                  <a:lnTo>
                    <a:pt x="7487" y="2901"/>
                  </a:lnTo>
                  <a:lnTo>
                    <a:pt x="7558" y="2915"/>
                  </a:lnTo>
                  <a:lnTo>
                    <a:pt x="7594" y="2922"/>
                  </a:lnTo>
                  <a:lnTo>
                    <a:pt x="7641" y="2929"/>
                  </a:lnTo>
                  <a:lnTo>
                    <a:pt x="7688" y="2936"/>
                  </a:lnTo>
                  <a:lnTo>
                    <a:pt x="7818" y="2887"/>
                  </a:lnTo>
                  <a:lnTo>
                    <a:pt x="7901" y="2825"/>
                  </a:lnTo>
                  <a:lnTo>
                    <a:pt x="7972" y="2749"/>
                  </a:lnTo>
                  <a:lnTo>
                    <a:pt x="8008" y="2735"/>
                  </a:lnTo>
                  <a:lnTo>
                    <a:pt x="8055" y="2728"/>
                  </a:lnTo>
                  <a:lnTo>
                    <a:pt x="8126" y="2728"/>
                  </a:lnTo>
                  <a:lnTo>
                    <a:pt x="8161" y="2659"/>
                  </a:lnTo>
                  <a:lnTo>
                    <a:pt x="8209" y="2625"/>
                  </a:lnTo>
                  <a:lnTo>
                    <a:pt x="8374" y="2597"/>
                  </a:lnTo>
                  <a:lnTo>
                    <a:pt x="8457" y="2556"/>
                  </a:lnTo>
                  <a:lnTo>
                    <a:pt x="8528" y="2583"/>
                  </a:lnTo>
                  <a:lnTo>
                    <a:pt x="8575" y="2632"/>
                  </a:lnTo>
                  <a:lnTo>
                    <a:pt x="8634" y="2659"/>
                  </a:lnTo>
                  <a:lnTo>
                    <a:pt x="8682" y="2680"/>
                  </a:lnTo>
                  <a:lnTo>
                    <a:pt x="8705" y="2680"/>
                  </a:lnTo>
                  <a:lnTo>
                    <a:pt x="8765" y="2673"/>
                  </a:lnTo>
                  <a:lnTo>
                    <a:pt x="8824" y="2597"/>
                  </a:lnTo>
                  <a:lnTo>
                    <a:pt x="8812" y="2563"/>
                  </a:lnTo>
                  <a:lnTo>
                    <a:pt x="8788" y="2514"/>
                  </a:lnTo>
                  <a:lnTo>
                    <a:pt x="8705" y="2418"/>
                  </a:lnTo>
                  <a:lnTo>
                    <a:pt x="8694" y="2376"/>
                  </a:lnTo>
                  <a:lnTo>
                    <a:pt x="8729" y="2328"/>
                  </a:lnTo>
                  <a:lnTo>
                    <a:pt x="8776" y="2286"/>
                  </a:lnTo>
                  <a:lnTo>
                    <a:pt x="8812" y="2224"/>
                  </a:lnTo>
                  <a:lnTo>
                    <a:pt x="8847" y="2190"/>
                  </a:lnTo>
                  <a:lnTo>
                    <a:pt x="8895" y="2176"/>
                  </a:lnTo>
                  <a:lnTo>
                    <a:pt x="8942" y="2176"/>
                  </a:lnTo>
                  <a:lnTo>
                    <a:pt x="9001" y="2197"/>
                  </a:lnTo>
                  <a:lnTo>
                    <a:pt x="9096" y="2238"/>
                  </a:lnTo>
                  <a:lnTo>
                    <a:pt x="9143" y="2245"/>
                  </a:lnTo>
                  <a:lnTo>
                    <a:pt x="9190" y="2245"/>
                  </a:lnTo>
                  <a:lnTo>
                    <a:pt x="9226" y="2231"/>
                  </a:lnTo>
                  <a:lnTo>
                    <a:pt x="9249" y="2224"/>
                  </a:lnTo>
                  <a:lnTo>
                    <a:pt x="9285" y="2210"/>
                  </a:lnTo>
                  <a:lnTo>
                    <a:pt x="9332" y="2197"/>
                  </a:lnTo>
                  <a:lnTo>
                    <a:pt x="9391" y="2169"/>
                  </a:lnTo>
                  <a:lnTo>
                    <a:pt x="9474" y="2121"/>
                  </a:lnTo>
                  <a:lnTo>
                    <a:pt x="9616" y="1982"/>
                  </a:lnTo>
                  <a:lnTo>
                    <a:pt x="9675" y="1879"/>
                  </a:lnTo>
                  <a:lnTo>
                    <a:pt x="9711" y="1837"/>
                  </a:lnTo>
                  <a:lnTo>
                    <a:pt x="9746" y="1768"/>
                  </a:lnTo>
                  <a:lnTo>
                    <a:pt x="9746" y="1748"/>
                  </a:lnTo>
                  <a:lnTo>
                    <a:pt x="9770" y="1699"/>
                  </a:lnTo>
                  <a:lnTo>
                    <a:pt x="9876" y="1748"/>
                  </a:lnTo>
                  <a:lnTo>
                    <a:pt x="9947" y="1796"/>
                  </a:lnTo>
                  <a:lnTo>
                    <a:pt x="10006" y="1851"/>
                  </a:lnTo>
                  <a:lnTo>
                    <a:pt x="10030" y="1948"/>
                  </a:lnTo>
                  <a:lnTo>
                    <a:pt x="10077" y="1996"/>
                  </a:lnTo>
                  <a:lnTo>
                    <a:pt x="10101" y="2031"/>
                  </a:lnTo>
                  <a:lnTo>
                    <a:pt x="10089" y="2065"/>
                  </a:lnTo>
                  <a:lnTo>
                    <a:pt x="10077" y="2086"/>
                  </a:lnTo>
                  <a:lnTo>
                    <a:pt x="10018" y="2121"/>
                  </a:lnTo>
                  <a:lnTo>
                    <a:pt x="9995" y="2155"/>
                  </a:lnTo>
                  <a:lnTo>
                    <a:pt x="9983" y="2190"/>
                  </a:lnTo>
                  <a:lnTo>
                    <a:pt x="9995" y="2279"/>
                  </a:lnTo>
                  <a:lnTo>
                    <a:pt x="9983" y="2300"/>
                  </a:lnTo>
                  <a:lnTo>
                    <a:pt x="9983" y="2314"/>
                  </a:lnTo>
                  <a:lnTo>
                    <a:pt x="9983" y="2328"/>
                  </a:lnTo>
                  <a:lnTo>
                    <a:pt x="9995" y="2348"/>
                  </a:lnTo>
                  <a:lnTo>
                    <a:pt x="10006" y="2355"/>
                  </a:lnTo>
                  <a:lnTo>
                    <a:pt x="10077" y="2376"/>
                  </a:lnTo>
                  <a:lnTo>
                    <a:pt x="10101" y="2383"/>
                  </a:lnTo>
                  <a:lnTo>
                    <a:pt x="10101" y="2424"/>
                  </a:lnTo>
                  <a:lnTo>
                    <a:pt x="10042" y="2514"/>
                  </a:lnTo>
                  <a:lnTo>
                    <a:pt x="10054" y="2535"/>
                  </a:lnTo>
                  <a:lnTo>
                    <a:pt x="10101" y="2549"/>
                  </a:lnTo>
                  <a:lnTo>
                    <a:pt x="10160" y="2576"/>
                  </a:lnTo>
                  <a:lnTo>
                    <a:pt x="10207" y="2611"/>
                  </a:lnTo>
                  <a:lnTo>
                    <a:pt x="10231" y="2645"/>
                  </a:lnTo>
                  <a:lnTo>
                    <a:pt x="10267" y="2784"/>
                  </a:lnTo>
                  <a:lnTo>
                    <a:pt x="10314" y="2846"/>
                  </a:lnTo>
                  <a:lnTo>
                    <a:pt x="10302" y="2860"/>
                  </a:lnTo>
                  <a:lnTo>
                    <a:pt x="10267" y="2873"/>
                  </a:lnTo>
                  <a:lnTo>
                    <a:pt x="10255" y="2887"/>
                  </a:lnTo>
                  <a:lnTo>
                    <a:pt x="10196" y="2873"/>
                  </a:lnTo>
                  <a:lnTo>
                    <a:pt x="9983" y="2853"/>
                  </a:lnTo>
                  <a:lnTo>
                    <a:pt x="9900" y="2825"/>
                  </a:lnTo>
                  <a:lnTo>
                    <a:pt x="9853" y="2804"/>
                  </a:lnTo>
                  <a:lnTo>
                    <a:pt x="9829" y="2804"/>
                  </a:lnTo>
                  <a:lnTo>
                    <a:pt x="9758" y="2811"/>
                  </a:lnTo>
                  <a:lnTo>
                    <a:pt x="9699" y="2825"/>
                  </a:lnTo>
                  <a:lnTo>
                    <a:pt x="9652" y="2832"/>
                  </a:lnTo>
                  <a:lnTo>
                    <a:pt x="9474" y="2853"/>
                  </a:lnTo>
                  <a:lnTo>
                    <a:pt x="9380" y="2839"/>
                  </a:lnTo>
                  <a:lnTo>
                    <a:pt x="9344" y="2825"/>
                  </a:lnTo>
                  <a:lnTo>
                    <a:pt x="9285" y="2804"/>
                  </a:lnTo>
                  <a:lnTo>
                    <a:pt x="9167" y="2742"/>
                  </a:lnTo>
                  <a:lnTo>
                    <a:pt x="9108" y="2721"/>
                  </a:lnTo>
                  <a:lnTo>
                    <a:pt x="9084" y="2721"/>
                  </a:lnTo>
                  <a:lnTo>
                    <a:pt x="9060" y="2742"/>
                  </a:lnTo>
                  <a:lnTo>
                    <a:pt x="9048" y="2756"/>
                  </a:lnTo>
                  <a:lnTo>
                    <a:pt x="9037" y="2763"/>
                  </a:lnTo>
                  <a:lnTo>
                    <a:pt x="9037" y="2777"/>
                  </a:lnTo>
                  <a:lnTo>
                    <a:pt x="9025" y="2784"/>
                  </a:lnTo>
                  <a:lnTo>
                    <a:pt x="9001" y="2790"/>
                  </a:lnTo>
                  <a:lnTo>
                    <a:pt x="8989" y="2790"/>
                  </a:lnTo>
                  <a:lnTo>
                    <a:pt x="8977" y="2797"/>
                  </a:lnTo>
                  <a:lnTo>
                    <a:pt x="8977" y="2804"/>
                  </a:lnTo>
                  <a:lnTo>
                    <a:pt x="8977" y="2818"/>
                  </a:lnTo>
                  <a:lnTo>
                    <a:pt x="8977" y="2839"/>
                  </a:lnTo>
                  <a:lnTo>
                    <a:pt x="8977" y="2860"/>
                  </a:lnTo>
                  <a:lnTo>
                    <a:pt x="8942" y="2887"/>
                  </a:lnTo>
                  <a:lnTo>
                    <a:pt x="8942" y="2901"/>
                  </a:lnTo>
                  <a:lnTo>
                    <a:pt x="8942" y="2929"/>
                  </a:lnTo>
                  <a:lnTo>
                    <a:pt x="8942" y="2970"/>
                  </a:lnTo>
                  <a:lnTo>
                    <a:pt x="8918" y="3005"/>
                  </a:lnTo>
                  <a:lnTo>
                    <a:pt x="8895" y="3025"/>
                  </a:lnTo>
                  <a:lnTo>
                    <a:pt x="8883" y="3046"/>
                  </a:lnTo>
                  <a:lnTo>
                    <a:pt x="8895" y="3074"/>
                  </a:lnTo>
                  <a:lnTo>
                    <a:pt x="8930" y="3101"/>
                  </a:lnTo>
                  <a:lnTo>
                    <a:pt x="8977" y="3150"/>
                  </a:lnTo>
                  <a:lnTo>
                    <a:pt x="8989" y="3177"/>
                  </a:lnTo>
                  <a:lnTo>
                    <a:pt x="8977" y="3198"/>
                  </a:lnTo>
                  <a:lnTo>
                    <a:pt x="8930" y="3260"/>
                  </a:lnTo>
                  <a:lnTo>
                    <a:pt x="8765" y="3357"/>
                  </a:lnTo>
                  <a:lnTo>
                    <a:pt x="8741" y="3398"/>
                  </a:lnTo>
                  <a:lnTo>
                    <a:pt x="8741" y="3419"/>
                  </a:lnTo>
                  <a:lnTo>
                    <a:pt x="8741" y="3453"/>
                  </a:lnTo>
                  <a:lnTo>
                    <a:pt x="8741" y="3474"/>
                  </a:lnTo>
                  <a:lnTo>
                    <a:pt x="8717" y="3488"/>
                  </a:lnTo>
                  <a:lnTo>
                    <a:pt x="8670" y="3488"/>
                  </a:lnTo>
                  <a:lnTo>
                    <a:pt x="8587" y="3488"/>
                  </a:lnTo>
                  <a:lnTo>
                    <a:pt x="8457" y="3529"/>
                  </a:lnTo>
                  <a:lnTo>
                    <a:pt x="8386" y="3550"/>
                  </a:lnTo>
                  <a:lnTo>
                    <a:pt x="8351" y="3557"/>
                  </a:lnTo>
                  <a:lnTo>
                    <a:pt x="8161" y="3557"/>
                  </a:lnTo>
                  <a:lnTo>
                    <a:pt x="8161" y="3599"/>
                  </a:lnTo>
                  <a:lnTo>
                    <a:pt x="8126" y="3633"/>
                  </a:lnTo>
                  <a:lnTo>
                    <a:pt x="8079" y="3654"/>
                  </a:lnTo>
                  <a:lnTo>
                    <a:pt x="8019" y="3674"/>
                  </a:lnTo>
                  <a:lnTo>
                    <a:pt x="7960" y="3681"/>
                  </a:lnTo>
                  <a:lnTo>
                    <a:pt x="7783" y="3737"/>
                  </a:lnTo>
                  <a:lnTo>
                    <a:pt x="7535" y="3605"/>
                  </a:lnTo>
                  <a:lnTo>
                    <a:pt x="7428" y="3585"/>
                  </a:lnTo>
                  <a:lnTo>
                    <a:pt x="7404" y="3536"/>
                  </a:lnTo>
                  <a:lnTo>
                    <a:pt x="7404" y="3495"/>
                  </a:lnTo>
                  <a:lnTo>
                    <a:pt x="7192" y="3371"/>
                  </a:lnTo>
                  <a:lnTo>
                    <a:pt x="7109" y="3322"/>
                  </a:lnTo>
                  <a:lnTo>
                    <a:pt x="7073" y="3315"/>
                  </a:lnTo>
                  <a:lnTo>
                    <a:pt x="7038" y="3308"/>
                  </a:lnTo>
                  <a:lnTo>
                    <a:pt x="7014" y="3308"/>
                  </a:lnTo>
                  <a:lnTo>
                    <a:pt x="6990" y="3322"/>
                  </a:lnTo>
                  <a:lnTo>
                    <a:pt x="6990" y="3440"/>
                  </a:lnTo>
                  <a:lnTo>
                    <a:pt x="6789" y="3495"/>
                  </a:lnTo>
                  <a:lnTo>
                    <a:pt x="6707" y="3481"/>
                  </a:lnTo>
                  <a:lnTo>
                    <a:pt x="6624" y="3529"/>
                  </a:lnTo>
                  <a:lnTo>
                    <a:pt x="6565" y="3543"/>
                  </a:lnTo>
                  <a:lnTo>
                    <a:pt x="6517" y="3543"/>
                  </a:lnTo>
                  <a:lnTo>
                    <a:pt x="6482" y="3536"/>
                  </a:lnTo>
                  <a:lnTo>
                    <a:pt x="6458" y="3543"/>
                  </a:lnTo>
                  <a:lnTo>
                    <a:pt x="6458" y="3564"/>
                  </a:lnTo>
                  <a:lnTo>
                    <a:pt x="6411" y="3612"/>
                  </a:lnTo>
                  <a:lnTo>
                    <a:pt x="6257" y="3695"/>
                  </a:lnTo>
                  <a:lnTo>
                    <a:pt x="6222" y="3709"/>
                  </a:lnTo>
                  <a:lnTo>
                    <a:pt x="6222" y="3709"/>
                  </a:lnTo>
                  <a:lnTo>
                    <a:pt x="6222" y="3730"/>
                  </a:lnTo>
                  <a:lnTo>
                    <a:pt x="6186" y="3750"/>
                  </a:lnTo>
                  <a:lnTo>
                    <a:pt x="6210" y="3778"/>
                  </a:lnTo>
                  <a:lnTo>
                    <a:pt x="6234" y="3813"/>
                  </a:lnTo>
                  <a:lnTo>
                    <a:pt x="6234" y="3833"/>
                  </a:lnTo>
                  <a:lnTo>
                    <a:pt x="6222" y="3868"/>
                  </a:lnTo>
                  <a:lnTo>
                    <a:pt x="6198" y="3895"/>
                  </a:lnTo>
                  <a:lnTo>
                    <a:pt x="6103" y="3937"/>
                  </a:lnTo>
                  <a:lnTo>
                    <a:pt x="6033" y="3971"/>
                  </a:lnTo>
                  <a:lnTo>
                    <a:pt x="6021" y="3985"/>
                  </a:lnTo>
                  <a:lnTo>
                    <a:pt x="5962" y="4041"/>
                  </a:lnTo>
                  <a:lnTo>
                    <a:pt x="5973" y="4103"/>
                  </a:lnTo>
                  <a:lnTo>
                    <a:pt x="5938" y="4165"/>
                  </a:lnTo>
                  <a:lnTo>
                    <a:pt x="5843" y="4255"/>
                  </a:lnTo>
                  <a:lnTo>
                    <a:pt x="5831" y="4282"/>
                  </a:lnTo>
                  <a:lnTo>
                    <a:pt x="5855" y="4317"/>
                  </a:lnTo>
                  <a:lnTo>
                    <a:pt x="5843" y="4365"/>
                  </a:lnTo>
                  <a:lnTo>
                    <a:pt x="5784" y="4427"/>
                  </a:lnTo>
                  <a:lnTo>
                    <a:pt x="5796" y="4455"/>
                  </a:lnTo>
                  <a:lnTo>
                    <a:pt x="5938" y="4524"/>
                  </a:lnTo>
                  <a:lnTo>
                    <a:pt x="5926" y="4593"/>
                  </a:lnTo>
                  <a:lnTo>
                    <a:pt x="6044" y="4724"/>
                  </a:lnTo>
                  <a:lnTo>
                    <a:pt x="6044" y="4759"/>
                  </a:lnTo>
                  <a:lnTo>
                    <a:pt x="5962" y="4828"/>
                  </a:lnTo>
                  <a:lnTo>
                    <a:pt x="5654" y="4828"/>
                  </a:lnTo>
                  <a:lnTo>
                    <a:pt x="5536" y="4849"/>
                  </a:lnTo>
                  <a:lnTo>
                    <a:pt x="5500" y="4862"/>
                  </a:lnTo>
                  <a:lnTo>
                    <a:pt x="5441" y="4918"/>
                  </a:lnTo>
                  <a:lnTo>
                    <a:pt x="5394" y="4952"/>
                  </a:lnTo>
                  <a:lnTo>
                    <a:pt x="5358" y="4980"/>
                  </a:lnTo>
                  <a:lnTo>
                    <a:pt x="5382" y="5014"/>
                  </a:lnTo>
                  <a:lnTo>
                    <a:pt x="5370" y="5028"/>
                  </a:lnTo>
                  <a:lnTo>
                    <a:pt x="5216" y="5063"/>
                  </a:lnTo>
                  <a:lnTo>
                    <a:pt x="5145" y="5139"/>
                  </a:lnTo>
                  <a:lnTo>
                    <a:pt x="5122" y="5159"/>
                  </a:lnTo>
                  <a:lnTo>
                    <a:pt x="5098" y="5180"/>
                  </a:lnTo>
                  <a:lnTo>
                    <a:pt x="5051" y="5187"/>
                  </a:lnTo>
                  <a:lnTo>
                    <a:pt x="4980" y="5173"/>
                  </a:lnTo>
                  <a:lnTo>
                    <a:pt x="4944" y="5173"/>
                  </a:lnTo>
                  <a:lnTo>
                    <a:pt x="4909" y="5173"/>
                  </a:lnTo>
                  <a:lnTo>
                    <a:pt x="4873" y="5180"/>
                  </a:lnTo>
                  <a:lnTo>
                    <a:pt x="4838" y="5194"/>
                  </a:lnTo>
                  <a:lnTo>
                    <a:pt x="4826" y="5256"/>
                  </a:lnTo>
                  <a:lnTo>
                    <a:pt x="4803" y="5297"/>
                  </a:lnTo>
                  <a:lnTo>
                    <a:pt x="4708" y="5297"/>
                  </a:lnTo>
                  <a:lnTo>
                    <a:pt x="4554" y="5332"/>
                  </a:lnTo>
                  <a:lnTo>
                    <a:pt x="4400" y="5325"/>
                  </a:lnTo>
                  <a:lnTo>
                    <a:pt x="4353" y="5311"/>
                  </a:lnTo>
                  <a:lnTo>
                    <a:pt x="4318" y="5297"/>
                  </a:lnTo>
                  <a:lnTo>
                    <a:pt x="4306" y="5277"/>
                  </a:lnTo>
                  <a:lnTo>
                    <a:pt x="4258" y="5228"/>
                  </a:lnTo>
                  <a:lnTo>
                    <a:pt x="4247" y="5222"/>
                  </a:lnTo>
                  <a:lnTo>
                    <a:pt x="4247" y="5208"/>
                  </a:lnTo>
                  <a:lnTo>
                    <a:pt x="4258" y="5194"/>
                  </a:lnTo>
                  <a:lnTo>
                    <a:pt x="4247" y="5180"/>
                  </a:lnTo>
                  <a:lnTo>
                    <a:pt x="4223" y="5173"/>
                  </a:lnTo>
                  <a:lnTo>
                    <a:pt x="4164" y="5166"/>
                  </a:lnTo>
                  <a:lnTo>
                    <a:pt x="4152" y="5132"/>
                  </a:lnTo>
                  <a:lnTo>
                    <a:pt x="4223" y="5001"/>
                  </a:lnTo>
                  <a:lnTo>
                    <a:pt x="4223" y="4959"/>
                  </a:lnTo>
                  <a:lnTo>
                    <a:pt x="4152" y="4855"/>
                  </a:lnTo>
                  <a:lnTo>
                    <a:pt x="4140" y="4752"/>
                  </a:lnTo>
                  <a:lnTo>
                    <a:pt x="4081" y="4607"/>
                  </a:lnTo>
                  <a:lnTo>
                    <a:pt x="4057" y="4593"/>
                  </a:lnTo>
                  <a:lnTo>
                    <a:pt x="4010" y="4586"/>
                  </a:lnTo>
                  <a:lnTo>
                    <a:pt x="3868" y="4621"/>
                  </a:lnTo>
                  <a:lnTo>
                    <a:pt x="3774" y="4565"/>
                  </a:lnTo>
                  <a:lnTo>
                    <a:pt x="3714" y="4531"/>
                  </a:lnTo>
                  <a:lnTo>
                    <a:pt x="3691" y="4503"/>
                  </a:lnTo>
                  <a:lnTo>
                    <a:pt x="3667" y="4455"/>
                  </a:lnTo>
                  <a:lnTo>
                    <a:pt x="3608" y="4393"/>
                  </a:lnTo>
                  <a:lnTo>
                    <a:pt x="3632" y="4358"/>
                  </a:lnTo>
                  <a:lnTo>
                    <a:pt x="3726" y="4317"/>
                  </a:lnTo>
                  <a:lnTo>
                    <a:pt x="3774" y="4282"/>
                  </a:lnTo>
                  <a:lnTo>
                    <a:pt x="3785" y="4248"/>
                  </a:lnTo>
                  <a:lnTo>
                    <a:pt x="3785" y="4213"/>
                  </a:lnTo>
                  <a:lnTo>
                    <a:pt x="3762" y="4165"/>
                  </a:lnTo>
                  <a:lnTo>
                    <a:pt x="3750" y="4144"/>
                  </a:lnTo>
                  <a:lnTo>
                    <a:pt x="3738" y="4130"/>
                  </a:lnTo>
                  <a:lnTo>
                    <a:pt x="3714" y="4117"/>
                  </a:lnTo>
                  <a:lnTo>
                    <a:pt x="3726" y="4034"/>
                  </a:lnTo>
                  <a:lnTo>
                    <a:pt x="3703" y="4020"/>
                  </a:lnTo>
                  <a:lnTo>
                    <a:pt x="3490" y="3840"/>
                  </a:lnTo>
                  <a:lnTo>
                    <a:pt x="3419" y="3799"/>
                  </a:lnTo>
                  <a:lnTo>
                    <a:pt x="3360" y="3771"/>
                  </a:lnTo>
                  <a:lnTo>
                    <a:pt x="3324" y="3757"/>
                  </a:lnTo>
                  <a:lnTo>
                    <a:pt x="3230" y="3716"/>
                  </a:lnTo>
                  <a:lnTo>
                    <a:pt x="3159" y="3737"/>
                  </a:lnTo>
                  <a:lnTo>
                    <a:pt x="3123" y="3757"/>
                  </a:lnTo>
                  <a:lnTo>
                    <a:pt x="3028" y="3833"/>
                  </a:lnTo>
                  <a:lnTo>
                    <a:pt x="2958" y="3868"/>
                  </a:lnTo>
                  <a:lnTo>
                    <a:pt x="2851" y="3951"/>
                  </a:lnTo>
                  <a:lnTo>
                    <a:pt x="2780" y="3951"/>
                  </a:lnTo>
                  <a:lnTo>
                    <a:pt x="2555" y="3833"/>
                  </a:lnTo>
                  <a:lnTo>
                    <a:pt x="2402" y="3785"/>
                  </a:lnTo>
                  <a:lnTo>
                    <a:pt x="2343" y="3737"/>
                  </a:lnTo>
                  <a:lnTo>
                    <a:pt x="2260" y="3654"/>
                  </a:lnTo>
                  <a:lnTo>
                    <a:pt x="1846" y="3384"/>
                  </a:lnTo>
                  <a:lnTo>
                    <a:pt x="1751" y="3329"/>
                  </a:lnTo>
                  <a:lnTo>
                    <a:pt x="1704" y="3315"/>
                  </a:lnTo>
                  <a:lnTo>
                    <a:pt x="1668" y="3308"/>
                  </a:lnTo>
                  <a:lnTo>
                    <a:pt x="1645" y="3322"/>
                  </a:lnTo>
                  <a:lnTo>
                    <a:pt x="1621" y="3343"/>
                  </a:lnTo>
                  <a:lnTo>
                    <a:pt x="1586" y="3378"/>
                  </a:lnTo>
                  <a:lnTo>
                    <a:pt x="1562" y="3391"/>
                  </a:lnTo>
                  <a:lnTo>
                    <a:pt x="1479" y="3433"/>
                  </a:lnTo>
                  <a:lnTo>
                    <a:pt x="1420" y="3453"/>
                  </a:lnTo>
                  <a:lnTo>
                    <a:pt x="1396" y="3453"/>
                  </a:lnTo>
                  <a:lnTo>
                    <a:pt x="1361" y="3440"/>
                  </a:lnTo>
                  <a:lnTo>
                    <a:pt x="1314" y="3288"/>
                  </a:lnTo>
                  <a:lnTo>
                    <a:pt x="1302" y="3267"/>
                  </a:lnTo>
                  <a:lnTo>
                    <a:pt x="1278" y="3239"/>
                  </a:lnTo>
                  <a:lnTo>
                    <a:pt x="1231" y="3219"/>
                  </a:lnTo>
                  <a:lnTo>
                    <a:pt x="1207" y="3191"/>
                  </a:lnTo>
                  <a:lnTo>
                    <a:pt x="1195" y="3163"/>
                  </a:lnTo>
                  <a:lnTo>
                    <a:pt x="1183" y="3122"/>
                  </a:lnTo>
                  <a:lnTo>
                    <a:pt x="1160" y="3094"/>
                  </a:lnTo>
                  <a:lnTo>
                    <a:pt x="1136" y="3081"/>
                  </a:lnTo>
                  <a:lnTo>
                    <a:pt x="1113" y="3074"/>
                  </a:lnTo>
                  <a:lnTo>
                    <a:pt x="1053" y="3046"/>
                  </a:lnTo>
                  <a:lnTo>
                    <a:pt x="1136" y="2998"/>
                  </a:lnTo>
                  <a:lnTo>
                    <a:pt x="1231" y="2929"/>
                  </a:lnTo>
                  <a:lnTo>
                    <a:pt x="1302" y="2894"/>
                  </a:lnTo>
                  <a:lnTo>
                    <a:pt x="1337" y="2839"/>
                  </a:lnTo>
                  <a:lnTo>
                    <a:pt x="1491" y="2777"/>
                  </a:lnTo>
                  <a:lnTo>
                    <a:pt x="1858" y="2659"/>
                  </a:lnTo>
                  <a:lnTo>
                    <a:pt x="1858" y="2618"/>
                  </a:lnTo>
                  <a:lnTo>
                    <a:pt x="1834" y="2597"/>
                  </a:lnTo>
                  <a:lnTo>
                    <a:pt x="1787" y="2583"/>
                  </a:lnTo>
                  <a:lnTo>
                    <a:pt x="1728" y="2569"/>
                  </a:lnTo>
                  <a:lnTo>
                    <a:pt x="1645" y="2556"/>
                  </a:lnTo>
                  <a:lnTo>
                    <a:pt x="1633" y="2535"/>
                  </a:lnTo>
                  <a:lnTo>
                    <a:pt x="1550" y="2376"/>
                  </a:lnTo>
                  <a:lnTo>
                    <a:pt x="1515" y="2259"/>
                  </a:lnTo>
                  <a:lnTo>
                    <a:pt x="1455" y="2203"/>
                  </a:lnTo>
                  <a:lnTo>
                    <a:pt x="1444" y="2155"/>
                  </a:lnTo>
                  <a:lnTo>
                    <a:pt x="1562" y="2086"/>
                  </a:lnTo>
                  <a:lnTo>
                    <a:pt x="1586" y="2058"/>
                  </a:lnTo>
                  <a:lnTo>
                    <a:pt x="1597" y="2031"/>
                  </a:lnTo>
                  <a:lnTo>
                    <a:pt x="1621" y="2003"/>
                  </a:lnTo>
                  <a:lnTo>
                    <a:pt x="1645" y="1948"/>
                  </a:lnTo>
                  <a:lnTo>
                    <a:pt x="1668" y="1934"/>
                  </a:lnTo>
                  <a:lnTo>
                    <a:pt x="1728" y="1913"/>
                  </a:lnTo>
                  <a:lnTo>
                    <a:pt x="1739" y="1900"/>
                  </a:lnTo>
                  <a:lnTo>
                    <a:pt x="1728" y="1879"/>
                  </a:lnTo>
                  <a:lnTo>
                    <a:pt x="1657" y="1734"/>
                  </a:lnTo>
                  <a:lnTo>
                    <a:pt x="1503" y="1582"/>
                  </a:lnTo>
                  <a:lnTo>
                    <a:pt x="1373" y="1547"/>
                  </a:lnTo>
                  <a:lnTo>
                    <a:pt x="1278" y="1492"/>
                  </a:lnTo>
                  <a:lnTo>
                    <a:pt x="1243" y="1437"/>
                  </a:lnTo>
                  <a:lnTo>
                    <a:pt x="1243" y="1409"/>
                  </a:lnTo>
                  <a:lnTo>
                    <a:pt x="1219" y="1388"/>
                  </a:lnTo>
                  <a:lnTo>
                    <a:pt x="1183" y="1361"/>
                  </a:lnTo>
                  <a:lnTo>
                    <a:pt x="1160" y="1354"/>
                  </a:lnTo>
                  <a:lnTo>
                    <a:pt x="1136" y="1347"/>
                  </a:lnTo>
                  <a:lnTo>
                    <a:pt x="1113" y="1354"/>
                  </a:lnTo>
                  <a:lnTo>
                    <a:pt x="1101" y="1361"/>
                  </a:lnTo>
                  <a:lnTo>
                    <a:pt x="1077" y="1375"/>
                  </a:lnTo>
                  <a:lnTo>
                    <a:pt x="1042" y="1375"/>
                  </a:lnTo>
                  <a:lnTo>
                    <a:pt x="1018" y="1368"/>
                  </a:lnTo>
                  <a:lnTo>
                    <a:pt x="971" y="1340"/>
                  </a:lnTo>
                  <a:lnTo>
                    <a:pt x="947" y="1313"/>
                  </a:lnTo>
                  <a:lnTo>
                    <a:pt x="911" y="1299"/>
                  </a:lnTo>
                  <a:lnTo>
                    <a:pt x="864" y="1285"/>
                  </a:lnTo>
                  <a:lnTo>
                    <a:pt x="805" y="1285"/>
                  </a:lnTo>
                  <a:lnTo>
                    <a:pt x="746" y="1271"/>
                  </a:lnTo>
                  <a:lnTo>
                    <a:pt x="699" y="1237"/>
                  </a:lnTo>
                  <a:lnTo>
                    <a:pt x="663" y="1202"/>
                  </a:lnTo>
                  <a:lnTo>
                    <a:pt x="628" y="1126"/>
                  </a:lnTo>
                  <a:lnTo>
                    <a:pt x="533" y="698"/>
                  </a:lnTo>
                  <a:lnTo>
                    <a:pt x="509" y="656"/>
                  </a:lnTo>
                  <a:lnTo>
                    <a:pt x="415" y="636"/>
                  </a:lnTo>
                  <a:lnTo>
                    <a:pt x="344" y="580"/>
                  </a:lnTo>
                  <a:lnTo>
                    <a:pt x="296" y="484"/>
                  </a:lnTo>
                  <a:lnTo>
                    <a:pt x="225" y="401"/>
                  </a:lnTo>
                  <a:lnTo>
                    <a:pt x="84" y="187"/>
                  </a:lnTo>
                  <a:lnTo>
                    <a:pt x="36" y="138"/>
                  </a:lnTo>
                  <a:lnTo>
                    <a:pt x="13" y="83"/>
                  </a:lnTo>
                  <a:lnTo>
                    <a:pt x="1" y="76"/>
                  </a:lnTo>
                  <a:lnTo>
                    <a:pt x="119" y="62"/>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4"/>
            <p:cNvSpPr/>
            <p:nvPr/>
          </p:nvSpPr>
          <p:spPr>
            <a:xfrm flipH="1">
              <a:off x="3930460" y="1516700"/>
              <a:ext cx="453659" cy="821637"/>
            </a:xfrm>
            <a:custGeom>
              <a:avLst/>
              <a:gdLst/>
              <a:ahLst/>
              <a:cxnLst/>
              <a:rect l="l" t="t" r="r" b="b"/>
              <a:pathLst>
                <a:path w="7452" h="8620" extrusionOk="0">
                  <a:moveTo>
                    <a:pt x="7014" y="1120"/>
                  </a:moveTo>
                  <a:lnTo>
                    <a:pt x="6978" y="1120"/>
                  </a:lnTo>
                  <a:lnTo>
                    <a:pt x="6967" y="1106"/>
                  </a:lnTo>
                  <a:lnTo>
                    <a:pt x="6955" y="1078"/>
                  </a:lnTo>
                  <a:lnTo>
                    <a:pt x="6931" y="1064"/>
                  </a:lnTo>
                  <a:lnTo>
                    <a:pt x="6884" y="1071"/>
                  </a:lnTo>
                  <a:lnTo>
                    <a:pt x="6848" y="1071"/>
                  </a:lnTo>
                  <a:lnTo>
                    <a:pt x="6801" y="1051"/>
                  </a:lnTo>
                  <a:lnTo>
                    <a:pt x="6813" y="1023"/>
                  </a:lnTo>
                  <a:lnTo>
                    <a:pt x="6884" y="1009"/>
                  </a:lnTo>
                  <a:lnTo>
                    <a:pt x="6931" y="995"/>
                  </a:lnTo>
                  <a:lnTo>
                    <a:pt x="6955" y="989"/>
                  </a:lnTo>
                  <a:lnTo>
                    <a:pt x="7002" y="1009"/>
                  </a:lnTo>
                  <a:lnTo>
                    <a:pt x="7026" y="1023"/>
                  </a:lnTo>
                  <a:lnTo>
                    <a:pt x="7038" y="1058"/>
                  </a:lnTo>
                  <a:lnTo>
                    <a:pt x="7026" y="1092"/>
                  </a:lnTo>
                  <a:lnTo>
                    <a:pt x="7014" y="1120"/>
                  </a:lnTo>
                  <a:close/>
                  <a:moveTo>
                    <a:pt x="36" y="5574"/>
                  </a:moveTo>
                  <a:lnTo>
                    <a:pt x="48" y="5554"/>
                  </a:lnTo>
                  <a:lnTo>
                    <a:pt x="12" y="5519"/>
                  </a:lnTo>
                  <a:lnTo>
                    <a:pt x="1" y="5485"/>
                  </a:lnTo>
                  <a:lnTo>
                    <a:pt x="24" y="5326"/>
                  </a:lnTo>
                  <a:lnTo>
                    <a:pt x="60" y="5270"/>
                  </a:lnTo>
                  <a:lnTo>
                    <a:pt x="142" y="5181"/>
                  </a:lnTo>
                  <a:lnTo>
                    <a:pt x="154" y="5132"/>
                  </a:lnTo>
                  <a:lnTo>
                    <a:pt x="154" y="5056"/>
                  </a:lnTo>
                  <a:lnTo>
                    <a:pt x="178" y="5029"/>
                  </a:lnTo>
                  <a:lnTo>
                    <a:pt x="237" y="4980"/>
                  </a:lnTo>
                  <a:lnTo>
                    <a:pt x="261" y="4953"/>
                  </a:lnTo>
                  <a:lnTo>
                    <a:pt x="284" y="4911"/>
                  </a:lnTo>
                  <a:lnTo>
                    <a:pt x="296" y="4759"/>
                  </a:lnTo>
                  <a:lnTo>
                    <a:pt x="273" y="4718"/>
                  </a:lnTo>
                  <a:lnTo>
                    <a:pt x="202" y="4635"/>
                  </a:lnTo>
                  <a:lnTo>
                    <a:pt x="190" y="4580"/>
                  </a:lnTo>
                  <a:lnTo>
                    <a:pt x="202" y="4518"/>
                  </a:lnTo>
                  <a:lnTo>
                    <a:pt x="249" y="4476"/>
                  </a:lnTo>
                  <a:lnTo>
                    <a:pt x="379" y="4407"/>
                  </a:lnTo>
                  <a:lnTo>
                    <a:pt x="438" y="4359"/>
                  </a:lnTo>
                  <a:lnTo>
                    <a:pt x="485" y="4297"/>
                  </a:lnTo>
                  <a:lnTo>
                    <a:pt x="497" y="4234"/>
                  </a:lnTo>
                  <a:lnTo>
                    <a:pt x="450" y="4165"/>
                  </a:lnTo>
                  <a:lnTo>
                    <a:pt x="556" y="4138"/>
                  </a:lnTo>
                  <a:lnTo>
                    <a:pt x="876" y="4131"/>
                  </a:lnTo>
                  <a:lnTo>
                    <a:pt x="994" y="4089"/>
                  </a:lnTo>
                  <a:lnTo>
                    <a:pt x="982" y="4055"/>
                  </a:lnTo>
                  <a:lnTo>
                    <a:pt x="1006" y="4027"/>
                  </a:lnTo>
                  <a:lnTo>
                    <a:pt x="1065" y="4007"/>
                  </a:lnTo>
                  <a:lnTo>
                    <a:pt x="1100" y="3979"/>
                  </a:lnTo>
                  <a:lnTo>
                    <a:pt x="1171" y="4034"/>
                  </a:lnTo>
                  <a:lnTo>
                    <a:pt x="1290" y="4041"/>
                  </a:lnTo>
                  <a:lnTo>
                    <a:pt x="1420" y="4020"/>
                  </a:lnTo>
                  <a:lnTo>
                    <a:pt x="1526" y="3993"/>
                  </a:lnTo>
                  <a:lnTo>
                    <a:pt x="1479" y="3972"/>
                  </a:lnTo>
                  <a:lnTo>
                    <a:pt x="1526" y="3944"/>
                  </a:lnTo>
                  <a:lnTo>
                    <a:pt x="1692" y="3896"/>
                  </a:lnTo>
                  <a:lnTo>
                    <a:pt x="1751" y="3848"/>
                  </a:lnTo>
                  <a:lnTo>
                    <a:pt x="1846" y="3758"/>
                  </a:lnTo>
                  <a:lnTo>
                    <a:pt x="1917" y="3730"/>
                  </a:lnTo>
                  <a:lnTo>
                    <a:pt x="2058" y="3730"/>
                  </a:lnTo>
                  <a:lnTo>
                    <a:pt x="2094" y="3710"/>
                  </a:lnTo>
                  <a:lnTo>
                    <a:pt x="2094" y="3647"/>
                  </a:lnTo>
                  <a:lnTo>
                    <a:pt x="2129" y="3620"/>
                  </a:lnTo>
                  <a:lnTo>
                    <a:pt x="2200" y="3599"/>
                  </a:lnTo>
                  <a:lnTo>
                    <a:pt x="2283" y="3585"/>
                  </a:lnTo>
                  <a:lnTo>
                    <a:pt x="2354" y="3578"/>
                  </a:lnTo>
                  <a:lnTo>
                    <a:pt x="2401" y="3585"/>
                  </a:lnTo>
                  <a:lnTo>
                    <a:pt x="2437" y="3599"/>
                  </a:lnTo>
                  <a:lnTo>
                    <a:pt x="2472" y="3606"/>
                  </a:lnTo>
                  <a:lnTo>
                    <a:pt x="2520" y="3592"/>
                  </a:lnTo>
                  <a:lnTo>
                    <a:pt x="2543" y="3571"/>
                  </a:lnTo>
                  <a:lnTo>
                    <a:pt x="2567" y="3516"/>
                  </a:lnTo>
                  <a:lnTo>
                    <a:pt x="2579" y="3502"/>
                  </a:lnTo>
                  <a:lnTo>
                    <a:pt x="2709" y="3496"/>
                  </a:lnTo>
                  <a:lnTo>
                    <a:pt x="2768" y="3496"/>
                  </a:lnTo>
                  <a:lnTo>
                    <a:pt x="2827" y="3516"/>
                  </a:lnTo>
                  <a:lnTo>
                    <a:pt x="2851" y="3530"/>
                  </a:lnTo>
                  <a:lnTo>
                    <a:pt x="2875" y="3551"/>
                  </a:lnTo>
                  <a:lnTo>
                    <a:pt x="2898" y="3558"/>
                  </a:lnTo>
                  <a:lnTo>
                    <a:pt x="2934" y="3565"/>
                  </a:lnTo>
                  <a:lnTo>
                    <a:pt x="2969" y="3558"/>
                  </a:lnTo>
                  <a:lnTo>
                    <a:pt x="3005" y="3537"/>
                  </a:lnTo>
                  <a:lnTo>
                    <a:pt x="3028" y="3516"/>
                  </a:lnTo>
                  <a:lnTo>
                    <a:pt x="3064" y="3447"/>
                  </a:lnTo>
                  <a:lnTo>
                    <a:pt x="3123" y="3406"/>
                  </a:lnTo>
                  <a:lnTo>
                    <a:pt x="3253" y="3357"/>
                  </a:lnTo>
                  <a:lnTo>
                    <a:pt x="3277" y="3344"/>
                  </a:lnTo>
                  <a:lnTo>
                    <a:pt x="3300" y="3323"/>
                  </a:lnTo>
                  <a:lnTo>
                    <a:pt x="3324" y="3302"/>
                  </a:lnTo>
                  <a:lnTo>
                    <a:pt x="3336" y="3275"/>
                  </a:lnTo>
                  <a:lnTo>
                    <a:pt x="3336" y="3254"/>
                  </a:lnTo>
                  <a:lnTo>
                    <a:pt x="3371" y="3240"/>
                  </a:lnTo>
                  <a:lnTo>
                    <a:pt x="3430" y="3219"/>
                  </a:lnTo>
                  <a:lnTo>
                    <a:pt x="3454" y="3219"/>
                  </a:lnTo>
                  <a:lnTo>
                    <a:pt x="3501" y="3219"/>
                  </a:lnTo>
                  <a:lnTo>
                    <a:pt x="3525" y="3212"/>
                  </a:lnTo>
                  <a:lnTo>
                    <a:pt x="3537" y="3199"/>
                  </a:lnTo>
                  <a:lnTo>
                    <a:pt x="3560" y="3164"/>
                  </a:lnTo>
                  <a:lnTo>
                    <a:pt x="3572" y="3150"/>
                  </a:lnTo>
                  <a:lnTo>
                    <a:pt x="3620" y="3136"/>
                  </a:lnTo>
                  <a:lnTo>
                    <a:pt x="3679" y="3129"/>
                  </a:lnTo>
                  <a:lnTo>
                    <a:pt x="3726" y="3143"/>
                  </a:lnTo>
                  <a:lnTo>
                    <a:pt x="3773" y="3157"/>
                  </a:lnTo>
                  <a:lnTo>
                    <a:pt x="3856" y="3102"/>
                  </a:lnTo>
                  <a:lnTo>
                    <a:pt x="3880" y="3081"/>
                  </a:lnTo>
                  <a:lnTo>
                    <a:pt x="3998" y="3088"/>
                  </a:lnTo>
                  <a:lnTo>
                    <a:pt x="4022" y="3005"/>
                  </a:lnTo>
                  <a:lnTo>
                    <a:pt x="3963" y="2805"/>
                  </a:lnTo>
                  <a:lnTo>
                    <a:pt x="3915" y="2708"/>
                  </a:lnTo>
                  <a:lnTo>
                    <a:pt x="3927" y="2681"/>
                  </a:lnTo>
                  <a:lnTo>
                    <a:pt x="3974" y="2639"/>
                  </a:lnTo>
                  <a:lnTo>
                    <a:pt x="4069" y="2584"/>
                  </a:lnTo>
                  <a:lnTo>
                    <a:pt x="4105" y="2556"/>
                  </a:lnTo>
                  <a:lnTo>
                    <a:pt x="4116" y="2508"/>
                  </a:lnTo>
                  <a:lnTo>
                    <a:pt x="4105" y="2466"/>
                  </a:lnTo>
                  <a:lnTo>
                    <a:pt x="4069" y="2418"/>
                  </a:lnTo>
                  <a:lnTo>
                    <a:pt x="4057" y="2370"/>
                  </a:lnTo>
                  <a:lnTo>
                    <a:pt x="4081" y="2328"/>
                  </a:lnTo>
                  <a:lnTo>
                    <a:pt x="4211" y="2259"/>
                  </a:lnTo>
                  <a:lnTo>
                    <a:pt x="4246" y="2232"/>
                  </a:lnTo>
                  <a:lnTo>
                    <a:pt x="4282" y="2183"/>
                  </a:lnTo>
                  <a:lnTo>
                    <a:pt x="4294" y="2135"/>
                  </a:lnTo>
                  <a:lnTo>
                    <a:pt x="4294" y="2031"/>
                  </a:lnTo>
                  <a:lnTo>
                    <a:pt x="4282" y="1983"/>
                  </a:lnTo>
                  <a:lnTo>
                    <a:pt x="4258" y="1955"/>
                  </a:lnTo>
                  <a:lnTo>
                    <a:pt x="4223" y="1935"/>
                  </a:lnTo>
                  <a:lnTo>
                    <a:pt x="4093" y="1893"/>
                  </a:lnTo>
                  <a:lnTo>
                    <a:pt x="4045" y="1873"/>
                  </a:lnTo>
                  <a:lnTo>
                    <a:pt x="4022" y="1845"/>
                  </a:lnTo>
                  <a:lnTo>
                    <a:pt x="4010" y="1783"/>
                  </a:lnTo>
                  <a:lnTo>
                    <a:pt x="4022" y="1762"/>
                  </a:lnTo>
                  <a:lnTo>
                    <a:pt x="4045" y="1755"/>
                  </a:lnTo>
                  <a:lnTo>
                    <a:pt x="4081" y="1748"/>
                  </a:lnTo>
                  <a:lnTo>
                    <a:pt x="4093" y="1741"/>
                  </a:lnTo>
                  <a:lnTo>
                    <a:pt x="4140" y="1672"/>
                  </a:lnTo>
                  <a:lnTo>
                    <a:pt x="4175" y="1645"/>
                  </a:lnTo>
                  <a:lnTo>
                    <a:pt x="4199" y="1631"/>
                  </a:lnTo>
                  <a:lnTo>
                    <a:pt x="4223" y="1624"/>
                  </a:lnTo>
                  <a:lnTo>
                    <a:pt x="4329" y="1610"/>
                  </a:lnTo>
                  <a:lnTo>
                    <a:pt x="4365" y="1603"/>
                  </a:lnTo>
                  <a:lnTo>
                    <a:pt x="4436" y="1569"/>
                  </a:lnTo>
                  <a:lnTo>
                    <a:pt x="4495" y="1555"/>
                  </a:lnTo>
                  <a:lnTo>
                    <a:pt x="4542" y="1534"/>
                  </a:lnTo>
                  <a:lnTo>
                    <a:pt x="4554" y="1465"/>
                  </a:lnTo>
                  <a:lnTo>
                    <a:pt x="4542" y="1417"/>
                  </a:lnTo>
                  <a:lnTo>
                    <a:pt x="4495" y="1348"/>
                  </a:lnTo>
                  <a:lnTo>
                    <a:pt x="4471" y="1265"/>
                  </a:lnTo>
                  <a:lnTo>
                    <a:pt x="4447" y="1237"/>
                  </a:lnTo>
                  <a:lnTo>
                    <a:pt x="4518" y="1182"/>
                  </a:lnTo>
                  <a:lnTo>
                    <a:pt x="4696" y="1064"/>
                  </a:lnTo>
                  <a:lnTo>
                    <a:pt x="4790" y="1016"/>
                  </a:lnTo>
                  <a:lnTo>
                    <a:pt x="4814" y="1009"/>
                  </a:lnTo>
                  <a:lnTo>
                    <a:pt x="4873" y="1002"/>
                  </a:lnTo>
                  <a:lnTo>
                    <a:pt x="5051" y="906"/>
                  </a:lnTo>
                  <a:lnTo>
                    <a:pt x="5264" y="933"/>
                  </a:lnTo>
                  <a:lnTo>
                    <a:pt x="5382" y="830"/>
                  </a:lnTo>
                  <a:lnTo>
                    <a:pt x="5429" y="809"/>
                  </a:lnTo>
                  <a:lnTo>
                    <a:pt x="5405" y="781"/>
                  </a:lnTo>
                  <a:lnTo>
                    <a:pt x="5405" y="774"/>
                  </a:lnTo>
                  <a:lnTo>
                    <a:pt x="5417" y="761"/>
                  </a:lnTo>
                  <a:lnTo>
                    <a:pt x="5429" y="761"/>
                  </a:lnTo>
                  <a:lnTo>
                    <a:pt x="5476" y="747"/>
                  </a:lnTo>
                  <a:lnTo>
                    <a:pt x="5536" y="740"/>
                  </a:lnTo>
                  <a:lnTo>
                    <a:pt x="5689" y="733"/>
                  </a:lnTo>
                  <a:lnTo>
                    <a:pt x="5713" y="726"/>
                  </a:lnTo>
                  <a:lnTo>
                    <a:pt x="5725" y="712"/>
                  </a:lnTo>
                  <a:lnTo>
                    <a:pt x="5725" y="705"/>
                  </a:lnTo>
                  <a:lnTo>
                    <a:pt x="5760" y="671"/>
                  </a:lnTo>
                  <a:lnTo>
                    <a:pt x="5772" y="636"/>
                  </a:lnTo>
                  <a:lnTo>
                    <a:pt x="5772" y="629"/>
                  </a:lnTo>
                  <a:lnTo>
                    <a:pt x="5737" y="553"/>
                  </a:lnTo>
                  <a:lnTo>
                    <a:pt x="5725" y="519"/>
                  </a:lnTo>
                  <a:lnTo>
                    <a:pt x="5689" y="505"/>
                  </a:lnTo>
                  <a:lnTo>
                    <a:pt x="5654" y="491"/>
                  </a:lnTo>
                  <a:lnTo>
                    <a:pt x="5642" y="484"/>
                  </a:lnTo>
                  <a:lnTo>
                    <a:pt x="5630" y="464"/>
                  </a:lnTo>
                  <a:lnTo>
                    <a:pt x="5630" y="415"/>
                  </a:lnTo>
                  <a:lnTo>
                    <a:pt x="5630" y="401"/>
                  </a:lnTo>
                  <a:lnTo>
                    <a:pt x="5642" y="388"/>
                  </a:lnTo>
                  <a:lnTo>
                    <a:pt x="5654" y="374"/>
                  </a:lnTo>
                  <a:lnTo>
                    <a:pt x="5666" y="367"/>
                  </a:lnTo>
                  <a:lnTo>
                    <a:pt x="5737" y="332"/>
                  </a:lnTo>
                  <a:lnTo>
                    <a:pt x="5760" y="312"/>
                  </a:lnTo>
                  <a:lnTo>
                    <a:pt x="5772" y="298"/>
                  </a:lnTo>
                  <a:lnTo>
                    <a:pt x="5772" y="291"/>
                  </a:lnTo>
                  <a:lnTo>
                    <a:pt x="5760" y="270"/>
                  </a:lnTo>
                  <a:lnTo>
                    <a:pt x="5760" y="256"/>
                  </a:lnTo>
                  <a:lnTo>
                    <a:pt x="5737" y="236"/>
                  </a:lnTo>
                  <a:lnTo>
                    <a:pt x="5737" y="236"/>
                  </a:lnTo>
                  <a:lnTo>
                    <a:pt x="5737" y="222"/>
                  </a:lnTo>
                  <a:lnTo>
                    <a:pt x="5760" y="208"/>
                  </a:lnTo>
                  <a:lnTo>
                    <a:pt x="5760" y="201"/>
                  </a:lnTo>
                  <a:lnTo>
                    <a:pt x="5748" y="194"/>
                  </a:lnTo>
                  <a:lnTo>
                    <a:pt x="5737" y="187"/>
                  </a:lnTo>
                  <a:lnTo>
                    <a:pt x="5748" y="174"/>
                  </a:lnTo>
                  <a:lnTo>
                    <a:pt x="5760" y="167"/>
                  </a:lnTo>
                  <a:lnTo>
                    <a:pt x="5784" y="160"/>
                  </a:lnTo>
                  <a:lnTo>
                    <a:pt x="5808" y="153"/>
                  </a:lnTo>
                  <a:lnTo>
                    <a:pt x="5831" y="160"/>
                  </a:lnTo>
                  <a:lnTo>
                    <a:pt x="5855" y="180"/>
                  </a:lnTo>
                  <a:lnTo>
                    <a:pt x="5890" y="215"/>
                  </a:lnTo>
                  <a:lnTo>
                    <a:pt x="5938" y="236"/>
                  </a:lnTo>
                  <a:lnTo>
                    <a:pt x="6186" y="270"/>
                  </a:lnTo>
                  <a:lnTo>
                    <a:pt x="6281" y="298"/>
                  </a:lnTo>
                  <a:lnTo>
                    <a:pt x="6304" y="298"/>
                  </a:lnTo>
                  <a:lnTo>
                    <a:pt x="6304" y="312"/>
                  </a:lnTo>
                  <a:lnTo>
                    <a:pt x="6328" y="332"/>
                  </a:lnTo>
                  <a:lnTo>
                    <a:pt x="6352" y="353"/>
                  </a:lnTo>
                  <a:lnTo>
                    <a:pt x="6363" y="360"/>
                  </a:lnTo>
                  <a:lnTo>
                    <a:pt x="6375" y="381"/>
                  </a:lnTo>
                  <a:lnTo>
                    <a:pt x="6399" y="388"/>
                  </a:lnTo>
                  <a:lnTo>
                    <a:pt x="6434" y="388"/>
                  </a:lnTo>
                  <a:lnTo>
                    <a:pt x="6470" y="395"/>
                  </a:lnTo>
                  <a:lnTo>
                    <a:pt x="6482" y="401"/>
                  </a:lnTo>
                  <a:lnTo>
                    <a:pt x="6505" y="408"/>
                  </a:lnTo>
                  <a:lnTo>
                    <a:pt x="6517" y="408"/>
                  </a:lnTo>
                  <a:lnTo>
                    <a:pt x="6529" y="422"/>
                  </a:lnTo>
                  <a:lnTo>
                    <a:pt x="6494" y="443"/>
                  </a:lnTo>
                  <a:lnTo>
                    <a:pt x="6494" y="457"/>
                  </a:lnTo>
                  <a:lnTo>
                    <a:pt x="6529" y="477"/>
                  </a:lnTo>
                  <a:lnTo>
                    <a:pt x="6576" y="491"/>
                  </a:lnTo>
                  <a:lnTo>
                    <a:pt x="6624" y="498"/>
                  </a:lnTo>
                  <a:lnTo>
                    <a:pt x="6671" y="505"/>
                  </a:lnTo>
                  <a:lnTo>
                    <a:pt x="6706" y="512"/>
                  </a:lnTo>
                  <a:lnTo>
                    <a:pt x="6742" y="533"/>
                  </a:lnTo>
                  <a:lnTo>
                    <a:pt x="6766" y="553"/>
                  </a:lnTo>
                  <a:lnTo>
                    <a:pt x="6742" y="567"/>
                  </a:lnTo>
                  <a:lnTo>
                    <a:pt x="6695" y="574"/>
                  </a:lnTo>
                  <a:lnTo>
                    <a:pt x="6683" y="595"/>
                  </a:lnTo>
                  <a:lnTo>
                    <a:pt x="6683" y="616"/>
                  </a:lnTo>
                  <a:lnTo>
                    <a:pt x="6683" y="643"/>
                  </a:lnTo>
                  <a:lnTo>
                    <a:pt x="6683" y="650"/>
                  </a:lnTo>
                  <a:lnTo>
                    <a:pt x="6706" y="678"/>
                  </a:lnTo>
                  <a:lnTo>
                    <a:pt x="6706" y="692"/>
                  </a:lnTo>
                  <a:lnTo>
                    <a:pt x="6671" y="692"/>
                  </a:lnTo>
                  <a:lnTo>
                    <a:pt x="6647" y="698"/>
                  </a:lnTo>
                  <a:lnTo>
                    <a:pt x="6624" y="705"/>
                  </a:lnTo>
                  <a:lnTo>
                    <a:pt x="6612" y="754"/>
                  </a:lnTo>
                  <a:lnTo>
                    <a:pt x="6624" y="809"/>
                  </a:lnTo>
                  <a:lnTo>
                    <a:pt x="6647" y="857"/>
                  </a:lnTo>
                  <a:lnTo>
                    <a:pt x="6695" y="878"/>
                  </a:lnTo>
                  <a:lnTo>
                    <a:pt x="6754" y="864"/>
                  </a:lnTo>
                  <a:lnTo>
                    <a:pt x="6742" y="823"/>
                  </a:lnTo>
                  <a:lnTo>
                    <a:pt x="6695" y="774"/>
                  </a:lnTo>
                  <a:lnTo>
                    <a:pt x="6683" y="740"/>
                  </a:lnTo>
                  <a:lnTo>
                    <a:pt x="6718" y="754"/>
                  </a:lnTo>
                  <a:lnTo>
                    <a:pt x="6825" y="823"/>
                  </a:lnTo>
                  <a:lnTo>
                    <a:pt x="6848" y="837"/>
                  </a:lnTo>
                  <a:lnTo>
                    <a:pt x="6896" y="850"/>
                  </a:lnTo>
                  <a:lnTo>
                    <a:pt x="6919" y="864"/>
                  </a:lnTo>
                  <a:lnTo>
                    <a:pt x="6931" y="878"/>
                  </a:lnTo>
                  <a:lnTo>
                    <a:pt x="6955" y="919"/>
                  </a:lnTo>
                  <a:lnTo>
                    <a:pt x="6967" y="940"/>
                  </a:lnTo>
                  <a:lnTo>
                    <a:pt x="6931" y="933"/>
                  </a:lnTo>
                  <a:lnTo>
                    <a:pt x="6919" y="926"/>
                  </a:lnTo>
                  <a:lnTo>
                    <a:pt x="6896" y="913"/>
                  </a:lnTo>
                  <a:lnTo>
                    <a:pt x="6896" y="892"/>
                  </a:lnTo>
                  <a:lnTo>
                    <a:pt x="6860" y="892"/>
                  </a:lnTo>
                  <a:lnTo>
                    <a:pt x="6837" y="954"/>
                  </a:lnTo>
                  <a:lnTo>
                    <a:pt x="6813" y="968"/>
                  </a:lnTo>
                  <a:lnTo>
                    <a:pt x="6789" y="954"/>
                  </a:lnTo>
                  <a:lnTo>
                    <a:pt x="6754" y="954"/>
                  </a:lnTo>
                  <a:lnTo>
                    <a:pt x="6754" y="1009"/>
                  </a:lnTo>
                  <a:lnTo>
                    <a:pt x="6730" y="1071"/>
                  </a:lnTo>
                  <a:lnTo>
                    <a:pt x="6730" y="1120"/>
                  </a:lnTo>
                  <a:lnTo>
                    <a:pt x="6777" y="1140"/>
                  </a:lnTo>
                  <a:lnTo>
                    <a:pt x="6907" y="1189"/>
                  </a:lnTo>
                  <a:lnTo>
                    <a:pt x="6990" y="1203"/>
                  </a:lnTo>
                  <a:lnTo>
                    <a:pt x="7026" y="1154"/>
                  </a:lnTo>
                  <a:lnTo>
                    <a:pt x="7038" y="1175"/>
                  </a:lnTo>
                  <a:lnTo>
                    <a:pt x="7049" y="1196"/>
                  </a:lnTo>
                  <a:lnTo>
                    <a:pt x="7038" y="1216"/>
                  </a:lnTo>
                  <a:lnTo>
                    <a:pt x="7026" y="1237"/>
                  </a:lnTo>
                  <a:lnTo>
                    <a:pt x="7109" y="1230"/>
                  </a:lnTo>
                  <a:lnTo>
                    <a:pt x="7120" y="1251"/>
                  </a:lnTo>
                  <a:lnTo>
                    <a:pt x="7109" y="1279"/>
                  </a:lnTo>
                  <a:lnTo>
                    <a:pt x="7109" y="1306"/>
                  </a:lnTo>
                  <a:lnTo>
                    <a:pt x="7144" y="1334"/>
                  </a:lnTo>
                  <a:lnTo>
                    <a:pt x="7168" y="1361"/>
                  </a:lnTo>
                  <a:lnTo>
                    <a:pt x="7191" y="1382"/>
                  </a:lnTo>
                  <a:lnTo>
                    <a:pt x="7227" y="1403"/>
                  </a:lnTo>
                  <a:lnTo>
                    <a:pt x="7286" y="1424"/>
                  </a:lnTo>
                  <a:lnTo>
                    <a:pt x="7392" y="1465"/>
                  </a:lnTo>
                  <a:lnTo>
                    <a:pt x="7452" y="1541"/>
                  </a:lnTo>
                  <a:lnTo>
                    <a:pt x="7381" y="1548"/>
                  </a:lnTo>
                  <a:lnTo>
                    <a:pt x="7215" y="1493"/>
                  </a:lnTo>
                  <a:lnTo>
                    <a:pt x="7061" y="1396"/>
                  </a:lnTo>
                  <a:lnTo>
                    <a:pt x="6907" y="1334"/>
                  </a:lnTo>
                  <a:lnTo>
                    <a:pt x="6789" y="1299"/>
                  </a:lnTo>
                  <a:lnTo>
                    <a:pt x="6801" y="1320"/>
                  </a:lnTo>
                  <a:lnTo>
                    <a:pt x="6813" y="1341"/>
                  </a:lnTo>
                  <a:lnTo>
                    <a:pt x="6801" y="1361"/>
                  </a:lnTo>
                  <a:lnTo>
                    <a:pt x="6813" y="1389"/>
                  </a:lnTo>
                  <a:lnTo>
                    <a:pt x="6825" y="1417"/>
                  </a:lnTo>
                  <a:lnTo>
                    <a:pt x="6837" y="1431"/>
                  </a:lnTo>
                  <a:lnTo>
                    <a:pt x="6860" y="1451"/>
                  </a:lnTo>
                  <a:lnTo>
                    <a:pt x="6907" y="1500"/>
                  </a:lnTo>
                  <a:lnTo>
                    <a:pt x="6919" y="1513"/>
                  </a:lnTo>
                  <a:lnTo>
                    <a:pt x="6943" y="1520"/>
                  </a:lnTo>
                  <a:lnTo>
                    <a:pt x="6978" y="1527"/>
                  </a:lnTo>
                  <a:lnTo>
                    <a:pt x="6990" y="1534"/>
                  </a:lnTo>
                  <a:lnTo>
                    <a:pt x="7014" y="1555"/>
                  </a:lnTo>
                  <a:lnTo>
                    <a:pt x="7002" y="1596"/>
                  </a:lnTo>
                  <a:lnTo>
                    <a:pt x="6978" y="1631"/>
                  </a:lnTo>
                  <a:lnTo>
                    <a:pt x="6612" y="1520"/>
                  </a:lnTo>
                  <a:lnTo>
                    <a:pt x="6789" y="1700"/>
                  </a:lnTo>
                  <a:lnTo>
                    <a:pt x="6813" y="1734"/>
                  </a:lnTo>
                  <a:lnTo>
                    <a:pt x="6801" y="1755"/>
                  </a:lnTo>
                  <a:lnTo>
                    <a:pt x="6766" y="1769"/>
                  </a:lnTo>
                  <a:lnTo>
                    <a:pt x="6706" y="1769"/>
                  </a:lnTo>
                  <a:lnTo>
                    <a:pt x="6647" y="1755"/>
                  </a:lnTo>
                  <a:lnTo>
                    <a:pt x="6576" y="1755"/>
                  </a:lnTo>
                  <a:lnTo>
                    <a:pt x="6576" y="1831"/>
                  </a:lnTo>
                  <a:lnTo>
                    <a:pt x="6565" y="1859"/>
                  </a:lnTo>
                  <a:lnTo>
                    <a:pt x="6529" y="1900"/>
                  </a:lnTo>
                  <a:lnTo>
                    <a:pt x="6529" y="1921"/>
                  </a:lnTo>
                  <a:lnTo>
                    <a:pt x="6541" y="1942"/>
                  </a:lnTo>
                  <a:lnTo>
                    <a:pt x="6600" y="1990"/>
                  </a:lnTo>
                  <a:lnTo>
                    <a:pt x="6612" y="2011"/>
                  </a:lnTo>
                  <a:lnTo>
                    <a:pt x="6588" y="2031"/>
                  </a:lnTo>
                  <a:lnTo>
                    <a:pt x="6494" y="2059"/>
                  </a:lnTo>
                  <a:lnTo>
                    <a:pt x="6186" y="2121"/>
                  </a:lnTo>
                  <a:lnTo>
                    <a:pt x="6139" y="2128"/>
                  </a:lnTo>
                  <a:lnTo>
                    <a:pt x="6091" y="2107"/>
                  </a:lnTo>
                  <a:lnTo>
                    <a:pt x="6009" y="2114"/>
                  </a:lnTo>
                  <a:lnTo>
                    <a:pt x="6009" y="2149"/>
                  </a:lnTo>
                  <a:lnTo>
                    <a:pt x="6032" y="2183"/>
                  </a:lnTo>
                  <a:lnTo>
                    <a:pt x="6068" y="2252"/>
                  </a:lnTo>
                  <a:lnTo>
                    <a:pt x="6044" y="2308"/>
                  </a:lnTo>
                  <a:lnTo>
                    <a:pt x="6056" y="2342"/>
                  </a:lnTo>
                  <a:lnTo>
                    <a:pt x="6091" y="2418"/>
                  </a:lnTo>
                  <a:lnTo>
                    <a:pt x="6115" y="2453"/>
                  </a:lnTo>
                  <a:lnTo>
                    <a:pt x="6115" y="2494"/>
                  </a:lnTo>
                  <a:lnTo>
                    <a:pt x="6127" y="2529"/>
                  </a:lnTo>
                  <a:lnTo>
                    <a:pt x="6151" y="2556"/>
                  </a:lnTo>
                  <a:lnTo>
                    <a:pt x="6186" y="2660"/>
                  </a:lnTo>
                  <a:lnTo>
                    <a:pt x="6115" y="2618"/>
                  </a:lnTo>
                  <a:lnTo>
                    <a:pt x="6044" y="2639"/>
                  </a:lnTo>
                  <a:lnTo>
                    <a:pt x="5973" y="2605"/>
                  </a:lnTo>
                  <a:lnTo>
                    <a:pt x="5950" y="2584"/>
                  </a:lnTo>
                  <a:lnTo>
                    <a:pt x="5902" y="2570"/>
                  </a:lnTo>
                  <a:lnTo>
                    <a:pt x="5843" y="2577"/>
                  </a:lnTo>
                  <a:lnTo>
                    <a:pt x="5772" y="2591"/>
                  </a:lnTo>
                  <a:lnTo>
                    <a:pt x="5654" y="2639"/>
                  </a:lnTo>
                  <a:lnTo>
                    <a:pt x="5607" y="2639"/>
                  </a:lnTo>
                  <a:lnTo>
                    <a:pt x="5559" y="2632"/>
                  </a:lnTo>
                  <a:lnTo>
                    <a:pt x="5512" y="2639"/>
                  </a:lnTo>
                  <a:lnTo>
                    <a:pt x="5453" y="2653"/>
                  </a:lnTo>
                  <a:lnTo>
                    <a:pt x="5299" y="2722"/>
                  </a:lnTo>
                  <a:lnTo>
                    <a:pt x="5228" y="2784"/>
                  </a:lnTo>
                  <a:lnTo>
                    <a:pt x="5062" y="2867"/>
                  </a:lnTo>
                  <a:lnTo>
                    <a:pt x="5015" y="2888"/>
                  </a:lnTo>
                  <a:lnTo>
                    <a:pt x="4909" y="2888"/>
                  </a:lnTo>
                  <a:lnTo>
                    <a:pt x="4790" y="2902"/>
                  </a:lnTo>
                  <a:lnTo>
                    <a:pt x="4873" y="3012"/>
                  </a:lnTo>
                  <a:lnTo>
                    <a:pt x="4861" y="3033"/>
                  </a:lnTo>
                  <a:lnTo>
                    <a:pt x="4838" y="3047"/>
                  </a:lnTo>
                  <a:lnTo>
                    <a:pt x="4779" y="3060"/>
                  </a:lnTo>
                  <a:lnTo>
                    <a:pt x="4696" y="3067"/>
                  </a:lnTo>
                  <a:lnTo>
                    <a:pt x="4613" y="3060"/>
                  </a:lnTo>
                  <a:lnTo>
                    <a:pt x="4566" y="3047"/>
                  </a:lnTo>
                  <a:lnTo>
                    <a:pt x="4542" y="3047"/>
                  </a:lnTo>
                  <a:lnTo>
                    <a:pt x="4530" y="3054"/>
                  </a:lnTo>
                  <a:lnTo>
                    <a:pt x="4507" y="3074"/>
                  </a:lnTo>
                  <a:lnTo>
                    <a:pt x="4424" y="3109"/>
                  </a:lnTo>
                  <a:lnTo>
                    <a:pt x="4388" y="3116"/>
                  </a:lnTo>
                  <a:lnTo>
                    <a:pt x="4377" y="3129"/>
                  </a:lnTo>
                  <a:lnTo>
                    <a:pt x="4388" y="3143"/>
                  </a:lnTo>
                  <a:lnTo>
                    <a:pt x="4436" y="3199"/>
                  </a:lnTo>
                  <a:lnTo>
                    <a:pt x="4518" y="3295"/>
                  </a:lnTo>
                  <a:lnTo>
                    <a:pt x="4530" y="3323"/>
                  </a:lnTo>
                  <a:lnTo>
                    <a:pt x="4495" y="3350"/>
                  </a:lnTo>
                  <a:lnTo>
                    <a:pt x="4518" y="3392"/>
                  </a:lnTo>
                  <a:lnTo>
                    <a:pt x="4507" y="3420"/>
                  </a:lnTo>
                  <a:lnTo>
                    <a:pt x="4495" y="3461"/>
                  </a:lnTo>
                  <a:lnTo>
                    <a:pt x="4447" y="3523"/>
                  </a:lnTo>
                  <a:lnTo>
                    <a:pt x="4412" y="3620"/>
                  </a:lnTo>
                  <a:lnTo>
                    <a:pt x="4400" y="3654"/>
                  </a:lnTo>
                  <a:lnTo>
                    <a:pt x="4400" y="3682"/>
                  </a:lnTo>
                  <a:lnTo>
                    <a:pt x="4377" y="3703"/>
                  </a:lnTo>
                  <a:lnTo>
                    <a:pt x="4341" y="3723"/>
                  </a:lnTo>
                  <a:lnTo>
                    <a:pt x="4306" y="3730"/>
                  </a:lnTo>
                  <a:lnTo>
                    <a:pt x="4235" y="3765"/>
                  </a:lnTo>
                  <a:lnTo>
                    <a:pt x="4164" y="3848"/>
                  </a:lnTo>
                  <a:lnTo>
                    <a:pt x="4093" y="3931"/>
                  </a:lnTo>
                  <a:lnTo>
                    <a:pt x="3927" y="3993"/>
                  </a:lnTo>
                  <a:lnTo>
                    <a:pt x="3821" y="4020"/>
                  </a:lnTo>
                  <a:lnTo>
                    <a:pt x="3454" y="4179"/>
                  </a:lnTo>
                  <a:lnTo>
                    <a:pt x="3277" y="4297"/>
                  </a:lnTo>
                  <a:lnTo>
                    <a:pt x="3087" y="4469"/>
                  </a:lnTo>
                  <a:lnTo>
                    <a:pt x="3028" y="4504"/>
                  </a:lnTo>
                  <a:lnTo>
                    <a:pt x="3005" y="4525"/>
                  </a:lnTo>
                  <a:lnTo>
                    <a:pt x="3005" y="4538"/>
                  </a:lnTo>
                  <a:lnTo>
                    <a:pt x="3028" y="4552"/>
                  </a:lnTo>
                  <a:lnTo>
                    <a:pt x="3064" y="4573"/>
                  </a:lnTo>
                  <a:lnTo>
                    <a:pt x="3111" y="4628"/>
                  </a:lnTo>
                  <a:lnTo>
                    <a:pt x="3206" y="4676"/>
                  </a:lnTo>
                  <a:lnTo>
                    <a:pt x="3241" y="4718"/>
                  </a:lnTo>
                  <a:lnTo>
                    <a:pt x="3170" y="4980"/>
                  </a:lnTo>
                  <a:lnTo>
                    <a:pt x="3135" y="5049"/>
                  </a:lnTo>
                  <a:lnTo>
                    <a:pt x="3087" y="5077"/>
                  </a:lnTo>
                  <a:lnTo>
                    <a:pt x="3087" y="5084"/>
                  </a:lnTo>
                  <a:lnTo>
                    <a:pt x="3099" y="5132"/>
                  </a:lnTo>
                  <a:lnTo>
                    <a:pt x="3087" y="5201"/>
                  </a:lnTo>
                  <a:lnTo>
                    <a:pt x="3052" y="5277"/>
                  </a:lnTo>
                  <a:lnTo>
                    <a:pt x="3040" y="5319"/>
                  </a:lnTo>
                  <a:lnTo>
                    <a:pt x="3052" y="5346"/>
                  </a:lnTo>
                  <a:lnTo>
                    <a:pt x="3111" y="5429"/>
                  </a:lnTo>
                  <a:lnTo>
                    <a:pt x="3135" y="5457"/>
                  </a:lnTo>
                  <a:lnTo>
                    <a:pt x="3194" y="5450"/>
                  </a:lnTo>
                  <a:lnTo>
                    <a:pt x="3229" y="5443"/>
                  </a:lnTo>
                  <a:lnTo>
                    <a:pt x="3241" y="5450"/>
                  </a:lnTo>
                  <a:lnTo>
                    <a:pt x="3253" y="5464"/>
                  </a:lnTo>
                  <a:lnTo>
                    <a:pt x="3265" y="5519"/>
                  </a:lnTo>
                  <a:lnTo>
                    <a:pt x="3312" y="5574"/>
                  </a:lnTo>
                  <a:lnTo>
                    <a:pt x="3371" y="5616"/>
                  </a:lnTo>
                  <a:lnTo>
                    <a:pt x="3442" y="5643"/>
                  </a:lnTo>
                  <a:lnTo>
                    <a:pt x="3537" y="5664"/>
                  </a:lnTo>
                  <a:lnTo>
                    <a:pt x="3631" y="5664"/>
                  </a:lnTo>
                  <a:lnTo>
                    <a:pt x="3762" y="5657"/>
                  </a:lnTo>
                  <a:lnTo>
                    <a:pt x="3809" y="5664"/>
                  </a:lnTo>
                  <a:lnTo>
                    <a:pt x="3880" y="5706"/>
                  </a:lnTo>
                  <a:lnTo>
                    <a:pt x="3915" y="5719"/>
                  </a:lnTo>
                  <a:lnTo>
                    <a:pt x="4010" y="5733"/>
                  </a:lnTo>
                  <a:lnTo>
                    <a:pt x="3998" y="5768"/>
                  </a:lnTo>
                  <a:lnTo>
                    <a:pt x="3986" y="5782"/>
                  </a:lnTo>
                  <a:lnTo>
                    <a:pt x="3998" y="5795"/>
                  </a:lnTo>
                  <a:lnTo>
                    <a:pt x="4057" y="5830"/>
                  </a:lnTo>
                  <a:lnTo>
                    <a:pt x="4081" y="5851"/>
                  </a:lnTo>
                  <a:lnTo>
                    <a:pt x="4093" y="5871"/>
                  </a:lnTo>
                  <a:lnTo>
                    <a:pt x="4105" y="5899"/>
                  </a:lnTo>
                  <a:lnTo>
                    <a:pt x="4128" y="5933"/>
                  </a:lnTo>
                  <a:lnTo>
                    <a:pt x="3229" y="6362"/>
                  </a:lnTo>
                  <a:lnTo>
                    <a:pt x="3158" y="6438"/>
                  </a:lnTo>
                  <a:lnTo>
                    <a:pt x="3087" y="6493"/>
                  </a:lnTo>
                  <a:lnTo>
                    <a:pt x="3052" y="6520"/>
                  </a:lnTo>
                  <a:lnTo>
                    <a:pt x="3005" y="6583"/>
                  </a:lnTo>
                  <a:lnTo>
                    <a:pt x="2969" y="6811"/>
                  </a:lnTo>
                  <a:lnTo>
                    <a:pt x="2934" y="6873"/>
                  </a:lnTo>
                  <a:lnTo>
                    <a:pt x="2886" y="6921"/>
                  </a:lnTo>
                  <a:lnTo>
                    <a:pt x="2839" y="6935"/>
                  </a:lnTo>
                  <a:lnTo>
                    <a:pt x="2792" y="6956"/>
                  </a:lnTo>
                  <a:lnTo>
                    <a:pt x="2780" y="6983"/>
                  </a:lnTo>
                  <a:lnTo>
                    <a:pt x="2780" y="7025"/>
                  </a:lnTo>
                  <a:lnTo>
                    <a:pt x="2839" y="7087"/>
                  </a:lnTo>
                  <a:lnTo>
                    <a:pt x="2910" y="7121"/>
                  </a:lnTo>
                  <a:lnTo>
                    <a:pt x="2993" y="7156"/>
                  </a:lnTo>
                  <a:lnTo>
                    <a:pt x="3076" y="7190"/>
                  </a:lnTo>
                  <a:lnTo>
                    <a:pt x="3123" y="7246"/>
                  </a:lnTo>
                  <a:lnTo>
                    <a:pt x="3182" y="7432"/>
                  </a:lnTo>
                  <a:lnTo>
                    <a:pt x="3182" y="7501"/>
                  </a:lnTo>
                  <a:lnTo>
                    <a:pt x="3158" y="7563"/>
                  </a:lnTo>
                  <a:lnTo>
                    <a:pt x="3087" y="7660"/>
                  </a:lnTo>
                  <a:lnTo>
                    <a:pt x="2957" y="7750"/>
                  </a:lnTo>
                  <a:lnTo>
                    <a:pt x="2875" y="7798"/>
                  </a:lnTo>
                  <a:lnTo>
                    <a:pt x="2804" y="7805"/>
                  </a:lnTo>
                  <a:lnTo>
                    <a:pt x="2733" y="7798"/>
                  </a:lnTo>
                  <a:lnTo>
                    <a:pt x="2638" y="7757"/>
                  </a:lnTo>
                  <a:lnTo>
                    <a:pt x="2591" y="7722"/>
                  </a:lnTo>
                  <a:lnTo>
                    <a:pt x="2532" y="7625"/>
                  </a:lnTo>
                  <a:lnTo>
                    <a:pt x="2484" y="7584"/>
                  </a:lnTo>
                  <a:lnTo>
                    <a:pt x="2330" y="7515"/>
                  </a:lnTo>
                  <a:lnTo>
                    <a:pt x="2260" y="7639"/>
                  </a:lnTo>
                  <a:lnTo>
                    <a:pt x="2283" y="7695"/>
                  </a:lnTo>
                  <a:lnTo>
                    <a:pt x="2307" y="7729"/>
                  </a:lnTo>
                  <a:lnTo>
                    <a:pt x="2342" y="7757"/>
                  </a:lnTo>
                  <a:lnTo>
                    <a:pt x="2425" y="7805"/>
                  </a:lnTo>
                  <a:lnTo>
                    <a:pt x="2449" y="7840"/>
                  </a:lnTo>
                  <a:lnTo>
                    <a:pt x="2461" y="7888"/>
                  </a:lnTo>
                  <a:lnTo>
                    <a:pt x="2449" y="7943"/>
                  </a:lnTo>
                  <a:lnTo>
                    <a:pt x="2449" y="8033"/>
                  </a:lnTo>
                  <a:lnTo>
                    <a:pt x="2484" y="8109"/>
                  </a:lnTo>
                  <a:lnTo>
                    <a:pt x="2484" y="8164"/>
                  </a:lnTo>
                  <a:lnTo>
                    <a:pt x="2461" y="8233"/>
                  </a:lnTo>
                  <a:lnTo>
                    <a:pt x="2390" y="8323"/>
                  </a:lnTo>
                  <a:lnTo>
                    <a:pt x="2366" y="8392"/>
                  </a:lnTo>
                  <a:lnTo>
                    <a:pt x="2319" y="8454"/>
                  </a:lnTo>
                  <a:lnTo>
                    <a:pt x="2307" y="8503"/>
                  </a:lnTo>
                  <a:lnTo>
                    <a:pt x="2295" y="8558"/>
                  </a:lnTo>
                  <a:lnTo>
                    <a:pt x="2248" y="8585"/>
                  </a:lnTo>
                  <a:lnTo>
                    <a:pt x="2153" y="8613"/>
                  </a:lnTo>
                  <a:lnTo>
                    <a:pt x="2082" y="8620"/>
                  </a:lnTo>
                  <a:lnTo>
                    <a:pt x="1976" y="8613"/>
                  </a:lnTo>
                  <a:lnTo>
                    <a:pt x="1905" y="8620"/>
                  </a:lnTo>
                  <a:lnTo>
                    <a:pt x="675" y="7936"/>
                  </a:lnTo>
                  <a:lnTo>
                    <a:pt x="651" y="7840"/>
                  </a:lnTo>
                  <a:lnTo>
                    <a:pt x="604" y="7750"/>
                  </a:lnTo>
                  <a:lnTo>
                    <a:pt x="556" y="7688"/>
                  </a:lnTo>
                  <a:lnTo>
                    <a:pt x="556" y="7667"/>
                  </a:lnTo>
                  <a:lnTo>
                    <a:pt x="556" y="7639"/>
                  </a:lnTo>
                  <a:lnTo>
                    <a:pt x="592" y="7605"/>
                  </a:lnTo>
                  <a:lnTo>
                    <a:pt x="604" y="7584"/>
                  </a:lnTo>
                  <a:lnTo>
                    <a:pt x="604" y="7501"/>
                  </a:lnTo>
                  <a:lnTo>
                    <a:pt x="580" y="7467"/>
                  </a:lnTo>
                  <a:lnTo>
                    <a:pt x="367" y="7308"/>
                  </a:lnTo>
                  <a:lnTo>
                    <a:pt x="355" y="7287"/>
                  </a:lnTo>
                  <a:lnTo>
                    <a:pt x="308" y="7273"/>
                  </a:lnTo>
                  <a:lnTo>
                    <a:pt x="284" y="7239"/>
                  </a:lnTo>
                  <a:lnTo>
                    <a:pt x="296" y="7163"/>
                  </a:lnTo>
                  <a:lnTo>
                    <a:pt x="284" y="7142"/>
                  </a:lnTo>
                  <a:lnTo>
                    <a:pt x="273" y="7121"/>
                  </a:lnTo>
                  <a:lnTo>
                    <a:pt x="261" y="7101"/>
                  </a:lnTo>
                  <a:lnTo>
                    <a:pt x="284" y="7080"/>
                  </a:lnTo>
                  <a:lnTo>
                    <a:pt x="308" y="7045"/>
                  </a:lnTo>
                  <a:lnTo>
                    <a:pt x="308" y="7032"/>
                  </a:lnTo>
                  <a:lnTo>
                    <a:pt x="284" y="7011"/>
                  </a:lnTo>
                  <a:lnTo>
                    <a:pt x="261" y="6983"/>
                  </a:lnTo>
                  <a:lnTo>
                    <a:pt x="237" y="6859"/>
                  </a:lnTo>
                  <a:lnTo>
                    <a:pt x="237" y="6811"/>
                  </a:lnTo>
                  <a:lnTo>
                    <a:pt x="284" y="6672"/>
                  </a:lnTo>
                  <a:lnTo>
                    <a:pt x="308" y="6652"/>
                  </a:lnTo>
                  <a:lnTo>
                    <a:pt x="344" y="6631"/>
                  </a:lnTo>
                  <a:lnTo>
                    <a:pt x="391" y="6500"/>
                  </a:lnTo>
                  <a:lnTo>
                    <a:pt x="379" y="6472"/>
                  </a:lnTo>
                  <a:lnTo>
                    <a:pt x="450" y="6348"/>
                  </a:lnTo>
                  <a:lnTo>
                    <a:pt x="450" y="6299"/>
                  </a:lnTo>
                  <a:lnTo>
                    <a:pt x="450" y="6258"/>
                  </a:lnTo>
                  <a:lnTo>
                    <a:pt x="426" y="6189"/>
                  </a:lnTo>
                  <a:lnTo>
                    <a:pt x="379" y="6127"/>
                  </a:lnTo>
                  <a:lnTo>
                    <a:pt x="379" y="6120"/>
                  </a:lnTo>
                  <a:lnTo>
                    <a:pt x="308" y="6099"/>
                  </a:lnTo>
                  <a:lnTo>
                    <a:pt x="296" y="6099"/>
                  </a:lnTo>
                  <a:lnTo>
                    <a:pt x="261" y="6072"/>
                  </a:lnTo>
                  <a:lnTo>
                    <a:pt x="237" y="6051"/>
                  </a:lnTo>
                  <a:lnTo>
                    <a:pt x="202" y="6030"/>
                  </a:lnTo>
                  <a:lnTo>
                    <a:pt x="154" y="6023"/>
                  </a:lnTo>
                  <a:lnTo>
                    <a:pt x="119" y="5996"/>
                  </a:lnTo>
                  <a:lnTo>
                    <a:pt x="119" y="5975"/>
                  </a:lnTo>
                  <a:lnTo>
                    <a:pt x="131" y="5954"/>
                  </a:lnTo>
                  <a:lnTo>
                    <a:pt x="142" y="5913"/>
                  </a:lnTo>
                  <a:lnTo>
                    <a:pt x="154" y="5892"/>
                  </a:lnTo>
                  <a:lnTo>
                    <a:pt x="154" y="5878"/>
                  </a:lnTo>
                  <a:lnTo>
                    <a:pt x="154" y="5871"/>
                  </a:lnTo>
                  <a:lnTo>
                    <a:pt x="119" y="5851"/>
                  </a:lnTo>
                  <a:lnTo>
                    <a:pt x="107" y="5844"/>
                  </a:lnTo>
                  <a:lnTo>
                    <a:pt x="95" y="5816"/>
                  </a:lnTo>
                  <a:lnTo>
                    <a:pt x="60" y="5775"/>
                  </a:lnTo>
                  <a:lnTo>
                    <a:pt x="60" y="5747"/>
                  </a:lnTo>
                  <a:lnTo>
                    <a:pt x="60" y="5692"/>
                  </a:lnTo>
                  <a:lnTo>
                    <a:pt x="60" y="5685"/>
                  </a:lnTo>
                  <a:lnTo>
                    <a:pt x="48" y="5664"/>
                  </a:lnTo>
                  <a:lnTo>
                    <a:pt x="12" y="5636"/>
                  </a:lnTo>
                  <a:lnTo>
                    <a:pt x="1" y="5623"/>
                  </a:lnTo>
                  <a:lnTo>
                    <a:pt x="12" y="5595"/>
                  </a:lnTo>
                  <a:lnTo>
                    <a:pt x="36" y="5574"/>
                  </a:lnTo>
                  <a:close/>
                  <a:moveTo>
                    <a:pt x="5713" y="146"/>
                  </a:moveTo>
                  <a:lnTo>
                    <a:pt x="5689" y="132"/>
                  </a:lnTo>
                  <a:lnTo>
                    <a:pt x="5630" y="98"/>
                  </a:lnTo>
                  <a:lnTo>
                    <a:pt x="5630" y="111"/>
                  </a:lnTo>
                  <a:lnTo>
                    <a:pt x="5630" y="111"/>
                  </a:lnTo>
                  <a:lnTo>
                    <a:pt x="5607" y="77"/>
                  </a:lnTo>
                  <a:lnTo>
                    <a:pt x="5618" y="22"/>
                  </a:lnTo>
                  <a:lnTo>
                    <a:pt x="5630" y="1"/>
                  </a:lnTo>
                  <a:lnTo>
                    <a:pt x="5630" y="1"/>
                  </a:lnTo>
                  <a:lnTo>
                    <a:pt x="5642" y="15"/>
                  </a:lnTo>
                  <a:lnTo>
                    <a:pt x="5784" y="35"/>
                  </a:lnTo>
                  <a:lnTo>
                    <a:pt x="5808" y="77"/>
                  </a:lnTo>
                  <a:lnTo>
                    <a:pt x="5784" y="118"/>
                  </a:lnTo>
                  <a:lnTo>
                    <a:pt x="5713" y="146"/>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4"/>
            <p:cNvSpPr/>
            <p:nvPr/>
          </p:nvSpPr>
          <p:spPr>
            <a:xfrm flipH="1">
              <a:off x="4032667" y="1456840"/>
              <a:ext cx="126808" cy="177862"/>
            </a:xfrm>
            <a:custGeom>
              <a:avLst/>
              <a:gdLst/>
              <a:ahLst/>
              <a:cxnLst/>
              <a:rect l="l" t="t" r="r" b="b"/>
              <a:pathLst>
                <a:path w="2083" h="1866" extrusionOk="0">
                  <a:moveTo>
                    <a:pt x="1" y="760"/>
                  </a:moveTo>
                  <a:lnTo>
                    <a:pt x="12" y="712"/>
                  </a:lnTo>
                  <a:lnTo>
                    <a:pt x="12" y="691"/>
                  </a:lnTo>
                  <a:lnTo>
                    <a:pt x="83" y="594"/>
                  </a:lnTo>
                  <a:lnTo>
                    <a:pt x="83" y="560"/>
                  </a:lnTo>
                  <a:lnTo>
                    <a:pt x="72" y="511"/>
                  </a:lnTo>
                  <a:lnTo>
                    <a:pt x="36" y="470"/>
                  </a:lnTo>
                  <a:lnTo>
                    <a:pt x="12" y="429"/>
                  </a:lnTo>
                  <a:lnTo>
                    <a:pt x="36" y="387"/>
                  </a:lnTo>
                  <a:lnTo>
                    <a:pt x="72" y="360"/>
                  </a:lnTo>
                  <a:lnTo>
                    <a:pt x="107" y="332"/>
                  </a:lnTo>
                  <a:lnTo>
                    <a:pt x="142" y="304"/>
                  </a:lnTo>
                  <a:lnTo>
                    <a:pt x="178" y="215"/>
                  </a:lnTo>
                  <a:lnTo>
                    <a:pt x="202" y="180"/>
                  </a:lnTo>
                  <a:lnTo>
                    <a:pt x="296" y="118"/>
                  </a:lnTo>
                  <a:lnTo>
                    <a:pt x="450" y="35"/>
                  </a:lnTo>
                  <a:lnTo>
                    <a:pt x="485" y="0"/>
                  </a:lnTo>
                  <a:lnTo>
                    <a:pt x="485" y="21"/>
                  </a:lnTo>
                  <a:lnTo>
                    <a:pt x="474" y="63"/>
                  </a:lnTo>
                  <a:lnTo>
                    <a:pt x="545" y="90"/>
                  </a:lnTo>
                  <a:lnTo>
                    <a:pt x="675" y="97"/>
                  </a:lnTo>
                  <a:lnTo>
                    <a:pt x="781" y="97"/>
                  </a:lnTo>
                  <a:lnTo>
                    <a:pt x="781" y="139"/>
                  </a:lnTo>
                  <a:lnTo>
                    <a:pt x="876" y="180"/>
                  </a:lnTo>
                  <a:lnTo>
                    <a:pt x="923" y="215"/>
                  </a:lnTo>
                  <a:lnTo>
                    <a:pt x="994" y="228"/>
                  </a:lnTo>
                  <a:lnTo>
                    <a:pt x="1065" y="235"/>
                  </a:lnTo>
                  <a:lnTo>
                    <a:pt x="1124" y="249"/>
                  </a:lnTo>
                  <a:lnTo>
                    <a:pt x="1160" y="263"/>
                  </a:lnTo>
                  <a:lnTo>
                    <a:pt x="1171" y="277"/>
                  </a:lnTo>
                  <a:lnTo>
                    <a:pt x="1195" y="332"/>
                  </a:lnTo>
                  <a:lnTo>
                    <a:pt x="1207" y="353"/>
                  </a:lnTo>
                  <a:lnTo>
                    <a:pt x="1207" y="394"/>
                  </a:lnTo>
                  <a:lnTo>
                    <a:pt x="1254" y="429"/>
                  </a:lnTo>
                  <a:lnTo>
                    <a:pt x="1337" y="449"/>
                  </a:lnTo>
                  <a:lnTo>
                    <a:pt x="1479" y="470"/>
                  </a:lnTo>
                  <a:lnTo>
                    <a:pt x="1727" y="567"/>
                  </a:lnTo>
                  <a:lnTo>
                    <a:pt x="1763" y="581"/>
                  </a:lnTo>
                  <a:lnTo>
                    <a:pt x="1810" y="581"/>
                  </a:lnTo>
                  <a:lnTo>
                    <a:pt x="1846" y="587"/>
                  </a:lnTo>
                  <a:lnTo>
                    <a:pt x="1893" y="594"/>
                  </a:lnTo>
                  <a:lnTo>
                    <a:pt x="1940" y="629"/>
                  </a:lnTo>
                  <a:lnTo>
                    <a:pt x="1940" y="629"/>
                  </a:lnTo>
                  <a:lnTo>
                    <a:pt x="1928" y="650"/>
                  </a:lnTo>
                  <a:lnTo>
                    <a:pt x="1917" y="705"/>
                  </a:lnTo>
                  <a:lnTo>
                    <a:pt x="1940" y="739"/>
                  </a:lnTo>
                  <a:lnTo>
                    <a:pt x="1940" y="739"/>
                  </a:lnTo>
                  <a:lnTo>
                    <a:pt x="1940" y="753"/>
                  </a:lnTo>
                  <a:lnTo>
                    <a:pt x="1940" y="767"/>
                  </a:lnTo>
                  <a:lnTo>
                    <a:pt x="1928" y="788"/>
                  </a:lnTo>
                  <a:lnTo>
                    <a:pt x="1917" y="802"/>
                  </a:lnTo>
                  <a:lnTo>
                    <a:pt x="1999" y="850"/>
                  </a:lnTo>
                  <a:lnTo>
                    <a:pt x="2023" y="871"/>
                  </a:lnTo>
                  <a:lnTo>
                    <a:pt x="2047" y="871"/>
                  </a:lnTo>
                  <a:lnTo>
                    <a:pt x="2047" y="864"/>
                  </a:lnTo>
                  <a:lnTo>
                    <a:pt x="2047" y="864"/>
                  </a:lnTo>
                  <a:lnTo>
                    <a:pt x="2070" y="884"/>
                  </a:lnTo>
                  <a:lnTo>
                    <a:pt x="2070" y="898"/>
                  </a:lnTo>
                  <a:lnTo>
                    <a:pt x="2082" y="919"/>
                  </a:lnTo>
                  <a:lnTo>
                    <a:pt x="2082" y="926"/>
                  </a:lnTo>
                  <a:lnTo>
                    <a:pt x="2070" y="940"/>
                  </a:lnTo>
                  <a:lnTo>
                    <a:pt x="2047" y="960"/>
                  </a:lnTo>
                  <a:lnTo>
                    <a:pt x="1976" y="995"/>
                  </a:lnTo>
                  <a:lnTo>
                    <a:pt x="1964" y="1002"/>
                  </a:lnTo>
                  <a:lnTo>
                    <a:pt x="1952" y="1016"/>
                  </a:lnTo>
                  <a:lnTo>
                    <a:pt x="1940" y="1029"/>
                  </a:lnTo>
                  <a:lnTo>
                    <a:pt x="1940" y="1043"/>
                  </a:lnTo>
                  <a:lnTo>
                    <a:pt x="1940" y="1092"/>
                  </a:lnTo>
                  <a:lnTo>
                    <a:pt x="1952" y="1112"/>
                  </a:lnTo>
                  <a:lnTo>
                    <a:pt x="1964" y="1119"/>
                  </a:lnTo>
                  <a:lnTo>
                    <a:pt x="1999" y="1133"/>
                  </a:lnTo>
                  <a:lnTo>
                    <a:pt x="2035" y="1147"/>
                  </a:lnTo>
                  <a:lnTo>
                    <a:pt x="2047" y="1181"/>
                  </a:lnTo>
                  <a:lnTo>
                    <a:pt x="2082" y="1257"/>
                  </a:lnTo>
                  <a:lnTo>
                    <a:pt x="2082" y="1264"/>
                  </a:lnTo>
                  <a:lnTo>
                    <a:pt x="2070" y="1299"/>
                  </a:lnTo>
                  <a:lnTo>
                    <a:pt x="2035" y="1333"/>
                  </a:lnTo>
                  <a:lnTo>
                    <a:pt x="2035" y="1340"/>
                  </a:lnTo>
                  <a:lnTo>
                    <a:pt x="2023" y="1354"/>
                  </a:lnTo>
                  <a:lnTo>
                    <a:pt x="1999" y="1361"/>
                  </a:lnTo>
                  <a:lnTo>
                    <a:pt x="1846" y="1368"/>
                  </a:lnTo>
                  <a:lnTo>
                    <a:pt x="1786" y="1375"/>
                  </a:lnTo>
                  <a:lnTo>
                    <a:pt x="1739" y="1389"/>
                  </a:lnTo>
                  <a:lnTo>
                    <a:pt x="1727" y="1389"/>
                  </a:lnTo>
                  <a:lnTo>
                    <a:pt x="1715" y="1402"/>
                  </a:lnTo>
                  <a:lnTo>
                    <a:pt x="1715" y="1409"/>
                  </a:lnTo>
                  <a:lnTo>
                    <a:pt x="1739" y="1437"/>
                  </a:lnTo>
                  <a:lnTo>
                    <a:pt x="1692" y="1458"/>
                  </a:lnTo>
                  <a:lnTo>
                    <a:pt x="1574" y="1561"/>
                  </a:lnTo>
                  <a:lnTo>
                    <a:pt x="1361" y="1534"/>
                  </a:lnTo>
                  <a:lnTo>
                    <a:pt x="1183" y="1630"/>
                  </a:lnTo>
                  <a:lnTo>
                    <a:pt x="1124" y="1637"/>
                  </a:lnTo>
                  <a:lnTo>
                    <a:pt x="1100" y="1644"/>
                  </a:lnTo>
                  <a:lnTo>
                    <a:pt x="1006" y="1692"/>
                  </a:lnTo>
                  <a:lnTo>
                    <a:pt x="828" y="1810"/>
                  </a:lnTo>
                  <a:lnTo>
                    <a:pt x="757" y="1865"/>
                  </a:lnTo>
                  <a:lnTo>
                    <a:pt x="545" y="1630"/>
                  </a:lnTo>
                  <a:lnTo>
                    <a:pt x="485" y="1589"/>
                  </a:lnTo>
                  <a:lnTo>
                    <a:pt x="438" y="1547"/>
                  </a:lnTo>
                  <a:lnTo>
                    <a:pt x="415" y="1499"/>
                  </a:lnTo>
                  <a:lnTo>
                    <a:pt x="403" y="1396"/>
                  </a:lnTo>
                  <a:lnTo>
                    <a:pt x="332" y="1313"/>
                  </a:lnTo>
                  <a:lnTo>
                    <a:pt x="107" y="1223"/>
                  </a:lnTo>
                  <a:lnTo>
                    <a:pt x="36" y="1147"/>
                  </a:lnTo>
                  <a:lnTo>
                    <a:pt x="24" y="1099"/>
                  </a:lnTo>
                  <a:lnTo>
                    <a:pt x="36" y="953"/>
                  </a:lnTo>
                  <a:lnTo>
                    <a:pt x="1" y="760"/>
                  </a:lnTo>
                  <a:close/>
                </a:path>
              </a:pathLst>
            </a:custGeom>
            <a:solidFill>
              <a:schemeClr val="accent2"/>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4"/>
            <p:cNvSpPr/>
            <p:nvPr/>
          </p:nvSpPr>
          <p:spPr>
            <a:xfrm flipH="1">
              <a:off x="4710938" y="2315939"/>
              <a:ext cx="679028" cy="229810"/>
            </a:xfrm>
            <a:custGeom>
              <a:avLst/>
              <a:gdLst/>
              <a:ahLst/>
              <a:cxnLst/>
              <a:rect l="l" t="t" r="r" b="b"/>
              <a:pathLst>
                <a:path w="11154" h="2411" extrusionOk="0">
                  <a:moveTo>
                    <a:pt x="48" y="2196"/>
                  </a:moveTo>
                  <a:lnTo>
                    <a:pt x="166" y="2114"/>
                  </a:lnTo>
                  <a:lnTo>
                    <a:pt x="450" y="1899"/>
                  </a:lnTo>
                  <a:lnTo>
                    <a:pt x="745" y="1685"/>
                  </a:lnTo>
                  <a:lnTo>
                    <a:pt x="1029" y="1471"/>
                  </a:lnTo>
                  <a:lnTo>
                    <a:pt x="1325" y="1257"/>
                  </a:lnTo>
                  <a:lnTo>
                    <a:pt x="1609" y="1043"/>
                  </a:lnTo>
                  <a:lnTo>
                    <a:pt x="1905" y="829"/>
                  </a:lnTo>
                  <a:lnTo>
                    <a:pt x="2188" y="615"/>
                  </a:lnTo>
                  <a:lnTo>
                    <a:pt x="2484" y="401"/>
                  </a:lnTo>
                  <a:lnTo>
                    <a:pt x="2543" y="352"/>
                  </a:lnTo>
                  <a:lnTo>
                    <a:pt x="2673" y="290"/>
                  </a:lnTo>
                  <a:lnTo>
                    <a:pt x="2780" y="270"/>
                  </a:lnTo>
                  <a:lnTo>
                    <a:pt x="2922" y="276"/>
                  </a:lnTo>
                  <a:lnTo>
                    <a:pt x="3064" y="297"/>
                  </a:lnTo>
                  <a:lnTo>
                    <a:pt x="3276" y="366"/>
                  </a:lnTo>
                  <a:lnTo>
                    <a:pt x="3395" y="366"/>
                  </a:lnTo>
                  <a:lnTo>
                    <a:pt x="3797" y="256"/>
                  </a:lnTo>
                  <a:lnTo>
                    <a:pt x="3844" y="242"/>
                  </a:lnTo>
                  <a:lnTo>
                    <a:pt x="3856" y="235"/>
                  </a:lnTo>
                  <a:lnTo>
                    <a:pt x="3880" y="214"/>
                  </a:lnTo>
                  <a:lnTo>
                    <a:pt x="3903" y="207"/>
                  </a:lnTo>
                  <a:lnTo>
                    <a:pt x="3939" y="207"/>
                  </a:lnTo>
                  <a:lnTo>
                    <a:pt x="4022" y="214"/>
                  </a:lnTo>
                  <a:lnTo>
                    <a:pt x="4069" y="214"/>
                  </a:lnTo>
                  <a:lnTo>
                    <a:pt x="4128" y="207"/>
                  </a:lnTo>
                  <a:lnTo>
                    <a:pt x="4163" y="194"/>
                  </a:lnTo>
                  <a:lnTo>
                    <a:pt x="4365" y="49"/>
                  </a:lnTo>
                  <a:lnTo>
                    <a:pt x="4388" y="35"/>
                  </a:lnTo>
                  <a:lnTo>
                    <a:pt x="4447" y="42"/>
                  </a:lnTo>
                  <a:lnTo>
                    <a:pt x="4554" y="62"/>
                  </a:lnTo>
                  <a:lnTo>
                    <a:pt x="4613" y="62"/>
                  </a:lnTo>
                  <a:lnTo>
                    <a:pt x="4743" y="42"/>
                  </a:lnTo>
                  <a:lnTo>
                    <a:pt x="4778" y="35"/>
                  </a:lnTo>
                  <a:lnTo>
                    <a:pt x="4838" y="7"/>
                  </a:lnTo>
                  <a:lnTo>
                    <a:pt x="4861" y="0"/>
                  </a:lnTo>
                  <a:lnTo>
                    <a:pt x="4980" y="0"/>
                  </a:lnTo>
                  <a:lnTo>
                    <a:pt x="5204" y="35"/>
                  </a:lnTo>
                  <a:lnTo>
                    <a:pt x="5370" y="42"/>
                  </a:lnTo>
                  <a:lnTo>
                    <a:pt x="5524" y="69"/>
                  </a:lnTo>
                  <a:lnTo>
                    <a:pt x="5595" y="69"/>
                  </a:lnTo>
                  <a:lnTo>
                    <a:pt x="5630" y="83"/>
                  </a:lnTo>
                  <a:lnTo>
                    <a:pt x="5642" y="104"/>
                  </a:lnTo>
                  <a:lnTo>
                    <a:pt x="5689" y="138"/>
                  </a:lnTo>
                  <a:lnTo>
                    <a:pt x="5855" y="207"/>
                  </a:lnTo>
                  <a:lnTo>
                    <a:pt x="6044" y="249"/>
                  </a:lnTo>
                  <a:lnTo>
                    <a:pt x="6245" y="263"/>
                  </a:lnTo>
                  <a:lnTo>
                    <a:pt x="6517" y="242"/>
                  </a:lnTo>
                  <a:lnTo>
                    <a:pt x="6552" y="256"/>
                  </a:lnTo>
                  <a:lnTo>
                    <a:pt x="6588" y="276"/>
                  </a:lnTo>
                  <a:lnTo>
                    <a:pt x="6635" y="297"/>
                  </a:lnTo>
                  <a:lnTo>
                    <a:pt x="6694" y="311"/>
                  </a:lnTo>
                  <a:lnTo>
                    <a:pt x="6742" y="304"/>
                  </a:lnTo>
                  <a:lnTo>
                    <a:pt x="6765" y="290"/>
                  </a:lnTo>
                  <a:lnTo>
                    <a:pt x="6813" y="276"/>
                  </a:lnTo>
                  <a:lnTo>
                    <a:pt x="7002" y="276"/>
                  </a:lnTo>
                  <a:lnTo>
                    <a:pt x="7049" y="263"/>
                  </a:lnTo>
                  <a:lnTo>
                    <a:pt x="7073" y="235"/>
                  </a:lnTo>
                  <a:lnTo>
                    <a:pt x="7073" y="207"/>
                  </a:lnTo>
                  <a:lnTo>
                    <a:pt x="7085" y="187"/>
                  </a:lnTo>
                  <a:lnTo>
                    <a:pt x="7120" y="166"/>
                  </a:lnTo>
                  <a:lnTo>
                    <a:pt x="7167" y="166"/>
                  </a:lnTo>
                  <a:lnTo>
                    <a:pt x="7333" y="180"/>
                  </a:lnTo>
                  <a:lnTo>
                    <a:pt x="7392" y="180"/>
                  </a:lnTo>
                  <a:lnTo>
                    <a:pt x="7522" y="159"/>
                  </a:lnTo>
                  <a:lnTo>
                    <a:pt x="7581" y="159"/>
                  </a:lnTo>
                  <a:lnTo>
                    <a:pt x="7641" y="166"/>
                  </a:lnTo>
                  <a:lnTo>
                    <a:pt x="7735" y="194"/>
                  </a:lnTo>
                  <a:lnTo>
                    <a:pt x="7782" y="200"/>
                  </a:lnTo>
                  <a:lnTo>
                    <a:pt x="7865" y="159"/>
                  </a:lnTo>
                  <a:lnTo>
                    <a:pt x="7948" y="145"/>
                  </a:lnTo>
                  <a:lnTo>
                    <a:pt x="8019" y="159"/>
                  </a:lnTo>
                  <a:lnTo>
                    <a:pt x="8019" y="166"/>
                  </a:lnTo>
                  <a:lnTo>
                    <a:pt x="8019" y="166"/>
                  </a:lnTo>
                  <a:lnTo>
                    <a:pt x="8090" y="166"/>
                  </a:lnTo>
                  <a:lnTo>
                    <a:pt x="8102" y="159"/>
                  </a:lnTo>
                  <a:lnTo>
                    <a:pt x="8102" y="152"/>
                  </a:lnTo>
                  <a:lnTo>
                    <a:pt x="8114" y="145"/>
                  </a:lnTo>
                  <a:lnTo>
                    <a:pt x="8125" y="131"/>
                  </a:lnTo>
                  <a:lnTo>
                    <a:pt x="8161" y="138"/>
                  </a:lnTo>
                  <a:lnTo>
                    <a:pt x="8220" y="152"/>
                  </a:lnTo>
                  <a:lnTo>
                    <a:pt x="8244" y="159"/>
                  </a:lnTo>
                  <a:lnTo>
                    <a:pt x="8267" y="159"/>
                  </a:lnTo>
                  <a:lnTo>
                    <a:pt x="8315" y="138"/>
                  </a:lnTo>
                  <a:lnTo>
                    <a:pt x="8338" y="125"/>
                  </a:lnTo>
                  <a:lnTo>
                    <a:pt x="8362" y="111"/>
                  </a:lnTo>
                  <a:lnTo>
                    <a:pt x="8492" y="104"/>
                  </a:lnTo>
                  <a:lnTo>
                    <a:pt x="8551" y="111"/>
                  </a:lnTo>
                  <a:lnTo>
                    <a:pt x="8575" y="125"/>
                  </a:lnTo>
                  <a:lnTo>
                    <a:pt x="8551" y="166"/>
                  </a:lnTo>
                  <a:lnTo>
                    <a:pt x="8669" y="145"/>
                  </a:lnTo>
                  <a:lnTo>
                    <a:pt x="8752" y="152"/>
                  </a:lnTo>
                  <a:lnTo>
                    <a:pt x="8847" y="159"/>
                  </a:lnTo>
                  <a:lnTo>
                    <a:pt x="8953" y="159"/>
                  </a:lnTo>
                  <a:lnTo>
                    <a:pt x="8942" y="200"/>
                  </a:lnTo>
                  <a:lnTo>
                    <a:pt x="8965" y="207"/>
                  </a:lnTo>
                  <a:lnTo>
                    <a:pt x="9012" y="207"/>
                  </a:lnTo>
                  <a:lnTo>
                    <a:pt x="9048" y="207"/>
                  </a:lnTo>
                  <a:lnTo>
                    <a:pt x="9095" y="221"/>
                  </a:lnTo>
                  <a:lnTo>
                    <a:pt x="9143" y="242"/>
                  </a:lnTo>
                  <a:lnTo>
                    <a:pt x="9178" y="256"/>
                  </a:lnTo>
                  <a:lnTo>
                    <a:pt x="9237" y="263"/>
                  </a:lnTo>
                  <a:lnTo>
                    <a:pt x="9367" y="256"/>
                  </a:lnTo>
                  <a:lnTo>
                    <a:pt x="9675" y="214"/>
                  </a:lnTo>
                  <a:lnTo>
                    <a:pt x="9687" y="221"/>
                  </a:lnTo>
                  <a:lnTo>
                    <a:pt x="9710" y="276"/>
                  </a:lnTo>
                  <a:lnTo>
                    <a:pt x="9758" y="325"/>
                  </a:lnTo>
                  <a:lnTo>
                    <a:pt x="9899" y="539"/>
                  </a:lnTo>
                  <a:lnTo>
                    <a:pt x="9970" y="622"/>
                  </a:lnTo>
                  <a:lnTo>
                    <a:pt x="10018" y="718"/>
                  </a:lnTo>
                  <a:lnTo>
                    <a:pt x="10089" y="774"/>
                  </a:lnTo>
                  <a:lnTo>
                    <a:pt x="10183" y="794"/>
                  </a:lnTo>
                  <a:lnTo>
                    <a:pt x="10207" y="836"/>
                  </a:lnTo>
                  <a:lnTo>
                    <a:pt x="10302" y="1264"/>
                  </a:lnTo>
                  <a:lnTo>
                    <a:pt x="10337" y="1340"/>
                  </a:lnTo>
                  <a:lnTo>
                    <a:pt x="10373" y="1375"/>
                  </a:lnTo>
                  <a:lnTo>
                    <a:pt x="10420" y="1409"/>
                  </a:lnTo>
                  <a:lnTo>
                    <a:pt x="10479" y="1423"/>
                  </a:lnTo>
                  <a:lnTo>
                    <a:pt x="10538" y="1423"/>
                  </a:lnTo>
                  <a:lnTo>
                    <a:pt x="10585" y="1437"/>
                  </a:lnTo>
                  <a:lnTo>
                    <a:pt x="10621" y="1451"/>
                  </a:lnTo>
                  <a:lnTo>
                    <a:pt x="10645" y="1478"/>
                  </a:lnTo>
                  <a:lnTo>
                    <a:pt x="10692" y="1506"/>
                  </a:lnTo>
                  <a:lnTo>
                    <a:pt x="10716" y="1513"/>
                  </a:lnTo>
                  <a:lnTo>
                    <a:pt x="10751" y="1513"/>
                  </a:lnTo>
                  <a:lnTo>
                    <a:pt x="10775" y="1499"/>
                  </a:lnTo>
                  <a:lnTo>
                    <a:pt x="10787" y="1492"/>
                  </a:lnTo>
                  <a:lnTo>
                    <a:pt x="10810" y="1485"/>
                  </a:lnTo>
                  <a:lnTo>
                    <a:pt x="10834" y="1492"/>
                  </a:lnTo>
                  <a:lnTo>
                    <a:pt x="10857" y="1499"/>
                  </a:lnTo>
                  <a:lnTo>
                    <a:pt x="10893" y="1526"/>
                  </a:lnTo>
                  <a:lnTo>
                    <a:pt x="10917" y="1547"/>
                  </a:lnTo>
                  <a:lnTo>
                    <a:pt x="10917" y="1575"/>
                  </a:lnTo>
                  <a:lnTo>
                    <a:pt x="10952" y="1630"/>
                  </a:lnTo>
                  <a:lnTo>
                    <a:pt x="11047" y="1685"/>
                  </a:lnTo>
                  <a:lnTo>
                    <a:pt x="11141" y="1775"/>
                  </a:lnTo>
                  <a:lnTo>
                    <a:pt x="11153" y="1803"/>
                  </a:lnTo>
                  <a:lnTo>
                    <a:pt x="11153" y="1823"/>
                  </a:lnTo>
                  <a:lnTo>
                    <a:pt x="11141" y="1879"/>
                  </a:lnTo>
                  <a:lnTo>
                    <a:pt x="11059" y="1969"/>
                  </a:lnTo>
                  <a:lnTo>
                    <a:pt x="10905" y="2051"/>
                  </a:lnTo>
                  <a:lnTo>
                    <a:pt x="10810" y="2162"/>
                  </a:lnTo>
                  <a:lnTo>
                    <a:pt x="10751" y="2190"/>
                  </a:lnTo>
                  <a:lnTo>
                    <a:pt x="10692" y="2210"/>
                  </a:lnTo>
                  <a:lnTo>
                    <a:pt x="10538" y="2259"/>
                  </a:lnTo>
                  <a:lnTo>
                    <a:pt x="10420" y="2307"/>
                  </a:lnTo>
                  <a:lnTo>
                    <a:pt x="10313" y="2314"/>
                  </a:lnTo>
                  <a:lnTo>
                    <a:pt x="10254" y="2321"/>
                  </a:lnTo>
                  <a:lnTo>
                    <a:pt x="10041" y="2224"/>
                  </a:lnTo>
                  <a:lnTo>
                    <a:pt x="9829" y="2196"/>
                  </a:lnTo>
                  <a:lnTo>
                    <a:pt x="9616" y="2134"/>
                  </a:lnTo>
                  <a:lnTo>
                    <a:pt x="9533" y="2127"/>
                  </a:lnTo>
                  <a:lnTo>
                    <a:pt x="9462" y="2127"/>
                  </a:lnTo>
                  <a:lnTo>
                    <a:pt x="9391" y="2134"/>
                  </a:lnTo>
                  <a:lnTo>
                    <a:pt x="9273" y="2127"/>
                  </a:lnTo>
                  <a:lnTo>
                    <a:pt x="8859" y="2038"/>
                  </a:lnTo>
                  <a:lnTo>
                    <a:pt x="8752" y="2024"/>
                  </a:lnTo>
                  <a:lnTo>
                    <a:pt x="8468" y="2024"/>
                  </a:lnTo>
                  <a:lnTo>
                    <a:pt x="8386" y="2003"/>
                  </a:lnTo>
                  <a:lnTo>
                    <a:pt x="8327" y="2003"/>
                  </a:lnTo>
                  <a:lnTo>
                    <a:pt x="8291" y="2010"/>
                  </a:lnTo>
                  <a:lnTo>
                    <a:pt x="8185" y="2038"/>
                  </a:lnTo>
                  <a:lnTo>
                    <a:pt x="8125" y="2044"/>
                  </a:lnTo>
                  <a:lnTo>
                    <a:pt x="8007" y="2031"/>
                  </a:lnTo>
                  <a:lnTo>
                    <a:pt x="7948" y="2024"/>
                  </a:lnTo>
                  <a:lnTo>
                    <a:pt x="7865" y="2031"/>
                  </a:lnTo>
                  <a:lnTo>
                    <a:pt x="7759" y="2024"/>
                  </a:lnTo>
                  <a:lnTo>
                    <a:pt x="7617" y="1996"/>
                  </a:lnTo>
                  <a:lnTo>
                    <a:pt x="7558" y="1982"/>
                  </a:lnTo>
                  <a:lnTo>
                    <a:pt x="7499" y="1969"/>
                  </a:lnTo>
                  <a:lnTo>
                    <a:pt x="7428" y="1962"/>
                  </a:lnTo>
                  <a:lnTo>
                    <a:pt x="7309" y="1962"/>
                  </a:lnTo>
                  <a:lnTo>
                    <a:pt x="7167" y="1927"/>
                  </a:lnTo>
                  <a:lnTo>
                    <a:pt x="7073" y="1893"/>
                  </a:lnTo>
                  <a:lnTo>
                    <a:pt x="7037" y="1886"/>
                  </a:lnTo>
                  <a:lnTo>
                    <a:pt x="6990" y="1893"/>
                  </a:lnTo>
                  <a:lnTo>
                    <a:pt x="6931" y="1886"/>
                  </a:lnTo>
                  <a:lnTo>
                    <a:pt x="6860" y="1886"/>
                  </a:lnTo>
                  <a:lnTo>
                    <a:pt x="6789" y="1858"/>
                  </a:lnTo>
                  <a:lnTo>
                    <a:pt x="6659" y="1872"/>
                  </a:lnTo>
                  <a:lnTo>
                    <a:pt x="6541" y="1899"/>
                  </a:lnTo>
                  <a:lnTo>
                    <a:pt x="6458" y="1906"/>
                  </a:lnTo>
                  <a:lnTo>
                    <a:pt x="6245" y="1899"/>
                  </a:lnTo>
                  <a:lnTo>
                    <a:pt x="6115" y="1913"/>
                  </a:lnTo>
                  <a:lnTo>
                    <a:pt x="5843" y="1975"/>
                  </a:lnTo>
                  <a:lnTo>
                    <a:pt x="5476" y="1989"/>
                  </a:lnTo>
                  <a:lnTo>
                    <a:pt x="5441" y="1989"/>
                  </a:lnTo>
                  <a:lnTo>
                    <a:pt x="5346" y="1969"/>
                  </a:lnTo>
                  <a:lnTo>
                    <a:pt x="5275" y="1955"/>
                  </a:lnTo>
                  <a:lnTo>
                    <a:pt x="5192" y="1948"/>
                  </a:lnTo>
                  <a:lnTo>
                    <a:pt x="5121" y="1955"/>
                  </a:lnTo>
                  <a:lnTo>
                    <a:pt x="4980" y="1996"/>
                  </a:lnTo>
                  <a:lnTo>
                    <a:pt x="4956" y="2003"/>
                  </a:lnTo>
                  <a:lnTo>
                    <a:pt x="4743" y="2003"/>
                  </a:lnTo>
                  <a:lnTo>
                    <a:pt x="4447" y="1975"/>
                  </a:lnTo>
                  <a:lnTo>
                    <a:pt x="4246" y="1962"/>
                  </a:lnTo>
                  <a:lnTo>
                    <a:pt x="4104" y="1969"/>
                  </a:lnTo>
                  <a:lnTo>
                    <a:pt x="4022" y="1955"/>
                  </a:lnTo>
                  <a:lnTo>
                    <a:pt x="3868" y="1906"/>
                  </a:lnTo>
                  <a:lnTo>
                    <a:pt x="3608" y="1851"/>
                  </a:lnTo>
                  <a:lnTo>
                    <a:pt x="3501" y="1844"/>
                  </a:lnTo>
                  <a:lnTo>
                    <a:pt x="3430" y="1851"/>
                  </a:lnTo>
                  <a:lnTo>
                    <a:pt x="3312" y="1872"/>
                  </a:lnTo>
                  <a:lnTo>
                    <a:pt x="3253" y="1872"/>
                  </a:lnTo>
                  <a:lnTo>
                    <a:pt x="3146" y="1872"/>
                  </a:lnTo>
                  <a:lnTo>
                    <a:pt x="3040" y="1865"/>
                  </a:lnTo>
                  <a:lnTo>
                    <a:pt x="2910" y="1865"/>
                  </a:lnTo>
                  <a:lnTo>
                    <a:pt x="2803" y="1872"/>
                  </a:lnTo>
                  <a:lnTo>
                    <a:pt x="2756" y="1879"/>
                  </a:lnTo>
                  <a:lnTo>
                    <a:pt x="2626" y="1913"/>
                  </a:lnTo>
                  <a:lnTo>
                    <a:pt x="2590" y="1927"/>
                  </a:lnTo>
                  <a:lnTo>
                    <a:pt x="2555" y="1969"/>
                  </a:lnTo>
                  <a:lnTo>
                    <a:pt x="2520" y="1982"/>
                  </a:lnTo>
                  <a:lnTo>
                    <a:pt x="2401" y="2024"/>
                  </a:lnTo>
                  <a:lnTo>
                    <a:pt x="2378" y="2038"/>
                  </a:lnTo>
                  <a:lnTo>
                    <a:pt x="2354" y="2058"/>
                  </a:lnTo>
                  <a:lnTo>
                    <a:pt x="2342" y="2086"/>
                  </a:lnTo>
                  <a:lnTo>
                    <a:pt x="2330" y="2114"/>
                  </a:lnTo>
                  <a:lnTo>
                    <a:pt x="2271" y="2134"/>
                  </a:lnTo>
                  <a:lnTo>
                    <a:pt x="2023" y="2190"/>
                  </a:lnTo>
                  <a:lnTo>
                    <a:pt x="1940" y="2217"/>
                  </a:lnTo>
                  <a:lnTo>
                    <a:pt x="1857" y="2259"/>
                  </a:lnTo>
                  <a:lnTo>
                    <a:pt x="1822" y="2279"/>
                  </a:lnTo>
                  <a:lnTo>
                    <a:pt x="1810" y="2300"/>
                  </a:lnTo>
                  <a:lnTo>
                    <a:pt x="1810" y="2335"/>
                  </a:lnTo>
                  <a:lnTo>
                    <a:pt x="1751" y="2383"/>
                  </a:lnTo>
                  <a:lnTo>
                    <a:pt x="1621" y="2411"/>
                  </a:lnTo>
                  <a:lnTo>
                    <a:pt x="1585" y="2390"/>
                  </a:lnTo>
                  <a:lnTo>
                    <a:pt x="1479" y="2348"/>
                  </a:lnTo>
                  <a:lnTo>
                    <a:pt x="1349" y="2335"/>
                  </a:lnTo>
                  <a:lnTo>
                    <a:pt x="544" y="2348"/>
                  </a:lnTo>
                  <a:lnTo>
                    <a:pt x="391" y="2335"/>
                  </a:lnTo>
                  <a:lnTo>
                    <a:pt x="0" y="2196"/>
                  </a:lnTo>
                  <a:lnTo>
                    <a:pt x="48" y="2196"/>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4"/>
            <p:cNvSpPr/>
            <p:nvPr/>
          </p:nvSpPr>
          <p:spPr>
            <a:xfrm flipH="1">
              <a:off x="3599955" y="1936098"/>
              <a:ext cx="753176" cy="736709"/>
            </a:xfrm>
            <a:custGeom>
              <a:avLst/>
              <a:gdLst/>
              <a:ahLst/>
              <a:cxnLst/>
              <a:rect l="l" t="t" r="r" b="b"/>
              <a:pathLst>
                <a:path w="12372" h="7729" extrusionOk="0">
                  <a:moveTo>
                    <a:pt x="12" y="4075"/>
                  </a:moveTo>
                  <a:lnTo>
                    <a:pt x="47" y="4040"/>
                  </a:lnTo>
                  <a:lnTo>
                    <a:pt x="95" y="4006"/>
                  </a:lnTo>
                  <a:lnTo>
                    <a:pt x="130" y="3971"/>
                  </a:lnTo>
                  <a:lnTo>
                    <a:pt x="154" y="3930"/>
                  </a:lnTo>
                  <a:lnTo>
                    <a:pt x="189" y="3640"/>
                  </a:lnTo>
                  <a:lnTo>
                    <a:pt x="166" y="3543"/>
                  </a:lnTo>
                  <a:lnTo>
                    <a:pt x="166" y="3536"/>
                  </a:lnTo>
                  <a:lnTo>
                    <a:pt x="1396" y="4220"/>
                  </a:lnTo>
                  <a:lnTo>
                    <a:pt x="1467" y="4213"/>
                  </a:lnTo>
                  <a:lnTo>
                    <a:pt x="1573" y="4220"/>
                  </a:lnTo>
                  <a:lnTo>
                    <a:pt x="1644" y="4213"/>
                  </a:lnTo>
                  <a:lnTo>
                    <a:pt x="1739" y="4185"/>
                  </a:lnTo>
                  <a:lnTo>
                    <a:pt x="1786" y="4158"/>
                  </a:lnTo>
                  <a:lnTo>
                    <a:pt x="1798" y="4103"/>
                  </a:lnTo>
                  <a:lnTo>
                    <a:pt x="1810" y="4054"/>
                  </a:lnTo>
                  <a:lnTo>
                    <a:pt x="1857" y="3992"/>
                  </a:lnTo>
                  <a:lnTo>
                    <a:pt x="1881" y="3923"/>
                  </a:lnTo>
                  <a:lnTo>
                    <a:pt x="1952" y="3833"/>
                  </a:lnTo>
                  <a:lnTo>
                    <a:pt x="1975" y="3764"/>
                  </a:lnTo>
                  <a:lnTo>
                    <a:pt x="1975" y="3709"/>
                  </a:lnTo>
                  <a:lnTo>
                    <a:pt x="1940" y="3633"/>
                  </a:lnTo>
                  <a:lnTo>
                    <a:pt x="1940" y="3543"/>
                  </a:lnTo>
                  <a:lnTo>
                    <a:pt x="1952" y="3488"/>
                  </a:lnTo>
                  <a:lnTo>
                    <a:pt x="1940" y="3440"/>
                  </a:lnTo>
                  <a:lnTo>
                    <a:pt x="1916" y="3405"/>
                  </a:lnTo>
                  <a:lnTo>
                    <a:pt x="1833" y="3357"/>
                  </a:lnTo>
                  <a:lnTo>
                    <a:pt x="1798" y="3329"/>
                  </a:lnTo>
                  <a:lnTo>
                    <a:pt x="1774" y="3295"/>
                  </a:lnTo>
                  <a:lnTo>
                    <a:pt x="1751" y="3239"/>
                  </a:lnTo>
                  <a:lnTo>
                    <a:pt x="1821" y="3115"/>
                  </a:lnTo>
                  <a:lnTo>
                    <a:pt x="1975" y="3184"/>
                  </a:lnTo>
                  <a:lnTo>
                    <a:pt x="2023" y="3225"/>
                  </a:lnTo>
                  <a:lnTo>
                    <a:pt x="2082" y="3322"/>
                  </a:lnTo>
                  <a:lnTo>
                    <a:pt x="2129" y="3357"/>
                  </a:lnTo>
                  <a:lnTo>
                    <a:pt x="2224" y="3398"/>
                  </a:lnTo>
                  <a:lnTo>
                    <a:pt x="2295" y="3405"/>
                  </a:lnTo>
                  <a:lnTo>
                    <a:pt x="2366" y="3398"/>
                  </a:lnTo>
                  <a:lnTo>
                    <a:pt x="2448" y="3350"/>
                  </a:lnTo>
                  <a:lnTo>
                    <a:pt x="2578" y="3260"/>
                  </a:lnTo>
                  <a:lnTo>
                    <a:pt x="2649" y="3163"/>
                  </a:lnTo>
                  <a:lnTo>
                    <a:pt x="2673" y="3101"/>
                  </a:lnTo>
                  <a:lnTo>
                    <a:pt x="2673" y="3032"/>
                  </a:lnTo>
                  <a:lnTo>
                    <a:pt x="2614" y="2846"/>
                  </a:lnTo>
                  <a:lnTo>
                    <a:pt x="2567" y="2790"/>
                  </a:lnTo>
                  <a:lnTo>
                    <a:pt x="2484" y="2756"/>
                  </a:lnTo>
                  <a:lnTo>
                    <a:pt x="2401" y="2721"/>
                  </a:lnTo>
                  <a:lnTo>
                    <a:pt x="2330" y="2687"/>
                  </a:lnTo>
                  <a:lnTo>
                    <a:pt x="2271" y="2625"/>
                  </a:lnTo>
                  <a:lnTo>
                    <a:pt x="2271" y="2583"/>
                  </a:lnTo>
                  <a:lnTo>
                    <a:pt x="2283" y="2556"/>
                  </a:lnTo>
                  <a:lnTo>
                    <a:pt x="2330" y="2535"/>
                  </a:lnTo>
                  <a:lnTo>
                    <a:pt x="2377" y="2521"/>
                  </a:lnTo>
                  <a:lnTo>
                    <a:pt x="2425" y="2473"/>
                  </a:lnTo>
                  <a:lnTo>
                    <a:pt x="2460" y="2411"/>
                  </a:lnTo>
                  <a:lnTo>
                    <a:pt x="2496" y="2183"/>
                  </a:lnTo>
                  <a:lnTo>
                    <a:pt x="2543" y="2120"/>
                  </a:lnTo>
                  <a:lnTo>
                    <a:pt x="2578" y="2093"/>
                  </a:lnTo>
                  <a:lnTo>
                    <a:pt x="2649" y="2038"/>
                  </a:lnTo>
                  <a:lnTo>
                    <a:pt x="2720" y="1962"/>
                  </a:lnTo>
                  <a:lnTo>
                    <a:pt x="3619" y="1533"/>
                  </a:lnTo>
                  <a:lnTo>
                    <a:pt x="3690" y="1547"/>
                  </a:lnTo>
                  <a:lnTo>
                    <a:pt x="3749" y="1575"/>
                  </a:lnTo>
                  <a:lnTo>
                    <a:pt x="3820" y="1616"/>
                  </a:lnTo>
                  <a:lnTo>
                    <a:pt x="3915" y="1706"/>
                  </a:lnTo>
                  <a:lnTo>
                    <a:pt x="4033" y="1796"/>
                  </a:lnTo>
                  <a:lnTo>
                    <a:pt x="4246" y="1789"/>
                  </a:lnTo>
                  <a:lnTo>
                    <a:pt x="4317" y="1796"/>
                  </a:lnTo>
                  <a:lnTo>
                    <a:pt x="4376" y="1803"/>
                  </a:lnTo>
                  <a:lnTo>
                    <a:pt x="4435" y="1817"/>
                  </a:lnTo>
                  <a:lnTo>
                    <a:pt x="4483" y="1830"/>
                  </a:lnTo>
                  <a:lnTo>
                    <a:pt x="4530" y="1824"/>
                  </a:lnTo>
                  <a:lnTo>
                    <a:pt x="4601" y="1810"/>
                  </a:lnTo>
                  <a:lnTo>
                    <a:pt x="4684" y="1810"/>
                  </a:lnTo>
                  <a:lnTo>
                    <a:pt x="4967" y="1824"/>
                  </a:lnTo>
                  <a:lnTo>
                    <a:pt x="5074" y="1844"/>
                  </a:lnTo>
                  <a:lnTo>
                    <a:pt x="5121" y="1858"/>
                  </a:lnTo>
                  <a:lnTo>
                    <a:pt x="5204" y="1927"/>
                  </a:lnTo>
                  <a:lnTo>
                    <a:pt x="5251" y="1969"/>
                  </a:lnTo>
                  <a:lnTo>
                    <a:pt x="5488" y="2114"/>
                  </a:lnTo>
                  <a:lnTo>
                    <a:pt x="5630" y="2224"/>
                  </a:lnTo>
                  <a:lnTo>
                    <a:pt x="5736" y="2279"/>
                  </a:lnTo>
                  <a:lnTo>
                    <a:pt x="5937" y="2355"/>
                  </a:lnTo>
                  <a:lnTo>
                    <a:pt x="5996" y="2397"/>
                  </a:lnTo>
                  <a:lnTo>
                    <a:pt x="6126" y="2549"/>
                  </a:lnTo>
                  <a:lnTo>
                    <a:pt x="6221" y="2583"/>
                  </a:lnTo>
                  <a:lnTo>
                    <a:pt x="6292" y="2625"/>
                  </a:lnTo>
                  <a:lnTo>
                    <a:pt x="6339" y="2659"/>
                  </a:lnTo>
                  <a:lnTo>
                    <a:pt x="6410" y="2846"/>
                  </a:lnTo>
                  <a:lnTo>
                    <a:pt x="6505" y="2929"/>
                  </a:lnTo>
                  <a:lnTo>
                    <a:pt x="6576" y="2956"/>
                  </a:lnTo>
                  <a:lnTo>
                    <a:pt x="6718" y="2991"/>
                  </a:lnTo>
                  <a:lnTo>
                    <a:pt x="6943" y="3018"/>
                  </a:lnTo>
                  <a:lnTo>
                    <a:pt x="7073" y="3039"/>
                  </a:lnTo>
                  <a:lnTo>
                    <a:pt x="7191" y="3087"/>
                  </a:lnTo>
                  <a:lnTo>
                    <a:pt x="7463" y="3308"/>
                  </a:lnTo>
                  <a:lnTo>
                    <a:pt x="7475" y="3350"/>
                  </a:lnTo>
                  <a:lnTo>
                    <a:pt x="7475" y="3371"/>
                  </a:lnTo>
                  <a:lnTo>
                    <a:pt x="7522" y="3384"/>
                  </a:lnTo>
                  <a:lnTo>
                    <a:pt x="7569" y="3391"/>
                  </a:lnTo>
                  <a:lnTo>
                    <a:pt x="7936" y="3384"/>
                  </a:lnTo>
                  <a:lnTo>
                    <a:pt x="8196" y="3377"/>
                  </a:lnTo>
                  <a:lnTo>
                    <a:pt x="9627" y="3357"/>
                  </a:lnTo>
                  <a:lnTo>
                    <a:pt x="9734" y="3163"/>
                  </a:lnTo>
                  <a:lnTo>
                    <a:pt x="9970" y="2859"/>
                  </a:lnTo>
                  <a:lnTo>
                    <a:pt x="10006" y="2763"/>
                  </a:lnTo>
                  <a:lnTo>
                    <a:pt x="10006" y="2542"/>
                  </a:lnTo>
                  <a:lnTo>
                    <a:pt x="9864" y="2245"/>
                  </a:lnTo>
                  <a:lnTo>
                    <a:pt x="9722" y="2114"/>
                  </a:lnTo>
                  <a:lnTo>
                    <a:pt x="9675" y="2010"/>
                  </a:lnTo>
                  <a:lnTo>
                    <a:pt x="9663" y="1948"/>
                  </a:lnTo>
                  <a:lnTo>
                    <a:pt x="9675" y="1741"/>
                  </a:lnTo>
                  <a:lnTo>
                    <a:pt x="9604" y="1665"/>
                  </a:lnTo>
                  <a:lnTo>
                    <a:pt x="9485" y="1561"/>
                  </a:lnTo>
                  <a:lnTo>
                    <a:pt x="9284" y="1326"/>
                  </a:lnTo>
                  <a:lnTo>
                    <a:pt x="9107" y="1174"/>
                  </a:lnTo>
                  <a:lnTo>
                    <a:pt x="8906" y="1036"/>
                  </a:lnTo>
                  <a:lnTo>
                    <a:pt x="8882" y="940"/>
                  </a:lnTo>
                  <a:lnTo>
                    <a:pt x="8894" y="843"/>
                  </a:lnTo>
                  <a:lnTo>
                    <a:pt x="8941" y="656"/>
                  </a:lnTo>
                  <a:lnTo>
                    <a:pt x="9012" y="601"/>
                  </a:lnTo>
                  <a:lnTo>
                    <a:pt x="9071" y="546"/>
                  </a:lnTo>
                  <a:lnTo>
                    <a:pt x="9131" y="511"/>
                  </a:lnTo>
                  <a:lnTo>
                    <a:pt x="9332" y="470"/>
                  </a:lnTo>
                  <a:lnTo>
                    <a:pt x="9391" y="442"/>
                  </a:lnTo>
                  <a:lnTo>
                    <a:pt x="9462" y="373"/>
                  </a:lnTo>
                  <a:lnTo>
                    <a:pt x="9556" y="297"/>
                  </a:lnTo>
                  <a:lnTo>
                    <a:pt x="9615" y="111"/>
                  </a:lnTo>
                  <a:lnTo>
                    <a:pt x="9651" y="69"/>
                  </a:lnTo>
                  <a:lnTo>
                    <a:pt x="9746" y="7"/>
                  </a:lnTo>
                  <a:lnTo>
                    <a:pt x="9769" y="0"/>
                  </a:lnTo>
                  <a:lnTo>
                    <a:pt x="9769" y="0"/>
                  </a:lnTo>
                  <a:lnTo>
                    <a:pt x="9793" y="14"/>
                  </a:lnTo>
                  <a:lnTo>
                    <a:pt x="9994" y="90"/>
                  </a:lnTo>
                  <a:lnTo>
                    <a:pt x="10159" y="194"/>
                  </a:lnTo>
                  <a:lnTo>
                    <a:pt x="10207" y="214"/>
                  </a:lnTo>
                  <a:lnTo>
                    <a:pt x="10467" y="270"/>
                  </a:lnTo>
                  <a:lnTo>
                    <a:pt x="10538" y="276"/>
                  </a:lnTo>
                  <a:lnTo>
                    <a:pt x="10538" y="290"/>
                  </a:lnTo>
                  <a:lnTo>
                    <a:pt x="10514" y="290"/>
                  </a:lnTo>
                  <a:lnTo>
                    <a:pt x="10514" y="304"/>
                  </a:lnTo>
                  <a:lnTo>
                    <a:pt x="10550" y="318"/>
                  </a:lnTo>
                  <a:lnTo>
                    <a:pt x="10562" y="339"/>
                  </a:lnTo>
                  <a:lnTo>
                    <a:pt x="10573" y="366"/>
                  </a:lnTo>
                  <a:lnTo>
                    <a:pt x="10573" y="394"/>
                  </a:lnTo>
                  <a:lnTo>
                    <a:pt x="10597" y="408"/>
                  </a:lnTo>
                  <a:lnTo>
                    <a:pt x="10644" y="428"/>
                  </a:lnTo>
                  <a:lnTo>
                    <a:pt x="11011" y="491"/>
                  </a:lnTo>
                  <a:lnTo>
                    <a:pt x="11106" y="491"/>
                  </a:lnTo>
                  <a:lnTo>
                    <a:pt x="11484" y="560"/>
                  </a:lnTo>
                  <a:lnTo>
                    <a:pt x="11531" y="608"/>
                  </a:lnTo>
                  <a:lnTo>
                    <a:pt x="11626" y="677"/>
                  </a:lnTo>
                  <a:lnTo>
                    <a:pt x="11685" y="732"/>
                  </a:lnTo>
                  <a:lnTo>
                    <a:pt x="11638" y="753"/>
                  </a:lnTo>
                  <a:lnTo>
                    <a:pt x="11638" y="739"/>
                  </a:lnTo>
                  <a:lnTo>
                    <a:pt x="11531" y="746"/>
                  </a:lnTo>
                  <a:lnTo>
                    <a:pt x="11389" y="788"/>
                  </a:lnTo>
                  <a:lnTo>
                    <a:pt x="11271" y="836"/>
                  </a:lnTo>
                  <a:lnTo>
                    <a:pt x="11200" y="877"/>
                  </a:lnTo>
                  <a:lnTo>
                    <a:pt x="11177" y="919"/>
                  </a:lnTo>
                  <a:lnTo>
                    <a:pt x="11153" y="960"/>
                  </a:lnTo>
                  <a:lnTo>
                    <a:pt x="11129" y="988"/>
                  </a:lnTo>
                  <a:lnTo>
                    <a:pt x="11082" y="1002"/>
                  </a:lnTo>
                  <a:lnTo>
                    <a:pt x="11035" y="1022"/>
                  </a:lnTo>
                  <a:lnTo>
                    <a:pt x="11011" y="1064"/>
                  </a:lnTo>
                  <a:lnTo>
                    <a:pt x="11011" y="1382"/>
                  </a:lnTo>
                  <a:lnTo>
                    <a:pt x="10987" y="1451"/>
                  </a:lnTo>
                  <a:lnTo>
                    <a:pt x="10940" y="1527"/>
                  </a:lnTo>
                  <a:lnTo>
                    <a:pt x="10928" y="1575"/>
                  </a:lnTo>
                  <a:lnTo>
                    <a:pt x="10975" y="1651"/>
                  </a:lnTo>
                  <a:lnTo>
                    <a:pt x="10975" y="1699"/>
                  </a:lnTo>
                  <a:lnTo>
                    <a:pt x="10952" y="1754"/>
                  </a:lnTo>
                  <a:lnTo>
                    <a:pt x="10940" y="1789"/>
                  </a:lnTo>
                  <a:lnTo>
                    <a:pt x="10916" y="1789"/>
                  </a:lnTo>
                  <a:lnTo>
                    <a:pt x="10928" y="1768"/>
                  </a:lnTo>
                  <a:lnTo>
                    <a:pt x="10928" y="1761"/>
                  </a:lnTo>
                  <a:lnTo>
                    <a:pt x="10928" y="1748"/>
                  </a:lnTo>
                  <a:lnTo>
                    <a:pt x="10916" y="1727"/>
                  </a:lnTo>
                  <a:lnTo>
                    <a:pt x="10869" y="1782"/>
                  </a:lnTo>
                  <a:lnTo>
                    <a:pt x="10857" y="1844"/>
                  </a:lnTo>
                  <a:lnTo>
                    <a:pt x="10881" y="1982"/>
                  </a:lnTo>
                  <a:lnTo>
                    <a:pt x="10893" y="2003"/>
                  </a:lnTo>
                  <a:lnTo>
                    <a:pt x="10928" y="2031"/>
                  </a:lnTo>
                  <a:lnTo>
                    <a:pt x="10940" y="2045"/>
                  </a:lnTo>
                  <a:lnTo>
                    <a:pt x="10928" y="2065"/>
                  </a:lnTo>
                  <a:lnTo>
                    <a:pt x="10928" y="2079"/>
                  </a:lnTo>
                  <a:lnTo>
                    <a:pt x="10928" y="2093"/>
                  </a:lnTo>
                  <a:lnTo>
                    <a:pt x="10940" y="2114"/>
                  </a:lnTo>
                  <a:lnTo>
                    <a:pt x="10964" y="2134"/>
                  </a:lnTo>
                  <a:lnTo>
                    <a:pt x="10999" y="2148"/>
                  </a:lnTo>
                  <a:lnTo>
                    <a:pt x="11046" y="2155"/>
                  </a:lnTo>
                  <a:lnTo>
                    <a:pt x="11094" y="2162"/>
                  </a:lnTo>
                  <a:lnTo>
                    <a:pt x="11330" y="2155"/>
                  </a:lnTo>
                  <a:lnTo>
                    <a:pt x="11531" y="2120"/>
                  </a:lnTo>
                  <a:lnTo>
                    <a:pt x="11638" y="2038"/>
                  </a:lnTo>
                  <a:lnTo>
                    <a:pt x="11567" y="1913"/>
                  </a:lnTo>
                  <a:lnTo>
                    <a:pt x="11579" y="1913"/>
                  </a:lnTo>
                  <a:lnTo>
                    <a:pt x="11590" y="1913"/>
                  </a:lnTo>
                  <a:lnTo>
                    <a:pt x="11590" y="1906"/>
                  </a:lnTo>
                  <a:lnTo>
                    <a:pt x="11590" y="1899"/>
                  </a:lnTo>
                  <a:lnTo>
                    <a:pt x="11543" y="1858"/>
                  </a:lnTo>
                  <a:lnTo>
                    <a:pt x="11449" y="1858"/>
                  </a:lnTo>
                  <a:lnTo>
                    <a:pt x="11342" y="1872"/>
                  </a:lnTo>
                  <a:lnTo>
                    <a:pt x="11248" y="1899"/>
                  </a:lnTo>
                  <a:lnTo>
                    <a:pt x="11271" y="1872"/>
                  </a:lnTo>
                  <a:lnTo>
                    <a:pt x="11307" y="1858"/>
                  </a:lnTo>
                  <a:lnTo>
                    <a:pt x="11354" y="1837"/>
                  </a:lnTo>
                  <a:lnTo>
                    <a:pt x="11378" y="1824"/>
                  </a:lnTo>
                  <a:lnTo>
                    <a:pt x="11342" y="1817"/>
                  </a:lnTo>
                  <a:lnTo>
                    <a:pt x="11318" y="1824"/>
                  </a:lnTo>
                  <a:lnTo>
                    <a:pt x="11295" y="1830"/>
                  </a:lnTo>
                  <a:lnTo>
                    <a:pt x="11271" y="1837"/>
                  </a:lnTo>
                  <a:lnTo>
                    <a:pt x="11271" y="1830"/>
                  </a:lnTo>
                  <a:lnTo>
                    <a:pt x="11271" y="1824"/>
                  </a:lnTo>
                  <a:lnTo>
                    <a:pt x="11271" y="1817"/>
                  </a:lnTo>
                  <a:lnTo>
                    <a:pt x="11295" y="1803"/>
                  </a:lnTo>
                  <a:lnTo>
                    <a:pt x="11318" y="1796"/>
                  </a:lnTo>
                  <a:lnTo>
                    <a:pt x="11354" y="1789"/>
                  </a:lnTo>
                  <a:lnTo>
                    <a:pt x="11354" y="1775"/>
                  </a:lnTo>
                  <a:lnTo>
                    <a:pt x="11224" y="1748"/>
                  </a:lnTo>
                  <a:lnTo>
                    <a:pt x="11224" y="1727"/>
                  </a:lnTo>
                  <a:lnTo>
                    <a:pt x="11259" y="1741"/>
                  </a:lnTo>
                  <a:lnTo>
                    <a:pt x="11271" y="1748"/>
                  </a:lnTo>
                  <a:lnTo>
                    <a:pt x="11307" y="1748"/>
                  </a:lnTo>
                  <a:lnTo>
                    <a:pt x="11307" y="1720"/>
                  </a:lnTo>
                  <a:lnTo>
                    <a:pt x="11295" y="1692"/>
                  </a:lnTo>
                  <a:lnTo>
                    <a:pt x="11271" y="1672"/>
                  </a:lnTo>
                  <a:lnTo>
                    <a:pt x="11248" y="1651"/>
                  </a:lnTo>
                  <a:lnTo>
                    <a:pt x="11484" y="1651"/>
                  </a:lnTo>
                  <a:lnTo>
                    <a:pt x="11496" y="1699"/>
                  </a:lnTo>
                  <a:lnTo>
                    <a:pt x="11579" y="1706"/>
                  </a:lnTo>
                  <a:lnTo>
                    <a:pt x="11673" y="1672"/>
                  </a:lnTo>
                  <a:lnTo>
                    <a:pt x="11697" y="1589"/>
                  </a:lnTo>
                  <a:lnTo>
                    <a:pt x="11673" y="1596"/>
                  </a:lnTo>
                  <a:lnTo>
                    <a:pt x="11638" y="1603"/>
                  </a:lnTo>
                  <a:lnTo>
                    <a:pt x="11614" y="1603"/>
                  </a:lnTo>
                  <a:lnTo>
                    <a:pt x="11614" y="1575"/>
                  </a:lnTo>
                  <a:lnTo>
                    <a:pt x="11579" y="1533"/>
                  </a:lnTo>
                  <a:lnTo>
                    <a:pt x="11590" y="1513"/>
                  </a:lnTo>
                  <a:lnTo>
                    <a:pt x="11638" y="1547"/>
                  </a:lnTo>
                  <a:lnTo>
                    <a:pt x="11638" y="1499"/>
                  </a:lnTo>
                  <a:lnTo>
                    <a:pt x="11697" y="1520"/>
                  </a:lnTo>
                  <a:lnTo>
                    <a:pt x="11744" y="1499"/>
                  </a:lnTo>
                  <a:lnTo>
                    <a:pt x="11780" y="1464"/>
                  </a:lnTo>
                  <a:lnTo>
                    <a:pt x="11780" y="1402"/>
                  </a:lnTo>
                  <a:lnTo>
                    <a:pt x="11756" y="1409"/>
                  </a:lnTo>
                  <a:lnTo>
                    <a:pt x="11744" y="1423"/>
                  </a:lnTo>
                  <a:lnTo>
                    <a:pt x="11721" y="1423"/>
                  </a:lnTo>
                  <a:lnTo>
                    <a:pt x="11721" y="1382"/>
                  </a:lnTo>
                  <a:lnTo>
                    <a:pt x="11744" y="1361"/>
                  </a:lnTo>
                  <a:lnTo>
                    <a:pt x="11780" y="1361"/>
                  </a:lnTo>
                  <a:lnTo>
                    <a:pt x="11803" y="1388"/>
                  </a:lnTo>
                  <a:lnTo>
                    <a:pt x="11839" y="1382"/>
                  </a:lnTo>
                  <a:lnTo>
                    <a:pt x="11839" y="1382"/>
                  </a:lnTo>
                  <a:lnTo>
                    <a:pt x="11827" y="1388"/>
                  </a:lnTo>
                  <a:lnTo>
                    <a:pt x="11792" y="1499"/>
                  </a:lnTo>
                  <a:lnTo>
                    <a:pt x="11756" y="1533"/>
                  </a:lnTo>
                  <a:lnTo>
                    <a:pt x="11744" y="1582"/>
                  </a:lnTo>
                  <a:lnTo>
                    <a:pt x="11709" y="1768"/>
                  </a:lnTo>
                  <a:lnTo>
                    <a:pt x="11732" y="1817"/>
                  </a:lnTo>
                  <a:lnTo>
                    <a:pt x="11768" y="1837"/>
                  </a:lnTo>
                  <a:lnTo>
                    <a:pt x="11780" y="1879"/>
                  </a:lnTo>
                  <a:lnTo>
                    <a:pt x="11851" y="1906"/>
                  </a:lnTo>
                  <a:lnTo>
                    <a:pt x="11874" y="1927"/>
                  </a:lnTo>
                  <a:lnTo>
                    <a:pt x="11898" y="1962"/>
                  </a:lnTo>
                  <a:lnTo>
                    <a:pt x="11969" y="2190"/>
                  </a:lnTo>
                  <a:lnTo>
                    <a:pt x="12028" y="2224"/>
                  </a:lnTo>
                  <a:lnTo>
                    <a:pt x="12087" y="2245"/>
                  </a:lnTo>
                  <a:lnTo>
                    <a:pt x="12158" y="2293"/>
                  </a:lnTo>
                  <a:lnTo>
                    <a:pt x="12253" y="2328"/>
                  </a:lnTo>
                  <a:lnTo>
                    <a:pt x="12347" y="2314"/>
                  </a:lnTo>
                  <a:lnTo>
                    <a:pt x="12347" y="2411"/>
                  </a:lnTo>
                  <a:lnTo>
                    <a:pt x="12347" y="2404"/>
                  </a:lnTo>
                  <a:lnTo>
                    <a:pt x="12336" y="2417"/>
                  </a:lnTo>
                  <a:lnTo>
                    <a:pt x="12324" y="2424"/>
                  </a:lnTo>
                  <a:lnTo>
                    <a:pt x="12324" y="2438"/>
                  </a:lnTo>
                  <a:lnTo>
                    <a:pt x="12336" y="2438"/>
                  </a:lnTo>
                  <a:lnTo>
                    <a:pt x="12347" y="2438"/>
                  </a:lnTo>
                  <a:lnTo>
                    <a:pt x="12359" y="2445"/>
                  </a:lnTo>
                  <a:lnTo>
                    <a:pt x="12371" y="2452"/>
                  </a:lnTo>
                  <a:lnTo>
                    <a:pt x="12347" y="2487"/>
                  </a:lnTo>
                  <a:lnTo>
                    <a:pt x="12312" y="2514"/>
                  </a:lnTo>
                  <a:lnTo>
                    <a:pt x="11815" y="2777"/>
                  </a:lnTo>
                  <a:lnTo>
                    <a:pt x="11425" y="2942"/>
                  </a:lnTo>
                  <a:lnTo>
                    <a:pt x="11023" y="3191"/>
                  </a:lnTo>
                  <a:lnTo>
                    <a:pt x="10715" y="3412"/>
                  </a:lnTo>
                  <a:lnTo>
                    <a:pt x="10644" y="3447"/>
                  </a:lnTo>
                  <a:lnTo>
                    <a:pt x="10538" y="3488"/>
                  </a:lnTo>
                  <a:lnTo>
                    <a:pt x="10408" y="3495"/>
                  </a:lnTo>
                  <a:lnTo>
                    <a:pt x="10349" y="3509"/>
                  </a:lnTo>
                  <a:lnTo>
                    <a:pt x="10313" y="3529"/>
                  </a:lnTo>
                  <a:lnTo>
                    <a:pt x="10148" y="3612"/>
                  </a:lnTo>
                  <a:lnTo>
                    <a:pt x="10088" y="3654"/>
                  </a:lnTo>
                  <a:lnTo>
                    <a:pt x="10018" y="3792"/>
                  </a:lnTo>
                  <a:lnTo>
                    <a:pt x="10006" y="4047"/>
                  </a:lnTo>
                  <a:lnTo>
                    <a:pt x="10018" y="4089"/>
                  </a:lnTo>
                  <a:lnTo>
                    <a:pt x="10029" y="4110"/>
                  </a:lnTo>
                  <a:lnTo>
                    <a:pt x="10159" y="4234"/>
                  </a:lnTo>
                  <a:lnTo>
                    <a:pt x="10242" y="4227"/>
                  </a:lnTo>
                  <a:lnTo>
                    <a:pt x="10301" y="4213"/>
                  </a:lnTo>
                  <a:lnTo>
                    <a:pt x="10361" y="4199"/>
                  </a:lnTo>
                  <a:lnTo>
                    <a:pt x="10680" y="4151"/>
                  </a:lnTo>
                  <a:lnTo>
                    <a:pt x="10763" y="4151"/>
                  </a:lnTo>
                  <a:lnTo>
                    <a:pt x="11011" y="4165"/>
                  </a:lnTo>
                  <a:lnTo>
                    <a:pt x="11117" y="4179"/>
                  </a:lnTo>
                  <a:lnTo>
                    <a:pt x="11188" y="4192"/>
                  </a:lnTo>
                  <a:lnTo>
                    <a:pt x="11248" y="4213"/>
                  </a:lnTo>
                  <a:lnTo>
                    <a:pt x="11259" y="4241"/>
                  </a:lnTo>
                  <a:lnTo>
                    <a:pt x="11248" y="4261"/>
                  </a:lnTo>
                  <a:lnTo>
                    <a:pt x="11236" y="4289"/>
                  </a:lnTo>
                  <a:lnTo>
                    <a:pt x="11224" y="4296"/>
                  </a:lnTo>
                  <a:lnTo>
                    <a:pt x="11200" y="4303"/>
                  </a:lnTo>
                  <a:lnTo>
                    <a:pt x="11177" y="4317"/>
                  </a:lnTo>
                  <a:lnTo>
                    <a:pt x="11153" y="4337"/>
                  </a:lnTo>
                  <a:lnTo>
                    <a:pt x="11129" y="4379"/>
                  </a:lnTo>
                  <a:lnTo>
                    <a:pt x="11117" y="4462"/>
                  </a:lnTo>
                  <a:lnTo>
                    <a:pt x="11129" y="4496"/>
                  </a:lnTo>
                  <a:lnTo>
                    <a:pt x="11165" y="4517"/>
                  </a:lnTo>
                  <a:lnTo>
                    <a:pt x="11212" y="4545"/>
                  </a:lnTo>
                  <a:lnTo>
                    <a:pt x="11224" y="4558"/>
                  </a:lnTo>
                  <a:lnTo>
                    <a:pt x="11259" y="4572"/>
                  </a:lnTo>
                  <a:lnTo>
                    <a:pt x="11449" y="4558"/>
                  </a:lnTo>
                  <a:lnTo>
                    <a:pt x="11567" y="4600"/>
                  </a:lnTo>
                  <a:lnTo>
                    <a:pt x="11614" y="4607"/>
                  </a:lnTo>
                  <a:lnTo>
                    <a:pt x="11732" y="4627"/>
                  </a:lnTo>
                  <a:lnTo>
                    <a:pt x="11792" y="4634"/>
                  </a:lnTo>
                  <a:lnTo>
                    <a:pt x="11780" y="4662"/>
                  </a:lnTo>
                  <a:lnTo>
                    <a:pt x="11780" y="4745"/>
                  </a:lnTo>
                  <a:lnTo>
                    <a:pt x="11768" y="4766"/>
                  </a:lnTo>
                  <a:lnTo>
                    <a:pt x="11709" y="4793"/>
                  </a:lnTo>
                  <a:lnTo>
                    <a:pt x="11697" y="4814"/>
                  </a:lnTo>
                  <a:lnTo>
                    <a:pt x="11709" y="4828"/>
                  </a:lnTo>
                  <a:lnTo>
                    <a:pt x="11780" y="4876"/>
                  </a:lnTo>
                  <a:lnTo>
                    <a:pt x="11744" y="4876"/>
                  </a:lnTo>
                  <a:lnTo>
                    <a:pt x="11709" y="4876"/>
                  </a:lnTo>
                  <a:lnTo>
                    <a:pt x="11685" y="4883"/>
                  </a:lnTo>
                  <a:lnTo>
                    <a:pt x="11673" y="4897"/>
                  </a:lnTo>
                  <a:lnTo>
                    <a:pt x="11661" y="4924"/>
                  </a:lnTo>
                  <a:lnTo>
                    <a:pt x="11650" y="4938"/>
                  </a:lnTo>
                  <a:lnTo>
                    <a:pt x="11626" y="4945"/>
                  </a:lnTo>
                  <a:lnTo>
                    <a:pt x="11590" y="4952"/>
                  </a:lnTo>
                  <a:lnTo>
                    <a:pt x="11590" y="4938"/>
                  </a:lnTo>
                  <a:lnTo>
                    <a:pt x="11567" y="4918"/>
                  </a:lnTo>
                  <a:lnTo>
                    <a:pt x="11531" y="4897"/>
                  </a:lnTo>
                  <a:lnTo>
                    <a:pt x="11508" y="4911"/>
                  </a:lnTo>
                  <a:lnTo>
                    <a:pt x="11520" y="4931"/>
                  </a:lnTo>
                  <a:lnTo>
                    <a:pt x="11531" y="4952"/>
                  </a:lnTo>
                  <a:lnTo>
                    <a:pt x="11543" y="4973"/>
                  </a:lnTo>
                  <a:lnTo>
                    <a:pt x="11508" y="5000"/>
                  </a:lnTo>
                  <a:lnTo>
                    <a:pt x="11484" y="5000"/>
                  </a:lnTo>
                  <a:lnTo>
                    <a:pt x="11401" y="5007"/>
                  </a:lnTo>
                  <a:lnTo>
                    <a:pt x="11378" y="5021"/>
                  </a:lnTo>
                  <a:lnTo>
                    <a:pt x="11389" y="5056"/>
                  </a:lnTo>
                  <a:lnTo>
                    <a:pt x="11413" y="5056"/>
                  </a:lnTo>
                  <a:lnTo>
                    <a:pt x="11437" y="5042"/>
                  </a:lnTo>
                  <a:lnTo>
                    <a:pt x="11460" y="5042"/>
                  </a:lnTo>
                  <a:lnTo>
                    <a:pt x="11496" y="5076"/>
                  </a:lnTo>
                  <a:lnTo>
                    <a:pt x="11496" y="5125"/>
                  </a:lnTo>
                  <a:lnTo>
                    <a:pt x="11484" y="5152"/>
                  </a:lnTo>
                  <a:lnTo>
                    <a:pt x="11437" y="5139"/>
                  </a:lnTo>
                  <a:lnTo>
                    <a:pt x="11378" y="5152"/>
                  </a:lnTo>
                  <a:lnTo>
                    <a:pt x="11342" y="5173"/>
                  </a:lnTo>
                  <a:lnTo>
                    <a:pt x="11330" y="5208"/>
                  </a:lnTo>
                  <a:lnTo>
                    <a:pt x="11330" y="5242"/>
                  </a:lnTo>
                  <a:lnTo>
                    <a:pt x="11283" y="5270"/>
                  </a:lnTo>
                  <a:lnTo>
                    <a:pt x="11259" y="5297"/>
                  </a:lnTo>
                  <a:lnTo>
                    <a:pt x="11224" y="5318"/>
                  </a:lnTo>
                  <a:lnTo>
                    <a:pt x="11177" y="5304"/>
                  </a:lnTo>
                  <a:lnTo>
                    <a:pt x="11082" y="5373"/>
                  </a:lnTo>
                  <a:lnTo>
                    <a:pt x="11082" y="5387"/>
                  </a:lnTo>
                  <a:lnTo>
                    <a:pt x="11117" y="5415"/>
                  </a:lnTo>
                  <a:lnTo>
                    <a:pt x="11141" y="5442"/>
                  </a:lnTo>
                  <a:lnTo>
                    <a:pt x="11129" y="5463"/>
                  </a:lnTo>
                  <a:lnTo>
                    <a:pt x="11070" y="5477"/>
                  </a:lnTo>
                  <a:lnTo>
                    <a:pt x="11082" y="5491"/>
                  </a:lnTo>
                  <a:lnTo>
                    <a:pt x="11094" y="5498"/>
                  </a:lnTo>
                  <a:lnTo>
                    <a:pt x="11117" y="5505"/>
                  </a:lnTo>
                  <a:lnTo>
                    <a:pt x="11153" y="5505"/>
                  </a:lnTo>
                  <a:lnTo>
                    <a:pt x="11117" y="5546"/>
                  </a:lnTo>
                  <a:lnTo>
                    <a:pt x="11082" y="5567"/>
                  </a:lnTo>
                  <a:lnTo>
                    <a:pt x="11082" y="5594"/>
                  </a:lnTo>
                  <a:lnTo>
                    <a:pt x="11117" y="5629"/>
                  </a:lnTo>
                  <a:lnTo>
                    <a:pt x="11106" y="5629"/>
                  </a:lnTo>
                  <a:lnTo>
                    <a:pt x="11070" y="5643"/>
                  </a:lnTo>
                  <a:lnTo>
                    <a:pt x="11094" y="5663"/>
                  </a:lnTo>
                  <a:lnTo>
                    <a:pt x="11117" y="5705"/>
                  </a:lnTo>
                  <a:lnTo>
                    <a:pt x="11129" y="5746"/>
                  </a:lnTo>
                  <a:lnTo>
                    <a:pt x="11117" y="5781"/>
                  </a:lnTo>
                  <a:lnTo>
                    <a:pt x="11094" y="5795"/>
                  </a:lnTo>
                  <a:lnTo>
                    <a:pt x="11058" y="5802"/>
                  </a:lnTo>
                  <a:lnTo>
                    <a:pt x="11035" y="5808"/>
                  </a:lnTo>
                  <a:lnTo>
                    <a:pt x="11011" y="5815"/>
                  </a:lnTo>
                  <a:lnTo>
                    <a:pt x="10999" y="5864"/>
                  </a:lnTo>
                  <a:lnTo>
                    <a:pt x="10987" y="5878"/>
                  </a:lnTo>
                  <a:lnTo>
                    <a:pt x="10881" y="5940"/>
                  </a:lnTo>
                  <a:lnTo>
                    <a:pt x="10845" y="5981"/>
                  </a:lnTo>
                  <a:lnTo>
                    <a:pt x="10834" y="6029"/>
                  </a:lnTo>
                  <a:lnTo>
                    <a:pt x="10798" y="6050"/>
                  </a:lnTo>
                  <a:lnTo>
                    <a:pt x="10798" y="6057"/>
                  </a:lnTo>
                  <a:lnTo>
                    <a:pt x="10751" y="6078"/>
                  </a:lnTo>
                  <a:lnTo>
                    <a:pt x="10644" y="6092"/>
                  </a:lnTo>
                  <a:lnTo>
                    <a:pt x="10550" y="6099"/>
                  </a:lnTo>
                  <a:lnTo>
                    <a:pt x="10242" y="6092"/>
                  </a:lnTo>
                  <a:lnTo>
                    <a:pt x="10077" y="6071"/>
                  </a:lnTo>
                  <a:lnTo>
                    <a:pt x="9864" y="6064"/>
                  </a:lnTo>
                  <a:lnTo>
                    <a:pt x="9675" y="6050"/>
                  </a:lnTo>
                  <a:lnTo>
                    <a:pt x="9556" y="6036"/>
                  </a:lnTo>
                  <a:lnTo>
                    <a:pt x="9403" y="6023"/>
                  </a:lnTo>
                  <a:lnTo>
                    <a:pt x="9261" y="6023"/>
                  </a:lnTo>
                  <a:lnTo>
                    <a:pt x="9131" y="6036"/>
                  </a:lnTo>
                  <a:lnTo>
                    <a:pt x="9060" y="6064"/>
                  </a:lnTo>
                  <a:lnTo>
                    <a:pt x="9024" y="6105"/>
                  </a:lnTo>
                  <a:lnTo>
                    <a:pt x="8989" y="6237"/>
                  </a:lnTo>
                  <a:lnTo>
                    <a:pt x="8894" y="6382"/>
                  </a:lnTo>
                  <a:lnTo>
                    <a:pt x="8788" y="6458"/>
                  </a:lnTo>
                  <a:lnTo>
                    <a:pt x="8693" y="6485"/>
                  </a:lnTo>
                  <a:lnTo>
                    <a:pt x="8598" y="6485"/>
                  </a:lnTo>
                  <a:lnTo>
                    <a:pt x="8492" y="6513"/>
                  </a:lnTo>
                  <a:lnTo>
                    <a:pt x="8468" y="6617"/>
                  </a:lnTo>
                  <a:lnTo>
                    <a:pt x="8575" y="6768"/>
                  </a:lnTo>
                  <a:lnTo>
                    <a:pt x="8586" y="6824"/>
                  </a:lnTo>
                  <a:lnTo>
                    <a:pt x="8563" y="6879"/>
                  </a:lnTo>
                  <a:lnTo>
                    <a:pt x="8539" y="6934"/>
                  </a:lnTo>
                  <a:lnTo>
                    <a:pt x="8433" y="7038"/>
                  </a:lnTo>
                  <a:lnTo>
                    <a:pt x="8409" y="7065"/>
                  </a:lnTo>
                  <a:lnTo>
                    <a:pt x="8397" y="7128"/>
                  </a:lnTo>
                  <a:lnTo>
                    <a:pt x="8433" y="7217"/>
                  </a:lnTo>
                  <a:lnTo>
                    <a:pt x="8445" y="7259"/>
                  </a:lnTo>
                  <a:lnTo>
                    <a:pt x="8409" y="7300"/>
                  </a:lnTo>
                  <a:lnTo>
                    <a:pt x="8385" y="7314"/>
                  </a:lnTo>
                  <a:lnTo>
                    <a:pt x="8232" y="7404"/>
                  </a:lnTo>
                  <a:lnTo>
                    <a:pt x="8125" y="7438"/>
                  </a:lnTo>
                  <a:lnTo>
                    <a:pt x="8078" y="7487"/>
                  </a:lnTo>
                  <a:lnTo>
                    <a:pt x="8007" y="7528"/>
                  </a:lnTo>
                  <a:lnTo>
                    <a:pt x="7924" y="7563"/>
                  </a:lnTo>
                  <a:lnTo>
                    <a:pt x="7782" y="7590"/>
                  </a:lnTo>
                  <a:lnTo>
                    <a:pt x="7605" y="7604"/>
                  </a:lnTo>
                  <a:lnTo>
                    <a:pt x="7522" y="7604"/>
                  </a:lnTo>
                  <a:lnTo>
                    <a:pt x="7321" y="7556"/>
                  </a:lnTo>
                  <a:lnTo>
                    <a:pt x="7073" y="7452"/>
                  </a:lnTo>
                  <a:lnTo>
                    <a:pt x="7013" y="7445"/>
                  </a:lnTo>
                  <a:lnTo>
                    <a:pt x="6966" y="7473"/>
                  </a:lnTo>
                  <a:lnTo>
                    <a:pt x="6919" y="7487"/>
                  </a:lnTo>
                  <a:lnTo>
                    <a:pt x="6872" y="7514"/>
                  </a:lnTo>
                  <a:lnTo>
                    <a:pt x="6836" y="7521"/>
                  </a:lnTo>
                  <a:lnTo>
                    <a:pt x="6753" y="7514"/>
                  </a:lnTo>
                  <a:lnTo>
                    <a:pt x="6682" y="7521"/>
                  </a:lnTo>
                  <a:lnTo>
                    <a:pt x="6588" y="7521"/>
                  </a:lnTo>
                  <a:lnTo>
                    <a:pt x="6540" y="7528"/>
                  </a:lnTo>
                  <a:lnTo>
                    <a:pt x="6481" y="7535"/>
                  </a:lnTo>
                  <a:lnTo>
                    <a:pt x="6469" y="7480"/>
                  </a:lnTo>
                  <a:lnTo>
                    <a:pt x="6469" y="7438"/>
                  </a:lnTo>
                  <a:lnTo>
                    <a:pt x="6469" y="7390"/>
                  </a:lnTo>
                  <a:lnTo>
                    <a:pt x="6529" y="7273"/>
                  </a:lnTo>
                  <a:lnTo>
                    <a:pt x="6529" y="7238"/>
                  </a:lnTo>
                  <a:lnTo>
                    <a:pt x="6517" y="7169"/>
                  </a:lnTo>
                  <a:lnTo>
                    <a:pt x="6564" y="7155"/>
                  </a:lnTo>
                  <a:lnTo>
                    <a:pt x="6588" y="7128"/>
                  </a:lnTo>
                  <a:lnTo>
                    <a:pt x="6588" y="7059"/>
                  </a:lnTo>
                  <a:lnTo>
                    <a:pt x="6588" y="7052"/>
                  </a:lnTo>
                  <a:lnTo>
                    <a:pt x="6540" y="7052"/>
                  </a:lnTo>
                  <a:lnTo>
                    <a:pt x="6422" y="7079"/>
                  </a:lnTo>
                  <a:lnTo>
                    <a:pt x="6375" y="7079"/>
                  </a:lnTo>
                  <a:lnTo>
                    <a:pt x="6328" y="7107"/>
                  </a:lnTo>
                  <a:lnTo>
                    <a:pt x="6328" y="7114"/>
                  </a:lnTo>
                  <a:lnTo>
                    <a:pt x="6316" y="7121"/>
                  </a:lnTo>
                  <a:lnTo>
                    <a:pt x="6316" y="7128"/>
                  </a:lnTo>
                  <a:lnTo>
                    <a:pt x="6316" y="7134"/>
                  </a:lnTo>
                  <a:lnTo>
                    <a:pt x="6292" y="7148"/>
                  </a:lnTo>
                  <a:lnTo>
                    <a:pt x="6280" y="7155"/>
                  </a:lnTo>
                  <a:lnTo>
                    <a:pt x="6126" y="7190"/>
                  </a:lnTo>
                  <a:lnTo>
                    <a:pt x="6103" y="7197"/>
                  </a:lnTo>
                  <a:lnTo>
                    <a:pt x="6067" y="7197"/>
                  </a:lnTo>
                  <a:lnTo>
                    <a:pt x="6044" y="7197"/>
                  </a:lnTo>
                  <a:lnTo>
                    <a:pt x="5878" y="7141"/>
                  </a:lnTo>
                  <a:lnTo>
                    <a:pt x="5831" y="7155"/>
                  </a:lnTo>
                  <a:lnTo>
                    <a:pt x="5819" y="7162"/>
                  </a:lnTo>
                  <a:lnTo>
                    <a:pt x="5807" y="7169"/>
                  </a:lnTo>
                  <a:lnTo>
                    <a:pt x="5772" y="7176"/>
                  </a:lnTo>
                  <a:lnTo>
                    <a:pt x="5724" y="7190"/>
                  </a:lnTo>
                  <a:lnTo>
                    <a:pt x="5701" y="7204"/>
                  </a:lnTo>
                  <a:lnTo>
                    <a:pt x="5689" y="7224"/>
                  </a:lnTo>
                  <a:lnTo>
                    <a:pt x="5689" y="7266"/>
                  </a:lnTo>
                  <a:lnTo>
                    <a:pt x="5701" y="7286"/>
                  </a:lnTo>
                  <a:lnTo>
                    <a:pt x="5689" y="7314"/>
                  </a:lnTo>
                  <a:lnTo>
                    <a:pt x="5653" y="7335"/>
                  </a:lnTo>
                  <a:lnTo>
                    <a:pt x="5630" y="7349"/>
                  </a:lnTo>
                  <a:lnTo>
                    <a:pt x="5594" y="7349"/>
                  </a:lnTo>
                  <a:lnTo>
                    <a:pt x="5571" y="7362"/>
                  </a:lnTo>
                  <a:lnTo>
                    <a:pt x="5547" y="7383"/>
                  </a:lnTo>
                  <a:lnTo>
                    <a:pt x="5452" y="7542"/>
                  </a:lnTo>
                  <a:lnTo>
                    <a:pt x="5452" y="7563"/>
                  </a:lnTo>
                  <a:lnTo>
                    <a:pt x="5452" y="7576"/>
                  </a:lnTo>
                  <a:lnTo>
                    <a:pt x="5464" y="7659"/>
                  </a:lnTo>
                  <a:lnTo>
                    <a:pt x="5358" y="7639"/>
                  </a:lnTo>
                  <a:lnTo>
                    <a:pt x="5299" y="7728"/>
                  </a:lnTo>
                  <a:lnTo>
                    <a:pt x="5287" y="7722"/>
                  </a:lnTo>
                  <a:lnTo>
                    <a:pt x="5263" y="7722"/>
                  </a:lnTo>
                  <a:lnTo>
                    <a:pt x="5216" y="7680"/>
                  </a:lnTo>
                  <a:lnTo>
                    <a:pt x="5204" y="7666"/>
                  </a:lnTo>
                  <a:lnTo>
                    <a:pt x="5192" y="7652"/>
                  </a:lnTo>
                  <a:lnTo>
                    <a:pt x="5168" y="7646"/>
                  </a:lnTo>
                  <a:lnTo>
                    <a:pt x="5133" y="7604"/>
                  </a:lnTo>
                  <a:lnTo>
                    <a:pt x="5109" y="7590"/>
                  </a:lnTo>
                  <a:lnTo>
                    <a:pt x="5074" y="7570"/>
                  </a:lnTo>
                  <a:lnTo>
                    <a:pt x="4991" y="7542"/>
                  </a:lnTo>
                  <a:lnTo>
                    <a:pt x="4944" y="7528"/>
                  </a:lnTo>
                  <a:lnTo>
                    <a:pt x="4908" y="7521"/>
                  </a:lnTo>
                  <a:lnTo>
                    <a:pt x="4885" y="7514"/>
                  </a:lnTo>
                  <a:lnTo>
                    <a:pt x="4790" y="7507"/>
                  </a:lnTo>
                  <a:lnTo>
                    <a:pt x="4778" y="7507"/>
                  </a:lnTo>
                  <a:lnTo>
                    <a:pt x="4766" y="7501"/>
                  </a:lnTo>
                  <a:lnTo>
                    <a:pt x="4755" y="7480"/>
                  </a:lnTo>
                  <a:lnTo>
                    <a:pt x="4636" y="7397"/>
                  </a:lnTo>
                  <a:lnTo>
                    <a:pt x="4601" y="7362"/>
                  </a:lnTo>
                  <a:lnTo>
                    <a:pt x="4601" y="7355"/>
                  </a:lnTo>
                  <a:lnTo>
                    <a:pt x="4601" y="7342"/>
                  </a:lnTo>
                  <a:lnTo>
                    <a:pt x="4613" y="7280"/>
                  </a:lnTo>
                  <a:lnTo>
                    <a:pt x="4601" y="7217"/>
                  </a:lnTo>
                  <a:lnTo>
                    <a:pt x="4459" y="7210"/>
                  </a:lnTo>
                  <a:lnTo>
                    <a:pt x="4376" y="7197"/>
                  </a:lnTo>
                  <a:lnTo>
                    <a:pt x="4329" y="7183"/>
                  </a:lnTo>
                  <a:lnTo>
                    <a:pt x="4305" y="7169"/>
                  </a:lnTo>
                  <a:lnTo>
                    <a:pt x="4281" y="7162"/>
                  </a:lnTo>
                  <a:lnTo>
                    <a:pt x="4270" y="7148"/>
                  </a:lnTo>
                  <a:lnTo>
                    <a:pt x="4258" y="7134"/>
                  </a:lnTo>
                  <a:lnTo>
                    <a:pt x="4234" y="7121"/>
                  </a:lnTo>
                  <a:lnTo>
                    <a:pt x="4211" y="7100"/>
                  </a:lnTo>
                  <a:lnTo>
                    <a:pt x="3974" y="7059"/>
                  </a:lnTo>
                  <a:lnTo>
                    <a:pt x="3832" y="7038"/>
                  </a:lnTo>
                  <a:lnTo>
                    <a:pt x="3737" y="7031"/>
                  </a:lnTo>
                  <a:lnTo>
                    <a:pt x="3666" y="7045"/>
                  </a:lnTo>
                  <a:lnTo>
                    <a:pt x="3643" y="7052"/>
                  </a:lnTo>
                  <a:lnTo>
                    <a:pt x="3631" y="7059"/>
                  </a:lnTo>
                  <a:lnTo>
                    <a:pt x="3596" y="7079"/>
                  </a:lnTo>
                  <a:lnTo>
                    <a:pt x="3442" y="7141"/>
                  </a:lnTo>
                  <a:lnTo>
                    <a:pt x="3394" y="7155"/>
                  </a:lnTo>
                  <a:lnTo>
                    <a:pt x="3264" y="7128"/>
                  </a:lnTo>
                  <a:lnTo>
                    <a:pt x="3217" y="7079"/>
                  </a:lnTo>
                  <a:lnTo>
                    <a:pt x="3205" y="7031"/>
                  </a:lnTo>
                  <a:lnTo>
                    <a:pt x="3193" y="7003"/>
                  </a:lnTo>
                  <a:lnTo>
                    <a:pt x="3170" y="6989"/>
                  </a:lnTo>
                  <a:lnTo>
                    <a:pt x="3170" y="6976"/>
                  </a:lnTo>
                  <a:lnTo>
                    <a:pt x="3158" y="6969"/>
                  </a:lnTo>
                  <a:lnTo>
                    <a:pt x="3146" y="6962"/>
                  </a:lnTo>
                  <a:lnTo>
                    <a:pt x="3122" y="6955"/>
                  </a:lnTo>
                  <a:lnTo>
                    <a:pt x="3099" y="6955"/>
                  </a:lnTo>
                  <a:lnTo>
                    <a:pt x="3063" y="6955"/>
                  </a:lnTo>
                  <a:lnTo>
                    <a:pt x="3051" y="6955"/>
                  </a:lnTo>
                  <a:lnTo>
                    <a:pt x="3040" y="6955"/>
                  </a:lnTo>
                  <a:lnTo>
                    <a:pt x="3004" y="6976"/>
                  </a:lnTo>
                  <a:lnTo>
                    <a:pt x="2992" y="6983"/>
                  </a:lnTo>
                  <a:lnTo>
                    <a:pt x="2957" y="6969"/>
                  </a:lnTo>
                  <a:lnTo>
                    <a:pt x="2910" y="6907"/>
                  </a:lnTo>
                  <a:lnTo>
                    <a:pt x="2874" y="6768"/>
                  </a:lnTo>
                  <a:lnTo>
                    <a:pt x="2850" y="6734"/>
                  </a:lnTo>
                  <a:lnTo>
                    <a:pt x="2803" y="6699"/>
                  </a:lnTo>
                  <a:lnTo>
                    <a:pt x="2744" y="6672"/>
                  </a:lnTo>
                  <a:lnTo>
                    <a:pt x="2697" y="6658"/>
                  </a:lnTo>
                  <a:lnTo>
                    <a:pt x="2685" y="6637"/>
                  </a:lnTo>
                  <a:lnTo>
                    <a:pt x="2744" y="6547"/>
                  </a:lnTo>
                  <a:lnTo>
                    <a:pt x="2744" y="6506"/>
                  </a:lnTo>
                  <a:lnTo>
                    <a:pt x="2720" y="6499"/>
                  </a:lnTo>
                  <a:lnTo>
                    <a:pt x="2649" y="6478"/>
                  </a:lnTo>
                  <a:lnTo>
                    <a:pt x="2638" y="6471"/>
                  </a:lnTo>
                  <a:lnTo>
                    <a:pt x="2626" y="6451"/>
                  </a:lnTo>
                  <a:lnTo>
                    <a:pt x="2626" y="6437"/>
                  </a:lnTo>
                  <a:lnTo>
                    <a:pt x="2626" y="6423"/>
                  </a:lnTo>
                  <a:lnTo>
                    <a:pt x="2638" y="6402"/>
                  </a:lnTo>
                  <a:lnTo>
                    <a:pt x="2626" y="6313"/>
                  </a:lnTo>
                  <a:lnTo>
                    <a:pt x="2638" y="6278"/>
                  </a:lnTo>
                  <a:lnTo>
                    <a:pt x="2661" y="6244"/>
                  </a:lnTo>
                  <a:lnTo>
                    <a:pt x="2720" y="6209"/>
                  </a:lnTo>
                  <a:lnTo>
                    <a:pt x="2732" y="6188"/>
                  </a:lnTo>
                  <a:lnTo>
                    <a:pt x="2744" y="6154"/>
                  </a:lnTo>
                  <a:lnTo>
                    <a:pt x="2720" y="6119"/>
                  </a:lnTo>
                  <a:lnTo>
                    <a:pt x="2673" y="6071"/>
                  </a:lnTo>
                  <a:lnTo>
                    <a:pt x="2649" y="5974"/>
                  </a:lnTo>
                  <a:lnTo>
                    <a:pt x="2590" y="5919"/>
                  </a:lnTo>
                  <a:lnTo>
                    <a:pt x="2519" y="5871"/>
                  </a:lnTo>
                  <a:lnTo>
                    <a:pt x="2413" y="5822"/>
                  </a:lnTo>
                  <a:lnTo>
                    <a:pt x="2283" y="5767"/>
                  </a:lnTo>
                  <a:lnTo>
                    <a:pt x="2188" y="5712"/>
                  </a:lnTo>
                  <a:lnTo>
                    <a:pt x="2011" y="5553"/>
                  </a:lnTo>
                  <a:lnTo>
                    <a:pt x="1963" y="5560"/>
                  </a:lnTo>
                  <a:lnTo>
                    <a:pt x="1928" y="5553"/>
                  </a:lnTo>
                  <a:lnTo>
                    <a:pt x="1892" y="5532"/>
                  </a:lnTo>
                  <a:lnTo>
                    <a:pt x="1881" y="5505"/>
                  </a:lnTo>
                  <a:lnTo>
                    <a:pt x="1881" y="5484"/>
                  </a:lnTo>
                  <a:lnTo>
                    <a:pt x="1904" y="5456"/>
                  </a:lnTo>
                  <a:lnTo>
                    <a:pt x="1975" y="5422"/>
                  </a:lnTo>
                  <a:lnTo>
                    <a:pt x="1975" y="5387"/>
                  </a:lnTo>
                  <a:lnTo>
                    <a:pt x="1987" y="5187"/>
                  </a:lnTo>
                  <a:lnTo>
                    <a:pt x="1987" y="5166"/>
                  </a:lnTo>
                  <a:lnTo>
                    <a:pt x="1940" y="5104"/>
                  </a:lnTo>
                  <a:lnTo>
                    <a:pt x="1928" y="5083"/>
                  </a:lnTo>
                  <a:lnTo>
                    <a:pt x="1904" y="5049"/>
                  </a:lnTo>
                  <a:lnTo>
                    <a:pt x="1845" y="5042"/>
                  </a:lnTo>
                  <a:lnTo>
                    <a:pt x="1691" y="5028"/>
                  </a:lnTo>
                  <a:lnTo>
                    <a:pt x="1549" y="4987"/>
                  </a:lnTo>
                  <a:lnTo>
                    <a:pt x="840" y="4683"/>
                  </a:lnTo>
                  <a:lnTo>
                    <a:pt x="793" y="4641"/>
                  </a:lnTo>
                  <a:lnTo>
                    <a:pt x="674" y="4503"/>
                  </a:lnTo>
                  <a:lnTo>
                    <a:pt x="509" y="4406"/>
                  </a:lnTo>
                  <a:lnTo>
                    <a:pt x="485" y="4372"/>
                  </a:lnTo>
                  <a:lnTo>
                    <a:pt x="450" y="4358"/>
                  </a:lnTo>
                  <a:lnTo>
                    <a:pt x="142" y="4268"/>
                  </a:lnTo>
                  <a:lnTo>
                    <a:pt x="47" y="4227"/>
                  </a:lnTo>
                  <a:lnTo>
                    <a:pt x="0" y="4165"/>
                  </a:lnTo>
                  <a:lnTo>
                    <a:pt x="12" y="4075"/>
                  </a:lnTo>
                  <a:close/>
                </a:path>
              </a:pathLst>
            </a:custGeom>
            <a:solidFill>
              <a:schemeClr val="accent4"/>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4"/>
            <p:cNvSpPr/>
            <p:nvPr/>
          </p:nvSpPr>
          <p:spPr>
            <a:xfrm flipH="1">
              <a:off x="4230736" y="3801658"/>
              <a:ext cx="1162091" cy="930299"/>
            </a:xfrm>
            <a:custGeom>
              <a:avLst/>
              <a:gdLst/>
              <a:ahLst/>
              <a:cxnLst/>
              <a:rect l="l" t="t" r="r" b="b"/>
              <a:pathLst>
                <a:path w="19089" h="9760" extrusionOk="0">
                  <a:moveTo>
                    <a:pt x="59" y="3364"/>
                  </a:moveTo>
                  <a:lnTo>
                    <a:pt x="0" y="3164"/>
                  </a:lnTo>
                  <a:lnTo>
                    <a:pt x="12" y="3060"/>
                  </a:lnTo>
                  <a:lnTo>
                    <a:pt x="12" y="3060"/>
                  </a:lnTo>
                  <a:lnTo>
                    <a:pt x="142" y="2971"/>
                  </a:lnTo>
                  <a:lnTo>
                    <a:pt x="154" y="2943"/>
                  </a:lnTo>
                  <a:lnTo>
                    <a:pt x="177" y="2929"/>
                  </a:lnTo>
                  <a:lnTo>
                    <a:pt x="225" y="2922"/>
                  </a:lnTo>
                  <a:lnTo>
                    <a:pt x="237" y="2915"/>
                  </a:lnTo>
                  <a:lnTo>
                    <a:pt x="296" y="2915"/>
                  </a:lnTo>
                  <a:lnTo>
                    <a:pt x="556" y="2832"/>
                  </a:lnTo>
                  <a:lnTo>
                    <a:pt x="615" y="2832"/>
                  </a:lnTo>
                  <a:lnTo>
                    <a:pt x="816" y="2895"/>
                  </a:lnTo>
                  <a:lnTo>
                    <a:pt x="852" y="2901"/>
                  </a:lnTo>
                  <a:lnTo>
                    <a:pt x="887" y="2888"/>
                  </a:lnTo>
                  <a:lnTo>
                    <a:pt x="923" y="2846"/>
                  </a:lnTo>
                  <a:lnTo>
                    <a:pt x="923" y="2798"/>
                  </a:lnTo>
                  <a:lnTo>
                    <a:pt x="911" y="2763"/>
                  </a:lnTo>
                  <a:lnTo>
                    <a:pt x="875" y="2729"/>
                  </a:lnTo>
                  <a:lnTo>
                    <a:pt x="863" y="2687"/>
                  </a:lnTo>
                  <a:lnTo>
                    <a:pt x="887" y="2653"/>
                  </a:lnTo>
                  <a:lnTo>
                    <a:pt x="934" y="2618"/>
                  </a:lnTo>
                  <a:lnTo>
                    <a:pt x="1088" y="2535"/>
                  </a:lnTo>
                  <a:lnTo>
                    <a:pt x="1135" y="2515"/>
                  </a:lnTo>
                  <a:lnTo>
                    <a:pt x="1195" y="2508"/>
                  </a:lnTo>
                  <a:lnTo>
                    <a:pt x="1254" y="2522"/>
                  </a:lnTo>
                  <a:lnTo>
                    <a:pt x="1289" y="2542"/>
                  </a:lnTo>
                  <a:lnTo>
                    <a:pt x="1313" y="2604"/>
                  </a:lnTo>
                  <a:lnTo>
                    <a:pt x="1360" y="2625"/>
                  </a:lnTo>
                  <a:lnTo>
                    <a:pt x="1443" y="2625"/>
                  </a:lnTo>
                  <a:lnTo>
                    <a:pt x="1609" y="2584"/>
                  </a:lnTo>
                  <a:lnTo>
                    <a:pt x="1703" y="2584"/>
                  </a:lnTo>
                  <a:lnTo>
                    <a:pt x="1762" y="2604"/>
                  </a:lnTo>
                  <a:lnTo>
                    <a:pt x="1821" y="2632"/>
                  </a:lnTo>
                  <a:lnTo>
                    <a:pt x="1881" y="2653"/>
                  </a:lnTo>
                  <a:lnTo>
                    <a:pt x="1963" y="2653"/>
                  </a:lnTo>
                  <a:lnTo>
                    <a:pt x="2022" y="2625"/>
                  </a:lnTo>
                  <a:lnTo>
                    <a:pt x="2022" y="2591"/>
                  </a:lnTo>
                  <a:lnTo>
                    <a:pt x="1963" y="2522"/>
                  </a:lnTo>
                  <a:lnTo>
                    <a:pt x="1963" y="2508"/>
                  </a:lnTo>
                  <a:lnTo>
                    <a:pt x="1963" y="2480"/>
                  </a:lnTo>
                  <a:lnTo>
                    <a:pt x="1963" y="2466"/>
                  </a:lnTo>
                  <a:lnTo>
                    <a:pt x="1940" y="2453"/>
                  </a:lnTo>
                  <a:lnTo>
                    <a:pt x="1892" y="2425"/>
                  </a:lnTo>
                  <a:lnTo>
                    <a:pt x="1881" y="2418"/>
                  </a:lnTo>
                  <a:lnTo>
                    <a:pt x="1845" y="2383"/>
                  </a:lnTo>
                  <a:lnTo>
                    <a:pt x="1833" y="2356"/>
                  </a:lnTo>
                  <a:lnTo>
                    <a:pt x="1857" y="2342"/>
                  </a:lnTo>
                  <a:lnTo>
                    <a:pt x="1940" y="2342"/>
                  </a:lnTo>
                  <a:lnTo>
                    <a:pt x="1999" y="2356"/>
                  </a:lnTo>
                  <a:lnTo>
                    <a:pt x="2058" y="2377"/>
                  </a:lnTo>
                  <a:lnTo>
                    <a:pt x="2117" y="2383"/>
                  </a:lnTo>
                  <a:lnTo>
                    <a:pt x="2224" y="2349"/>
                  </a:lnTo>
                  <a:lnTo>
                    <a:pt x="2271" y="2363"/>
                  </a:lnTo>
                  <a:lnTo>
                    <a:pt x="2306" y="2390"/>
                  </a:lnTo>
                  <a:lnTo>
                    <a:pt x="2354" y="2411"/>
                  </a:lnTo>
                  <a:lnTo>
                    <a:pt x="2377" y="2411"/>
                  </a:lnTo>
                  <a:lnTo>
                    <a:pt x="2389" y="2411"/>
                  </a:lnTo>
                  <a:lnTo>
                    <a:pt x="2401" y="2404"/>
                  </a:lnTo>
                  <a:lnTo>
                    <a:pt x="2413" y="2404"/>
                  </a:lnTo>
                  <a:lnTo>
                    <a:pt x="2496" y="2377"/>
                  </a:lnTo>
                  <a:lnTo>
                    <a:pt x="2543" y="2377"/>
                  </a:lnTo>
                  <a:lnTo>
                    <a:pt x="2602" y="2397"/>
                  </a:lnTo>
                  <a:lnTo>
                    <a:pt x="2697" y="2473"/>
                  </a:lnTo>
                  <a:lnTo>
                    <a:pt x="2637" y="2522"/>
                  </a:lnTo>
                  <a:lnTo>
                    <a:pt x="2543" y="2570"/>
                  </a:lnTo>
                  <a:lnTo>
                    <a:pt x="2496" y="2625"/>
                  </a:lnTo>
                  <a:lnTo>
                    <a:pt x="2531" y="2667"/>
                  </a:lnTo>
                  <a:lnTo>
                    <a:pt x="2602" y="2694"/>
                  </a:lnTo>
                  <a:lnTo>
                    <a:pt x="2673" y="2701"/>
                  </a:lnTo>
                  <a:lnTo>
                    <a:pt x="2756" y="2687"/>
                  </a:lnTo>
                  <a:lnTo>
                    <a:pt x="2945" y="2598"/>
                  </a:lnTo>
                  <a:lnTo>
                    <a:pt x="2969" y="2577"/>
                  </a:lnTo>
                  <a:lnTo>
                    <a:pt x="2969" y="2549"/>
                  </a:lnTo>
                  <a:lnTo>
                    <a:pt x="2921" y="2487"/>
                  </a:lnTo>
                  <a:lnTo>
                    <a:pt x="2909" y="2459"/>
                  </a:lnTo>
                  <a:lnTo>
                    <a:pt x="2933" y="2432"/>
                  </a:lnTo>
                  <a:lnTo>
                    <a:pt x="2980" y="2439"/>
                  </a:lnTo>
                  <a:lnTo>
                    <a:pt x="3075" y="2494"/>
                  </a:lnTo>
                  <a:lnTo>
                    <a:pt x="3146" y="2501"/>
                  </a:lnTo>
                  <a:lnTo>
                    <a:pt x="3217" y="2466"/>
                  </a:lnTo>
                  <a:lnTo>
                    <a:pt x="3264" y="2425"/>
                  </a:lnTo>
                  <a:lnTo>
                    <a:pt x="3288" y="2377"/>
                  </a:lnTo>
                  <a:lnTo>
                    <a:pt x="3276" y="2342"/>
                  </a:lnTo>
                  <a:lnTo>
                    <a:pt x="3229" y="2314"/>
                  </a:lnTo>
                  <a:lnTo>
                    <a:pt x="3122" y="2273"/>
                  </a:lnTo>
                  <a:lnTo>
                    <a:pt x="3040" y="2197"/>
                  </a:lnTo>
                  <a:lnTo>
                    <a:pt x="3111" y="2128"/>
                  </a:lnTo>
                  <a:lnTo>
                    <a:pt x="3229" y="2052"/>
                  </a:lnTo>
                  <a:lnTo>
                    <a:pt x="3264" y="1976"/>
                  </a:lnTo>
                  <a:lnTo>
                    <a:pt x="3229" y="1948"/>
                  </a:lnTo>
                  <a:lnTo>
                    <a:pt x="3170" y="1928"/>
                  </a:lnTo>
                  <a:lnTo>
                    <a:pt x="3122" y="1900"/>
                  </a:lnTo>
                  <a:lnTo>
                    <a:pt x="3111" y="1872"/>
                  </a:lnTo>
                  <a:lnTo>
                    <a:pt x="3158" y="1796"/>
                  </a:lnTo>
                  <a:lnTo>
                    <a:pt x="3170" y="1762"/>
                  </a:lnTo>
                  <a:lnTo>
                    <a:pt x="3170" y="1720"/>
                  </a:lnTo>
                  <a:lnTo>
                    <a:pt x="3146" y="1638"/>
                  </a:lnTo>
                  <a:lnTo>
                    <a:pt x="3146" y="1589"/>
                  </a:lnTo>
                  <a:lnTo>
                    <a:pt x="3158" y="1555"/>
                  </a:lnTo>
                  <a:lnTo>
                    <a:pt x="3217" y="1527"/>
                  </a:lnTo>
                  <a:lnTo>
                    <a:pt x="3288" y="1527"/>
                  </a:lnTo>
                  <a:lnTo>
                    <a:pt x="3347" y="1541"/>
                  </a:lnTo>
                  <a:lnTo>
                    <a:pt x="3383" y="1541"/>
                  </a:lnTo>
                  <a:lnTo>
                    <a:pt x="3394" y="1486"/>
                  </a:lnTo>
                  <a:lnTo>
                    <a:pt x="3312" y="1424"/>
                  </a:lnTo>
                  <a:lnTo>
                    <a:pt x="3063" y="1292"/>
                  </a:lnTo>
                  <a:lnTo>
                    <a:pt x="3040" y="1265"/>
                  </a:lnTo>
                  <a:lnTo>
                    <a:pt x="3051" y="1244"/>
                  </a:lnTo>
                  <a:lnTo>
                    <a:pt x="3134" y="1216"/>
                  </a:lnTo>
                  <a:lnTo>
                    <a:pt x="3217" y="1203"/>
                  </a:lnTo>
                  <a:lnTo>
                    <a:pt x="3300" y="1203"/>
                  </a:lnTo>
                  <a:lnTo>
                    <a:pt x="3359" y="1209"/>
                  </a:lnTo>
                  <a:lnTo>
                    <a:pt x="3442" y="1237"/>
                  </a:lnTo>
                  <a:lnTo>
                    <a:pt x="3477" y="1265"/>
                  </a:lnTo>
                  <a:lnTo>
                    <a:pt x="3477" y="1320"/>
                  </a:lnTo>
                  <a:lnTo>
                    <a:pt x="3501" y="1348"/>
                  </a:lnTo>
                  <a:lnTo>
                    <a:pt x="3572" y="1354"/>
                  </a:lnTo>
                  <a:lnTo>
                    <a:pt x="3773" y="1334"/>
                  </a:lnTo>
                  <a:lnTo>
                    <a:pt x="3938" y="1334"/>
                  </a:lnTo>
                  <a:lnTo>
                    <a:pt x="3950" y="1313"/>
                  </a:lnTo>
                  <a:lnTo>
                    <a:pt x="3950" y="1278"/>
                  </a:lnTo>
                  <a:lnTo>
                    <a:pt x="3938" y="1244"/>
                  </a:lnTo>
                  <a:lnTo>
                    <a:pt x="3974" y="1203"/>
                  </a:lnTo>
                  <a:lnTo>
                    <a:pt x="4021" y="1161"/>
                  </a:lnTo>
                  <a:lnTo>
                    <a:pt x="4080" y="1127"/>
                  </a:lnTo>
                  <a:lnTo>
                    <a:pt x="4139" y="1099"/>
                  </a:lnTo>
                  <a:lnTo>
                    <a:pt x="4199" y="1092"/>
                  </a:lnTo>
                  <a:lnTo>
                    <a:pt x="4388" y="1099"/>
                  </a:lnTo>
                  <a:lnTo>
                    <a:pt x="4447" y="1085"/>
                  </a:lnTo>
                  <a:lnTo>
                    <a:pt x="4518" y="1030"/>
                  </a:lnTo>
                  <a:lnTo>
                    <a:pt x="4577" y="1016"/>
                  </a:lnTo>
                  <a:lnTo>
                    <a:pt x="4624" y="1009"/>
                  </a:lnTo>
                  <a:lnTo>
                    <a:pt x="4707" y="1023"/>
                  </a:lnTo>
                  <a:lnTo>
                    <a:pt x="4754" y="1023"/>
                  </a:lnTo>
                  <a:lnTo>
                    <a:pt x="4790" y="1009"/>
                  </a:lnTo>
                  <a:lnTo>
                    <a:pt x="4896" y="954"/>
                  </a:lnTo>
                  <a:lnTo>
                    <a:pt x="4967" y="933"/>
                  </a:lnTo>
                  <a:lnTo>
                    <a:pt x="5050" y="919"/>
                  </a:lnTo>
                  <a:lnTo>
                    <a:pt x="5133" y="919"/>
                  </a:lnTo>
                  <a:lnTo>
                    <a:pt x="5168" y="961"/>
                  </a:lnTo>
                  <a:lnTo>
                    <a:pt x="5180" y="995"/>
                  </a:lnTo>
                  <a:lnTo>
                    <a:pt x="5228" y="1016"/>
                  </a:lnTo>
                  <a:lnTo>
                    <a:pt x="5287" y="1023"/>
                  </a:lnTo>
                  <a:lnTo>
                    <a:pt x="5429" y="1023"/>
                  </a:lnTo>
                  <a:lnTo>
                    <a:pt x="5464" y="1016"/>
                  </a:lnTo>
                  <a:lnTo>
                    <a:pt x="5488" y="995"/>
                  </a:lnTo>
                  <a:lnTo>
                    <a:pt x="5571" y="878"/>
                  </a:lnTo>
                  <a:lnTo>
                    <a:pt x="5665" y="726"/>
                  </a:lnTo>
                  <a:lnTo>
                    <a:pt x="5807" y="622"/>
                  </a:lnTo>
                  <a:lnTo>
                    <a:pt x="5819" y="595"/>
                  </a:lnTo>
                  <a:lnTo>
                    <a:pt x="5795" y="567"/>
                  </a:lnTo>
                  <a:lnTo>
                    <a:pt x="5772" y="526"/>
                  </a:lnTo>
                  <a:lnTo>
                    <a:pt x="5772" y="491"/>
                  </a:lnTo>
                  <a:lnTo>
                    <a:pt x="5795" y="457"/>
                  </a:lnTo>
                  <a:lnTo>
                    <a:pt x="5819" y="422"/>
                  </a:lnTo>
                  <a:lnTo>
                    <a:pt x="5937" y="325"/>
                  </a:lnTo>
                  <a:lnTo>
                    <a:pt x="5984" y="291"/>
                  </a:lnTo>
                  <a:lnTo>
                    <a:pt x="6032" y="277"/>
                  </a:lnTo>
                  <a:lnTo>
                    <a:pt x="6079" y="277"/>
                  </a:lnTo>
                  <a:lnTo>
                    <a:pt x="6162" y="298"/>
                  </a:lnTo>
                  <a:lnTo>
                    <a:pt x="6209" y="305"/>
                  </a:lnTo>
                  <a:lnTo>
                    <a:pt x="6268" y="291"/>
                  </a:lnTo>
                  <a:lnTo>
                    <a:pt x="6422" y="249"/>
                  </a:lnTo>
                  <a:lnTo>
                    <a:pt x="6493" y="236"/>
                  </a:lnTo>
                  <a:lnTo>
                    <a:pt x="6576" y="215"/>
                  </a:lnTo>
                  <a:lnTo>
                    <a:pt x="6611" y="173"/>
                  </a:lnTo>
                  <a:lnTo>
                    <a:pt x="6647" y="84"/>
                  </a:lnTo>
                  <a:lnTo>
                    <a:pt x="6706" y="35"/>
                  </a:lnTo>
                  <a:lnTo>
                    <a:pt x="6789" y="35"/>
                  </a:lnTo>
                  <a:lnTo>
                    <a:pt x="6942" y="77"/>
                  </a:lnTo>
                  <a:lnTo>
                    <a:pt x="7002" y="84"/>
                  </a:lnTo>
                  <a:lnTo>
                    <a:pt x="7073" y="77"/>
                  </a:lnTo>
                  <a:lnTo>
                    <a:pt x="7132" y="63"/>
                  </a:lnTo>
                  <a:lnTo>
                    <a:pt x="7191" y="49"/>
                  </a:lnTo>
                  <a:lnTo>
                    <a:pt x="7274" y="1"/>
                  </a:lnTo>
                  <a:lnTo>
                    <a:pt x="7534" y="146"/>
                  </a:lnTo>
                  <a:lnTo>
                    <a:pt x="7735" y="208"/>
                  </a:lnTo>
                  <a:lnTo>
                    <a:pt x="8433" y="394"/>
                  </a:lnTo>
                  <a:lnTo>
                    <a:pt x="8681" y="484"/>
                  </a:lnTo>
                  <a:lnTo>
                    <a:pt x="8823" y="588"/>
                  </a:lnTo>
                  <a:lnTo>
                    <a:pt x="8870" y="685"/>
                  </a:lnTo>
                  <a:lnTo>
                    <a:pt x="8918" y="754"/>
                  </a:lnTo>
                  <a:lnTo>
                    <a:pt x="9000" y="795"/>
                  </a:lnTo>
                  <a:lnTo>
                    <a:pt x="9119" y="830"/>
                  </a:lnTo>
                  <a:lnTo>
                    <a:pt x="9272" y="843"/>
                  </a:lnTo>
                  <a:lnTo>
                    <a:pt x="9793" y="843"/>
                  </a:lnTo>
                  <a:lnTo>
                    <a:pt x="9911" y="850"/>
                  </a:lnTo>
                  <a:lnTo>
                    <a:pt x="10006" y="878"/>
                  </a:lnTo>
                  <a:lnTo>
                    <a:pt x="10148" y="961"/>
                  </a:lnTo>
                  <a:lnTo>
                    <a:pt x="10360" y="1023"/>
                  </a:lnTo>
                  <a:lnTo>
                    <a:pt x="10408" y="1057"/>
                  </a:lnTo>
                  <a:lnTo>
                    <a:pt x="10538" y="1175"/>
                  </a:lnTo>
                  <a:lnTo>
                    <a:pt x="10597" y="1230"/>
                  </a:lnTo>
                  <a:lnTo>
                    <a:pt x="10680" y="1278"/>
                  </a:lnTo>
                  <a:lnTo>
                    <a:pt x="10751" y="1341"/>
                  </a:lnTo>
                  <a:lnTo>
                    <a:pt x="10774" y="1410"/>
                  </a:lnTo>
                  <a:lnTo>
                    <a:pt x="10774" y="1486"/>
                  </a:lnTo>
                  <a:lnTo>
                    <a:pt x="10774" y="1548"/>
                  </a:lnTo>
                  <a:lnTo>
                    <a:pt x="10774" y="1562"/>
                  </a:lnTo>
                  <a:lnTo>
                    <a:pt x="10786" y="1603"/>
                  </a:lnTo>
                  <a:lnTo>
                    <a:pt x="10834" y="1631"/>
                  </a:lnTo>
                  <a:lnTo>
                    <a:pt x="10928" y="1679"/>
                  </a:lnTo>
                  <a:lnTo>
                    <a:pt x="11106" y="1700"/>
                  </a:lnTo>
                  <a:lnTo>
                    <a:pt x="11236" y="1651"/>
                  </a:lnTo>
                  <a:lnTo>
                    <a:pt x="11354" y="1575"/>
                  </a:lnTo>
                  <a:lnTo>
                    <a:pt x="11472" y="1541"/>
                  </a:lnTo>
                  <a:lnTo>
                    <a:pt x="11567" y="1562"/>
                  </a:lnTo>
                  <a:lnTo>
                    <a:pt x="11697" y="1624"/>
                  </a:lnTo>
                  <a:lnTo>
                    <a:pt x="11874" y="1741"/>
                  </a:lnTo>
                  <a:lnTo>
                    <a:pt x="11922" y="1790"/>
                  </a:lnTo>
                  <a:lnTo>
                    <a:pt x="11969" y="1824"/>
                  </a:lnTo>
                  <a:lnTo>
                    <a:pt x="12016" y="1824"/>
                  </a:lnTo>
                  <a:lnTo>
                    <a:pt x="12123" y="1796"/>
                  </a:lnTo>
                  <a:lnTo>
                    <a:pt x="12217" y="1762"/>
                  </a:lnTo>
                  <a:lnTo>
                    <a:pt x="12619" y="1569"/>
                  </a:lnTo>
                  <a:lnTo>
                    <a:pt x="12726" y="1541"/>
                  </a:lnTo>
                  <a:lnTo>
                    <a:pt x="12844" y="1555"/>
                  </a:lnTo>
                  <a:lnTo>
                    <a:pt x="12986" y="1610"/>
                  </a:lnTo>
                  <a:lnTo>
                    <a:pt x="13246" y="1638"/>
                  </a:lnTo>
                  <a:lnTo>
                    <a:pt x="13672" y="1472"/>
                  </a:lnTo>
                  <a:lnTo>
                    <a:pt x="13909" y="1569"/>
                  </a:lnTo>
                  <a:lnTo>
                    <a:pt x="13991" y="1624"/>
                  </a:lnTo>
                  <a:lnTo>
                    <a:pt x="14086" y="1638"/>
                  </a:lnTo>
                  <a:lnTo>
                    <a:pt x="14192" y="1638"/>
                  </a:lnTo>
                  <a:lnTo>
                    <a:pt x="14322" y="1651"/>
                  </a:lnTo>
                  <a:lnTo>
                    <a:pt x="14476" y="1645"/>
                  </a:lnTo>
                  <a:lnTo>
                    <a:pt x="14618" y="1582"/>
                  </a:lnTo>
                  <a:lnTo>
                    <a:pt x="14760" y="1499"/>
                  </a:lnTo>
                  <a:lnTo>
                    <a:pt x="14890" y="1437"/>
                  </a:lnTo>
                  <a:lnTo>
                    <a:pt x="14949" y="1430"/>
                  </a:lnTo>
                  <a:lnTo>
                    <a:pt x="14985" y="1437"/>
                  </a:lnTo>
                  <a:lnTo>
                    <a:pt x="15020" y="1451"/>
                  </a:lnTo>
                  <a:lnTo>
                    <a:pt x="15091" y="1472"/>
                  </a:lnTo>
                  <a:lnTo>
                    <a:pt x="15174" y="1479"/>
                  </a:lnTo>
                  <a:lnTo>
                    <a:pt x="15351" y="1479"/>
                  </a:lnTo>
                  <a:lnTo>
                    <a:pt x="15517" y="1486"/>
                  </a:lnTo>
                  <a:lnTo>
                    <a:pt x="15801" y="1458"/>
                  </a:lnTo>
                  <a:lnTo>
                    <a:pt x="15848" y="1444"/>
                  </a:lnTo>
                  <a:lnTo>
                    <a:pt x="15884" y="1410"/>
                  </a:lnTo>
                  <a:lnTo>
                    <a:pt x="15919" y="1348"/>
                  </a:lnTo>
                  <a:lnTo>
                    <a:pt x="15966" y="1327"/>
                  </a:lnTo>
                  <a:lnTo>
                    <a:pt x="16002" y="1327"/>
                  </a:lnTo>
                  <a:lnTo>
                    <a:pt x="16049" y="1327"/>
                  </a:lnTo>
                  <a:lnTo>
                    <a:pt x="16085" y="1327"/>
                  </a:lnTo>
                  <a:lnTo>
                    <a:pt x="16108" y="1327"/>
                  </a:lnTo>
                  <a:lnTo>
                    <a:pt x="16120" y="1320"/>
                  </a:lnTo>
                  <a:lnTo>
                    <a:pt x="16132" y="1320"/>
                  </a:lnTo>
                  <a:lnTo>
                    <a:pt x="16144" y="1313"/>
                  </a:lnTo>
                  <a:lnTo>
                    <a:pt x="16156" y="1292"/>
                  </a:lnTo>
                  <a:lnTo>
                    <a:pt x="16144" y="1251"/>
                  </a:lnTo>
                  <a:lnTo>
                    <a:pt x="16144" y="1237"/>
                  </a:lnTo>
                  <a:lnTo>
                    <a:pt x="16167" y="1223"/>
                  </a:lnTo>
                  <a:lnTo>
                    <a:pt x="16191" y="1223"/>
                  </a:lnTo>
                  <a:lnTo>
                    <a:pt x="16215" y="1223"/>
                  </a:lnTo>
                  <a:lnTo>
                    <a:pt x="16227" y="1216"/>
                  </a:lnTo>
                  <a:lnTo>
                    <a:pt x="16345" y="1175"/>
                  </a:lnTo>
                  <a:lnTo>
                    <a:pt x="16416" y="1161"/>
                  </a:lnTo>
                  <a:lnTo>
                    <a:pt x="16463" y="1161"/>
                  </a:lnTo>
                  <a:lnTo>
                    <a:pt x="16570" y="1196"/>
                  </a:lnTo>
                  <a:lnTo>
                    <a:pt x="16629" y="1203"/>
                  </a:lnTo>
                  <a:lnTo>
                    <a:pt x="16688" y="1203"/>
                  </a:lnTo>
                  <a:lnTo>
                    <a:pt x="16984" y="1175"/>
                  </a:lnTo>
                  <a:lnTo>
                    <a:pt x="19089" y="1555"/>
                  </a:lnTo>
                  <a:lnTo>
                    <a:pt x="19089" y="1555"/>
                  </a:lnTo>
                  <a:lnTo>
                    <a:pt x="19089" y="1575"/>
                  </a:lnTo>
                  <a:lnTo>
                    <a:pt x="18899" y="1803"/>
                  </a:lnTo>
                  <a:lnTo>
                    <a:pt x="18911" y="1817"/>
                  </a:lnTo>
                  <a:lnTo>
                    <a:pt x="18959" y="1845"/>
                  </a:lnTo>
                  <a:lnTo>
                    <a:pt x="18982" y="1866"/>
                  </a:lnTo>
                  <a:lnTo>
                    <a:pt x="18982" y="1907"/>
                  </a:lnTo>
                  <a:lnTo>
                    <a:pt x="18947" y="1941"/>
                  </a:lnTo>
                  <a:lnTo>
                    <a:pt x="18817" y="2024"/>
                  </a:lnTo>
                  <a:lnTo>
                    <a:pt x="18793" y="2031"/>
                  </a:lnTo>
                  <a:lnTo>
                    <a:pt x="18758" y="2038"/>
                  </a:lnTo>
                  <a:lnTo>
                    <a:pt x="18698" y="2038"/>
                  </a:lnTo>
                  <a:lnTo>
                    <a:pt x="18663" y="2052"/>
                  </a:lnTo>
                  <a:lnTo>
                    <a:pt x="18698" y="2087"/>
                  </a:lnTo>
                  <a:lnTo>
                    <a:pt x="18675" y="2107"/>
                  </a:lnTo>
                  <a:lnTo>
                    <a:pt x="18627" y="2135"/>
                  </a:lnTo>
                  <a:lnTo>
                    <a:pt x="18616" y="2162"/>
                  </a:lnTo>
                  <a:lnTo>
                    <a:pt x="18639" y="2190"/>
                  </a:lnTo>
                  <a:lnTo>
                    <a:pt x="18687" y="2190"/>
                  </a:lnTo>
                  <a:lnTo>
                    <a:pt x="18746" y="2183"/>
                  </a:lnTo>
                  <a:lnTo>
                    <a:pt x="18793" y="2183"/>
                  </a:lnTo>
                  <a:lnTo>
                    <a:pt x="18817" y="2211"/>
                  </a:lnTo>
                  <a:lnTo>
                    <a:pt x="18805" y="2232"/>
                  </a:lnTo>
                  <a:lnTo>
                    <a:pt x="18698" y="2273"/>
                  </a:lnTo>
                  <a:lnTo>
                    <a:pt x="18663" y="2301"/>
                  </a:lnTo>
                  <a:lnTo>
                    <a:pt x="18616" y="2397"/>
                  </a:lnTo>
                  <a:lnTo>
                    <a:pt x="18521" y="2466"/>
                  </a:lnTo>
                  <a:lnTo>
                    <a:pt x="18426" y="2501"/>
                  </a:lnTo>
                  <a:lnTo>
                    <a:pt x="18202" y="2522"/>
                  </a:lnTo>
                  <a:lnTo>
                    <a:pt x="17965" y="2577"/>
                  </a:lnTo>
                  <a:lnTo>
                    <a:pt x="17859" y="2570"/>
                  </a:lnTo>
                  <a:lnTo>
                    <a:pt x="17800" y="2508"/>
                  </a:lnTo>
                  <a:lnTo>
                    <a:pt x="17752" y="2529"/>
                  </a:lnTo>
                  <a:lnTo>
                    <a:pt x="17669" y="2687"/>
                  </a:lnTo>
                  <a:lnTo>
                    <a:pt x="17646" y="2708"/>
                  </a:lnTo>
                  <a:lnTo>
                    <a:pt x="17622" y="2722"/>
                  </a:lnTo>
                  <a:lnTo>
                    <a:pt x="17575" y="2729"/>
                  </a:lnTo>
                  <a:lnTo>
                    <a:pt x="17551" y="2729"/>
                  </a:lnTo>
                  <a:lnTo>
                    <a:pt x="17528" y="2715"/>
                  </a:lnTo>
                  <a:lnTo>
                    <a:pt x="17492" y="2708"/>
                  </a:lnTo>
                  <a:lnTo>
                    <a:pt x="17468" y="2694"/>
                  </a:lnTo>
                  <a:lnTo>
                    <a:pt x="17457" y="2680"/>
                  </a:lnTo>
                  <a:lnTo>
                    <a:pt x="17445" y="2674"/>
                  </a:lnTo>
                  <a:lnTo>
                    <a:pt x="17409" y="2694"/>
                  </a:lnTo>
                  <a:lnTo>
                    <a:pt x="17409" y="2708"/>
                  </a:lnTo>
                  <a:lnTo>
                    <a:pt x="17445" y="2750"/>
                  </a:lnTo>
                  <a:lnTo>
                    <a:pt x="17433" y="2770"/>
                  </a:lnTo>
                  <a:lnTo>
                    <a:pt x="17386" y="2784"/>
                  </a:lnTo>
                  <a:lnTo>
                    <a:pt x="17267" y="2770"/>
                  </a:lnTo>
                  <a:lnTo>
                    <a:pt x="17196" y="2784"/>
                  </a:lnTo>
                  <a:lnTo>
                    <a:pt x="17173" y="2805"/>
                  </a:lnTo>
                  <a:lnTo>
                    <a:pt x="17114" y="2888"/>
                  </a:lnTo>
                  <a:lnTo>
                    <a:pt x="17054" y="2957"/>
                  </a:lnTo>
                  <a:lnTo>
                    <a:pt x="17019" y="2977"/>
                  </a:lnTo>
                  <a:lnTo>
                    <a:pt x="16960" y="2998"/>
                  </a:lnTo>
                  <a:lnTo>
                    <a:pt x="16853" y="3019"/>
                  </a:lnTo>
                  <a:lnTo>
                    <a:pt x="16794" y="3026"/>
                  </a:lnTo>
                  <a:lnTo>
                    <a:pt x="16747" y="3026"/>
                  </a:lnTo>
                  <a:lnTo>
                    <a:pt x="16688" y="3005"/>
                  </a:lnTo>
                  <a:lnTo>
                    <a:pt x="16629" y="2950"/>
                  </a:lnTo>
                  <a:lnTo>
                    <a:pt x="16570" y="2936"/>
                  </a:lnTo>
                  <a:lnTo>
                    <a:pt x="16534" y="2977"/>
                  </a:lnTo>
                  <a:lnTo>
                    <a:pt x="16487" y="3012"/>
                  </a:lnTo>
                  <a:lnTo>
                    <a:pt x="16416" y="3033"/>
                  </a:lnTo>
                  <a:lnTo>
                    <a:pt x="16321" y="3047"/>
                  </a:lnTo>
                  <a:lnTo>
                    <a:pt x="16286" y="3053"/>
                  </a:lnTo>
                  <a:lnTo>
                    <a:pt x="16203" y="3081"/>
                  </a:lnTo>
                  <a:lnTo>
                    <a:pt x="16120" y="3095"/>
                  </a:lnTo>
                  <a:lnTo>
                    <a:pt x="16096" y="3116"/>
                  </a:lnTo>
                  <a:lnTo>
                    <a:pt x="16085" y="3143"/>
                  </a:lnTo>
                  <a:lnTo>
                    <a:pt x="16061" y="3178"/>
                  </a:lnTo>
                  <a:lnTo>
                    <a:pt x="16049" y="3198"/>
                  </a:lnTo>
                  <a:lnTo>
                    <a:pt x="16049" y="3212"/>
                  </a:lnTo>
                  <a:lnTo>
                    <a:pt x="16037" y="3212"/>
                  </a:lnTo>
                  <a:lnTo>
                    <a:pt x="15978" y="3205"/>
                  </a:lnTo>
                  <a:lnTo>
                    <a:pt x="15966" y="3212"/>
                  </a:lnTo>
                  <a:lnTo>
                    <a:pt x="15955" y="3226"/>
                  </a:lnTo>
                  <a:lnTo>
                    <a:pt x="15943" y="3247"/>
                  </a:lnTo>
                  <a:lnTo>
                    <a:pt x="15943" y="3295"/>
                  </a:lnTo>
                  <a:lnTo>
                    <a:pt x="15931" y="3309"/>
                  </a:lnTo>
                  <a:lnTo>
                    <a:pt x="15919" y="3330"/>
                  </a:lnTo>
                  <a:lnTo>
                    <a:pt x="15895" y="3343"/>
                  </a:lnTo>
                  <a:lnTo>
                    <a:pt x="15836" y="3357"/>
                  </a:lnTo>
                  <a:lnTo>
                    <a:pt x="15860" y="3385"/>
                  </a:lnTo>
                  <a:lnTo>
                    <a:pt x="15919" y="3426"/>
                  </a:lnTo>
                  <a:lnTo>
                    <a:pt x="15884" y="3461"/>
                  </a:lnTo>
                  <a:lnTo>
                    <a:pt x="15742" y="3495"/>
                  </a:lnTo>
                  <a:lnTo>
                    <a:pt x="15694" y="3537"/>
                  </a:lnTo>
                  <a:lnTo>
                    <a:pt x="15612" y="3571"/>
                  </a:lnTo>
                  <a:lnTo>
                    <a:pt x="15588" y="3592"/>
                  </a:lnTo>
                  <a:lnTo>
                    <a:pt x="15576" y="3620"/>
                  </a:lnTo>
                  <a:lnTo>
                    <a:pt x="15576" y="3640"/>
                  </a:lnTo>
                  <a:lnTo>
                    <a:pt x="15576" y="3668"/>
                  </a:lnTo>
                  <a:lnTo>
                    <a:pt x="15529" y="3765"/>
                  </a:lnTo>
                  <a:lnTo>
                    <a:pt x="15541" y="3806"/>
                  </a:lnTo>
                  <a:lnTo>
                    <a:pt x="15635" y="3834"/>
                  </a:lnTo>
                  <a:lnTo>
                    <a:pt x="15659" y="3868"/>
                  </a:lnTo>
                  <a:lnTo>
                    <a:pt x="15706" y="3944"/>
                  </a:lnTo>
                  <a:lnTo>
                    <a:pt x="15718" y="4034"/>
                  </a:lnTo>
                  <a:lnTo>
                    <a:pt x="15635" y="4089"/>
                  </a:lnTo>
                  <a:lnTo>
                    <a:pt x="15387" y="4172"/>
                  </a:lnTo>
                  <a:lnTo>
                    <a:pt x="15387" y="4186"/>
                  </a:lnTo>
                  <a:lnTo>
                    <a:pt x="15375" y="4214"/>
                  </a:lnTo>
                  <a:lnTo>
                    <a:pt x="15363" y="4221"/>
                  </a:lnTo>
                  <a:lnTo>
                    <a:pt x="15351" y="4221"/>
                  </a:lnTo>
                  <a:lnTo>
                    <a:pt x="15304" y="4221"/>
                  </a:lnTo>
                  <a:lnTo>
                    <a:pt x="15257" y="4221"/>
                  </a:lnTo>
                  <a:lnTo>
                    <a:pt x="15209" y="4221"/>
                  </a:lnTo>
                  <a:lnTo>
                    <a:pt x="15162" y="4227"/>
                  </a:lnTo>
                  <a:lnTo>
                    <a:pt x="15115" y="4241"/>
                  </a:lnTo>
                  <a:lnTo>
                    <a:pt x="15020" y="4290"/>
                  </a:lnTo>
                  <a:lnTo>
                    <a:pt x="14985" y="4297"/>
                  </a:lnTo>
                  <a:lnTo>
                    <a:pt x="14961" y="4269"/>
                  </a:lnTo>
                  <a:lnTo>
                    <a:pt x="14890" y="4234"/>
                  </a:lnTo>
                  <a:lnTo>
                    <a:pt x="14831" y="4234"/>
                  </a:lnTo>
                  <a:lnTo>
                    <a:pt x="14713" y="4248"/>
                  </a:lnTo>
                  <a:lnTo>
                    <a:pt x="14689" y="4241"/>
                  </a:lnTo>
                  <a:lnTo>
                    <a:pt x="14665" y="4186"/>
                  </a:lnTo>
                  <a:lnTo>
                    <a:pt x="14630" y="4186"/>
                  </a:lnTo>
                  <a:lnTo>
                    <a:pt x="14524" y="4248"/>
                  </a:lnTo>
                  <a:lnTo>
                    <a:pt x="14488" y="4269"/>
                  </a:lnTo>
                  <a:lnTo>
                    <a:pt x="14453" y="4276"/>
                  </a:lnTo>
                  <a:lnTo>
                    <a:pt x="14429" y="4290"/>
                  </a:lnTo>
                  <a:lnTo>
                    <a:pt x="14393" y="4310"/>
                  </a:lnTo>
                  <a:lnTo>
                    <a:pt x="14429" y="4393"/>
                  </a:lnTo>
                  <a:lnTo>
                    <a:pt x="14405" y="4428"/>
                  </a:lnTo>
                  <a:lnTo>
                    <a:pt x="14311" y="4490"/>
                  </a:lnTo>
                  <a:lnTo>
                    <a:pt x="14287" y="4524"/>
                  </a:lnTo>
                  <a:lnTo>
                    <a:pt x="14299" y="4545"/>
                  </a:lnTo>
                  <a:lnTo>
                    <a:pt x="14334" y="4600"/>
                  </a:lnTo>
                  <a:lnTo>
                    <a:pt x="14346" y="4635"/>
                  </a:lnTo>
                  <a:lnTo>
                    <a:pt x="14334" y="4669"/>
                  </a:lnTo>
                  <a:lnTo>
                    <a:pt x="14299" y="4697"/>
                  </a:lnTo>
                  <a:lnTo>
                    <a:pt x="14240" y="4752"/>
                  </a:lnTo>
                  <a:lnTo>
                    <a:pt x="14216" y="4794"/>
                  </a:lnTo>
                  <a:lnTo>
                    <a:pt x="14192" y="4849"/>
                  </a:lnTo>
                  <a:lnTo>
                    <a:pt x="14157" y="4897"/>
                  </a:lnTo>
                  <a:lnTo>
                    <a:pt x="14110" y="4925"/>
                  </a:lnTo>
                  <a:lnTo>
                    <a:pt x="14228" y="5029"/>
                  </a:lnTo>
                  <a:lnTo>
                    <a:pt x="14263" y="5077"/>
                  </a:lnTo>
                  <a:lnTo>
                    <a:pt x="14393" y="5153"/>
                  </a:lnTo>
                  <a:lnTo>
                    <a:pt x="14429" y="5181"/>
                  </a:lnTo>
                  <a:lnTo>
                    <a:pt x="14441" y="5194"/>
                  </a:lnTo>
                  <a:lnTo>
                    <a:pt x="14453" y="5215"/>
                  </a:lnTo>
                  <a:lnTo>
                    <a:pt x="14441" y="5236"/>
                  </a:lnTo>
                  <a:lnTo>
                    <a:pt x="14405" y="5270"/>
                  </a:lnTo>
                  <a:lnTo>
                    <a:pt x="14393" y="5284"/>
                  </a:lnTo>
                  <a:lnTo>
                    <a:pt x="14382" y="5298"/>
                  </a:lnTo>
                  <a:lnTo>
                    <a:pt x="14334" y="5319"/>
                  </a:lnTo>
                  <a:lnTo>
                    <a:pt x="14322" y="5333"/>
                  </a:lnTo>
                  <a:lnTo>
                    <a:pt x="14299" y="5395"/>
                  </a:lnTo>
                  <a:lnTo>
                    <a:pt x="14287" y="5415"/>
                  </a:lnTo>
                  <a:lnTo>
                    <a:pt x="14228" y="5436"/>
                  </a:lnTo>
                  <a:lnTo>
                    <a:pt x="14062" y="5464"/>
                  </a:lnTo>
                  <a:lnTo>
                    <a:pt x="14027" y="5484"/>
                  </a:lnTo>
                  <a:lnTo>
                    <a:pt x="14003" y="5533"/>
                  </a:lnTo>
                  <a:lnTo>
                    <a:pt x="13956" y="5505"/>
                  </a:lnTo>
                  <a:lnTo>
                    <a:pt x="13909" y="5450"/>
                  </a:lnTo>
                  <a:lnTo>
                    <a:pt x="13897" y="5429"/>
                  </a:lnTo>
                  <a:lnTo>
                    <a:pt x="13636" y="5512"/>
                  </a:lnTo>
                  <a:lnTo>
                    <a:pt x="13625" y="5526"/>
                  </a:lnTo>
                  <a:lnTo>
                    <a:pt x="13566" y="5554"/>
                  </a:lnTo>
                  <a:lnTo>
                    <a:pt x="13506" y="5657"/>
                  </a:lnTo>
                  <a:lnTo>
                    <a:pt x="13471" y="5692"/>
                  </a:lnTo>
                  <a:lnTo>
                    <a:pt x="13435" y="5712"/>
                  </a:lnTo>
                  <a:lnTo>
                    <a:pt x="13400" y="5705"/>
                  </a:lnTo>
                  <a:lnTo>
                    <a:pt x="13246" y="5692"/>
                  </a:lnTo>
                  <a:lnTo>
                    <a:pt x="13187" y="5678"/>
                  </a:lnTo>
                  <a:lnTo>
                    <a:pt x="13140" y="5650"/>
                  </a:lnTo>
                  <a:lnTo>
                    <a:pt x="13033" y="5629"/>
                  </a:lnTo>
                  <a:lnTo>
                    <a:pt x="12939" y="5602"/>
                  </a:lnTo>
                  <a:lnTo>
                    <a:pt x="12880" y="5616"/>
                  </a:lnTo>
                  <a:lnTo>
                    <a:pt x="12773" y="5657"/>
                  </a:lnTo>
                  <a:lnTo>
                    <a:pt x="12761" y="5629"/>
                  </a:lnTo>
                  <a:lnTo>
                    <a:pt x="12749" y="5609"/>
                  </a:lnTo>
                  <a:lnTo>
                    <a:pt x="12714" y="5595"/>
                  </a:lnTo>
                  <a:lnTo>
                    <a:pt x="12667" y="5581"/>
                  </a:lnTo>
                  <a:lnTo>
                    <a:pt x="12655" y="5595"/>
                  </a:lnTo>
                  <a:lnTo>
                    <a:pt x="12631" y="5616"/>
                  </a:lnTo>
                  <a:lnTo>
                    <a:pt x="12619" y="5636"/>
                  </a:lnTo>
                  <a:lnTo>
                    <a:pt x="12608" y="5699"/>
                  </a:lnTo>
                  <a:lnTo>
                    <a:pt x="12584" y="5699"/>
                  </a:lnTo>
                  <a:lnTo>
                    <a:pt x="12525" y="5692"/>
                  </a:lnTo>
                  <a:lnTo>
                    <a:pt x="12477" y="5664"/>
                  </a:lnTo>
                  <a:lnTo>
                    <a:pt x="12371" y="5540"/>
                  </a:lnTo>
                  <a:lnTo>
                    <a:pt x="12324" y="5505"/>
                  </a:lnTo>
                  <a:lnTo>
                    <a:pt x="12253" y="5512"/>
                  </a:lnTo>
                  <a:lnTo>
                    <a:pt x="12194" y="5533"/>
                  </a:lnTo>
                  <a:lnTo>
                    <a:pt x="12016" y="5616"/>
                  </a:lnTo>
                  <a:lnTo>
                    <a:pt x="11945" y="5629"/>
                  </a:lnTo>
                  <a:lnTo>
                    <a:pt x="11555" y="5664"/>
                  </a:lnTo>
                  <a:lnTo>
                    <a:pt x="11519" y="5685"/>
                  </a:lnTo>
                  <a:lnTo>
                    <a:pt x="11496" y="5705"/>
                  </a:lnTo>
                  <a:lnTo>
                    <a:pt x="11449" y="5733"/>
                  </a:lnTo>
                  <a:lnTo>
                    <a:pt x="11378" y="5754"/>
                  </a:lnTo>
                  <a:lnTo>
                    <a:pt x="11307" y="5768"/>
                  </a:lnTo>
                  <a:lnTo>
                    <a:pt x="11224" y="5761"/>
                  </a:lnTo>
                  <a:lnTo>
                    <a:pt x="11070" y="5740"/>
                  </a:lnTo>
                  <a:lnTo>
                    <a:pt x="10987" y="5733"/>
                  </a:lnTo>
                  <a:lnTo>
                    <a:pt x="10952" y="5726"/>
                  </a:lnTo>
                  <a:lnTo>
                    <a:pt x="10940" y="5712"/>
                  </a:lnTo>
                  <a:lnTo>
                    <a:pt x="10940" y="5664"/>
                  </a:lnTo>
                  <a:lnTo>
                    <a:pt x="10916" y="5657"/>
                  </a:lnTo>
                  <a:lnTo>
                    <a:pt x="10822" y="5643"/>
                  </a:lnTo>
                  <a:lnTo>
                    <a:pt x="10786" y="5643"/>
                  </a:lnTo>
                  <a:lnTo>
                    <a:pt x="10538" y="5678"/>
                  </a:lnTo>
                  <a:lnTo>
                    <a:pt x="10479" y="5664"/>
                  </a:lnTo>
                  <a:lnTo>
                    <a:pt x="10313" y="5554"/>
                  </a:lnTo>
                  <a:lnTo>
                    <a:pt x="10207" y="5498"/>
                  </a:lnTo>
                  <a:lnTo>
                    <a:pt x="10100" y="5471"/>
                  </a:lnTo>
                  <a:lnTo>
                    <a:pt x="9970" y="5471"/>
                  </a:lnTo>
                  <a:lnTo>
                    <a:pt x="9734" y="5491"/>
                  </a:lnTo>
                  <a:lnTo>
                    <a:pt x="9674" y="5484"/>
                  </a:lnTo>
                  <a:lnTo>
                    <a:pt x="9627" y="5457"/>
                  </a:lnTo>
                  <a:lnTo>
                    <a:pt x="9604" y="5408"/>
                  </a:lnTo>
                  <a:lnTo>
                    <a:pt x="9580" y="5388"/>
                  </a:lnTo>
                  <a:lnTo>
                    <a:pt x="9391" y="5305"/>
                  </a:lnTo>
                  <a:lnTo>
                    <a:pt x="9261" y="5181"/>
                  </a:lnTo>
                  <a:lnTo>
                    <a:pt x="9237" y="5160"/>
                  </a:lnTo>
                  <a:lnTo>
                    <a:pt x="9201" y="5160"/>
                  </a:lnTo>
                  <a:lnTo>
                    <a:pt x="8977" y="5077"/>
                  </a:lnTo>
                  <a:lnTo>
                    <a:pt x="8894" y="5056"/>
                  </a:lnTo>
                  <a:lnTo>
                    <a:pt x="8870" y="5070"/>
                  </a:lnTo>
                  <a:lnTo>
                    <a:pt x="8870" y="5146"/>
                  </a:lnTo>
                  <a:lnTo>
                    <a:pt x="8835" y="5181"/>
                  </a:lnTo>
                  <a:lnTo>
                    <a:pt x="8764" y="5174"/>
                  </a:lnTo>
                  <a:lnTo>
                    <a:pt x="8634" y="5139"/>
                  </a:lnTo>
                  <a:lnTo>
                    <a:pt x="8551" y="5146"/>
                  </a:lnTo>
                  <a:lnTo>
                    <a:pt x="8468" y="5174"/>
                  </a:lnTo>
                  <a:lnTo>
                    <a:pt x="8397" y="5208"/>
                  </a:lnTo>
                  <a:lnTo>
                    <a:pt x="8326" y="5229"/>
                  </a:lnTo>
                  <a:lnTo>
                    <a:pt x="8102" y="5257"/>
                  </a:lnTo>
                  <a:lnTo>
                    <a:pt x="8054" y="5277"/>
                  </a:lnTo>
                  <a:lnTo>
                    <a:pt x="8042" y="5319"/>
                  </a:lnTo>
                  <a:lnTo>
                    <a:pt x="8031" y="5408"/>
                  </a:lnTo>
                  <a:lnTo>
                    <a:pt x="8007" y="5443"/>
                  </a:lnTo>
                  <a:lnTo>
                    <a:pt x="7948" y="5464"/>
                  </a:lnTo>
                  <a:lnTo>
                    <a:pt x="7912" y="5436"/>
                  </a:lnTo>
                  <a:lnTo>
                    <a:pt x="7877" y="5353"/>
                  </a:lnTo>
                  <a:lnTo>
                    <a:pt x="7829" y="5319"/>
                  </a:lnTo>
                  <a:lnTo>
                    <a:pt x="7794" y="5326"/>
                  </a:lnTo>
                  <a:lnTo>
                    <a:pt x="7723" y="5402"/>
                  </a:lnTo>
                  <a:lnTo>
                    <a:pt x="7628" y="5464"/>
                  </a:lnTo>
                  <a:lnTo>
                    <a:pt x="7617" y="5491"/>
                  </a:lnTo>
                  <a:lnTo>
                    <a:pt x="7628" y="5505"/>
                  </a:lnTo>
                  <a:lnTo>
                    <a:pt x="7676" y="5533"/>
                  </a:lnTo>
                  <a:lnTo>
                    <a:pt x="7699" y="5554"/>
                  </a:lnTo>
                  <a:lnTo>
                    <a:pt x="7652" y="5602"/>
                  </a:lnTo>
                  <a:lnTo>
                    <a:pt x="7522" y="5581"/>
                  </a:lnTo>
                  <a:lnTo>
                    <a:pt x="7250" y="5505"/>
                  </a:lnTo>
                  <a:lnTo>
                    <a:pt x="7214" y="5533"/>
                  </a:lnTo>
                  <a:lnTo>
                    <a:pt x="7144" y="5526"/>
                  </a:lnTo>
                  <a:lnTo>
                    <a:pt x="7073" y="5498"/>
                  </a:lnTo>
                  <a:lnTo>
                    <a:pt x="7013" y="5491"/>
                  </a:lnTo>
                  <a:lnTo>
                    <a:pt x="6966" y="5491"/>
                  </a:lnTo>
                  <a:lnTo>
                    <a:pt x="6919" y="5512"/>
                  </a:lnTo>
                  <a:lnTo>
                    <a:pt x="6883" y="5519"/>
                  </a:lnTo>
                  <a:lnTo>
                    <a:pt x="6848" y="5519"/>
                  </a:lnTo>
                  <a:lnTo>
                    <a:pt x="6765" y="5484"/>
                  </a:lnTo>
                  <a:lnTo>
                    <a:pt x="6659" y="5450"/>
                  </a:lnTo>
                  <a:lnTo>
                    <a:pt x="6588" y="5346"/>
                  </a:lnTo>
                  <a:lnTo>
                    <a:pt x="6505" y="5326"/>
                  </a:lnTo>
                  <a:lnTo>
                    <a:pt x="6398" y="5312"/>
                  </a:lnTo>
                  <a:lnTo>
                    <a:pt x="6351" y="5312"/>
                  </a:lnTo>
                  <a:lnTo>
                    <a:pt x="6245" y="5346"/>
                  </a:lnTo>
                  <a:lnTo>
                    <a:pt x="6197" y="5353"/>
                  </a:lnTo>
                  <a:lnTo>
                    <a:pt x="6162" y="5346"/>
                  </a:lnTo>
                  <a:lnTo>
                    <a:pt x="6126" y="5339"/>
                  </a:lnTo>
                  <a:lnTo>
                    <a:pt x="6162" y="5284"/>
                  </a:lnTo>
                  <a:lnTo>
                    <a:pt x="6162" y="5229"/>
                  </a:lnTo>
                  <a:lnTo>
                    <a:pt x="6126" y="5201"/>
                  </a:lnTo>
                  <a:lnTo>
                    <a:pt x="6020" y="5201"/>
                  </a:lnTo>
                  <a:lnTo>
                    <a:pt x="5854" y="5243"/>
                  </a:lnTo>
                  <a:lnTo>
                    <a:pt x="5760" y="5250"/>
                  </a:lnTo>
                  <a:lnTo>
                    <a:pt x="5677" y="5229"/>
                  </a:lnTo>
                  <a:lnTo>
                    <a:pt x="5559" y="5270"/>
                  </a:lnTo>
                  <a:lnTo>
                    <a:pt x="5369" y="5395"/>
                  </a:lnTo>
                  <a:lnTo>
                    <a:pt x="5239" y="5443"/>
                  </a:lnTo>
                  <a:lnTo>
                    <a:pt x="5097" y="5478"/>
                  </a:lnTo>
                  <a:lnTo>
                    <a:pt x="5027" y="5484"/>
                  </a:lnTo>
                  <a:lnTo>
                    <a:pt x="4920" y="5491"/>
                  </a:lnTo>
                  <a:lnTo>
                    <a:pt x="4908" y="5505"/>
                  </a:lnTo>
                  <a:lnTo>
                    <a:pt x="4896" y="5519"/>
                  </a:lnTo>
                  <a:lnTo>
                    <a:pt x="4896" y="5588"/>
                  </a:lnTo>
                  <a:lnTo>
                    <a:pt x="4885" y="5588"/>
                  </a:lnTo>
                  <a:lnTo>
                    <a:pt x="4754" y="5650"/>
                  </a:lnTo>
                  <a:lnTo>
                    <a:pt x="4731" y="5671"/>
                  </a:lnTo>
                  <a:lnTo>
                    <a:pt x="4731" y="5699"/>
                  </a:lnTo>
                  <a:lnTo>
                    <a:pt x="4731" y="5726"/>
                  </a:lnTo>
                  <a:lnTo>
                    <a:pt x="4719" y="5754"/>
                  </a:lnTo>
                  <a:lnTo>
                    <a:pt x="4695" y="5768"/>
                  </a:lnTo>
                  <a:lnTo>
                    <a:pt x="4542" y="5768"/>
                  </a:lnTo>
                  <a:lnTo>
                    <a:pt x="4506" y="5754"/>
                  </a:lnTo>
                  <a:lnTo>
                    <a:pt x="4506" y="5733"/>
                  </a:lnTo>
                  <a:lnTo>
                    <a:pt x="4506" y="5712"/>
                  </a:lnTo>
                  <a:lnTo>
                    <a:pt x="4506" y="5692"/>
                  </a:lnTo>
                  <a:lnTo>
                    <a:pt x="4435" y="5664"/>
                  </a:lnTo>
                  <a:lnTo>
                    <a:pt x="4388" y="5685"/>
                  </a:lnTo>
                  <a:lnTo>
                    <a:pt x="4341" y="5712"/>
                  </a:lnTo>
                  <a:lnTo>
                    <a:pt x="4281" y="5733"/>
                  </a:lnTo>
                  <a:lnTo>
                    <a:pt x="4210" y="5740"/>
                  </a:lnTo>
                  <a:lnTo>
                    <a:pt x="4139" y="5754"/>
                  </a:lnTo>
                  <a:lnTo>
                    <a:pt x="4069" y="5768"/>
                  </a:lnTo>
                  <a:lnTo>
                    <a:pt x="4021" y="5795"/>
                  </a:lnTo>
                  <a:lnTo>
                    <a:pt x="4009" y="5816"/>
                  </a:lnTo>
                  <a:lnTo>
                    <a:pt x="3986" y="5844"/>
                  </a:lnTo>
                  <a:lnTo>
                    <a:pt x="3974" y="5857"/>
                  </a:lnTo>
                  <a:lnTo>
                    <a:pt x="3927" y="5871"/>
                  </a:lnTo>
                  <a:lnTo>
                    <a:pt x="3879" y="5871"/>
                  </a:lnTo>
                  <a:lnTo>
                    <a:pt x="3797" y="5850"/>
                  </a:lnTo>
                  <a:lnTo>
                    <a:pt x="3749" y="5844"/>
                  </a:lnTo>
                  <a:lnTo>
                    <a:pt x="3666" y="5844"/>
                  </a:lnTo>
                  <a:lnTo>
                    <a:pt x="3584" y="5844"/>
                  </a:lnTo>
                  <a:lnTo>
                    <a:pt x="3536" y="5871"/>
                  </a:lnTo>
                  <a:lnTo>
                    <a:pt x="3560" y="5920"/>
                  </a:lnTo>
                  <a:lnTo>
                    <a:pt x="3584" y="5926"/>
                  </a:lnTo>
                  <a:lnTo>
                    <a:pt x="3643" y="5940"/>
                  </a:lnTo>
                  <a:lnTo>
                    <a:pt x="3666" y="5947"/>
                  </a:lnTo>
                  <a:lnTo>
                    <a:pt x="3655" y="5968"/>
                  </a:lnTo>
                  <a:lnTo>
                    <a:pt x="3643" y="5989"/>
                  </a:lnTo>
                  <a:lnTo>
                    <a:pt x="3619" y="6002"/>
                  </a:lnTo>
                  <a:lnTo>
                    <a:pt x="3595" y="6009"/>
                  </a:lnTo>
                  <a:lnTo>
                    <a:pt x="3501" y="5996"/>
                  </a:lnTo>
                  <a:lnTo>
                    <a:pt x="3430" y="5968"/>
                  </a:lnTo>
                  <a:lnTo>
                    <a:pt x="3359" y="5954"/>
                  </a:lnTo>
                  <a:lnTo>
                    <a:pt x="3264" y="5982"/>
                  </a:lnTo>
                  <a:lnTo>
                    <a:pt x="3217" y="6023"/>
                  </a:lnTo>
                  <a:lnTo>
                    <a:pt x="3170" y="6113"/>
                  </a:lnTo>
                  <a:lnTo>
                    <a:pt x="3122" y="6154"/>
                  </a:lnTo>
                  <a:lnTo>
                    <a:pt x="3051" y="6168"/>
                  </a:lnTo>
                  <a:lnTo>
                    <a:pt x="2992" y="6154"/>
                  </a:lnTo>
                  <a:lnTo>
                    <a:pt x="2921" y="6141"/>
                  </a:lnTo>
                  <a:lnTo>
                    <a:pt x="2850" y="6175"/>
                  </a:lnTo>
                  <a:lnTo>
                    <a:pt x="2839" y="6203"/>
                  </a:lnTo>
                  <a:lnTo>
                    <a:pt x="2839" y="6223"/>
                  </a:lnTo>
                  <a:lnTo>
                    <a:pt x="2839" y="6244"/>
                  </a:lnTo>
                  <a:lnTo>
                    <a:pt x="2803" y="6251"/>
                  </a:lnTo>
                  <a:lnTo>
                    <a:pt x="2768" y="6251"/>
                  </a:lnTo>
                  <a:lnTo>
                    <a:pt x="2744" y="6230"/>
                  </a:lnTo>
                  <a:lnTo>
                    <a:pt x="2732" y="6210"/>
                  </a:lnTo>
                  <a:lnTo>
                    <a:pt x="2708" y="6189"/>
                  </a:lnTo>
                  <a:lnTo>
                    <a:pt x="2626" y="6154"/>
                  </a:lnTo>
                  <a:lnTo>
                    <a:pt x="2590" y="6175"/>
                  </a:lnTo>
                  <a:lnTo>
                    <a:pt x="2543" y="6272"/>
                  </a:lnTo>
                  <a:lnTo>
                    <a:pt x="2507" y="6306"/>
                  </a:lnTo>
                  <a:lnTo>
                    <a:pt x="2484" y="6327"/>
                  </a:lnTo>
                  <a:lnTo>
                    <a:pt x="2436" y="6348"/>
                  </a:lnTo>
                  <a:lnTo>
                    <a:pt x="2413" y="6355"/>
                  </a:lnTo>
                  <a:lnTo>
                    <a:pt x="2413" y="6355"/>
                  </a:lnTo>
                  <a:lnTo>
                    <a:pt x="2507" y="6438"/>
                  </a:lnTo>
                  <a:lnTo>
                    <a:pt x="2803" y="6707"/>
                  </a:lnTo>
                  <a:lnTo>
                    <a:pt x="3099" y="6983"/>
                  </a:lnTo>
                  <a:lnTo>
                    <a:pt x="3406" y="7259"/>
                  </a:lnTo>
                  <a:lnTo>
                    <a:pt x="3702" y="7529"/>
                  </a:lnTo>
                  <a:lnTo>
                    <a:pt x="3998" y="7805"/>
                  </a:lnTo>
                  <a:lnTo>
                    <a:pt x="4305" y="8074"/>
                  </a:lnTo>
                  <a:lnTo>
                    <a:pt x="4601" y="8351"/>
                  </a:lnTo>
                  <a:lnTo>
                    <a:pt x="4896" y="8627"/>
                  </a:lnTo>
                  <a:lnTo>
                    <a:pt x="5027" y="8737"/>
                  </a:lnTo>
                  <a:lnTo>
                    <a:pt x="4861" y="8751"/>
                  </a:lnTo>
                  <a:lnTo>
                    <a:pt x="4341" y="8910"/>
                  </a:lnTo>
                  <a:lnTo>
                    <a:pt x="4305" y="8924"/>
                  </a:lnTo>
                  <a:lnTo>
                    <a:pt x="4104" y="8958"/>
                  </a:lnTo>
                  <a:lnTo>
                    <a:pt x="3998" y="8958"/>
                  </a:lnTo>
                  <a:lnTo>
                    <a:pt x="3903" y="8931"/>
                  </a:lnTo>
                  <a:lnTo>
                    <a:pt x="3749" y="8855"/>
                  </a:lnTo>
                  <a:lnTo>
                    <a:pt x="3666" y="8820"/>
                  </a:lnTo>
                  <a:lnTo>
                    <a:pt x="3560" y="8813"/>
                  </a:lnTo>
                  <a:lnTo>
                    <a:pt x="3406" y="8848"/>
                  </a:lnTo>
                  <a:lnTo>
                    <a:pt x="3264" y="8910"/>
                  </a:lnTo>
                  <a:lnTo>
                    <a:pt x="3146" y="8986"/>
                  </a:lnTo>
                  <a:lnTo>
                    <a:pt x="3051" y="9062"/>
                  </a:lnTo>
                  <a:lnTo>
                    <a:pt x="3004" y="9138"/>
                  </a:lnTo>
                  <a:lnTo>
                    <a:pt x="2980" y="9221"/>
                  </a:lnTo>
                  <a:lnTo>
                    <a:pt x="2945" y="9290"/>
                  </a:lnTo>
                  <a:lnTo>
                    <a:pt x="2839" y="9352"/>
                  </a:lnTo>
                  <a:lnTo>
                    <a:pt x="2460" y="9469"/>
                  </a:lnTo>
                  <a:lnTo>
                    <a:pt x="2342" y="9525"/>
                  </a:lnTo>
                  <a:lnTo>
                    <a:pt x="2259" y="9573"/>
                  </a:lnTo>
                  <a:lnTo>
                    <a:pt x="2200" y="9635"/>
                  </a:lnTo>
                  <a:lnTo>
                    <a:pt x="2093" y="9759"/>
                  </a:lnTo>
                  <a:lnTo>
                    <a:pt x="2082" y="9753"/>
                  </a:lnTo>
                  <a:lnTo>
                    <a:pt x="2082" y="9746"/>
                  </a:lnTo>
                  <a:lnTo>
                    <a:pt x="2082" y="9739"/>
                  </a:lnTo>
                  <a:lnTo>
                    <a:pt x="2070" y="9739"/>
                  </a:lnTo>
                  <a:lnTo>
                    <a:pt x="2070" y="9732"/>
                  </a:lnTo>
                  <a:lnTo>
                    <a:pt x="2070" y="9725"/>
                  </a:lnTo>
                  <a:lnTo>
                    <a:pt x="2058" y="9725"/>
                  </a:lnTo>
                  <a:lnTo>
                    <a:pt x="2058" y="9718"/>
                  </a:lnTo>
                  <a:lnTo>
                    <a:pt x="2046" y="9711"/>
                  </a:lnTo>
                  <a:lnTo>
                    <a:pt x="2046" y="9704"/>
                  </a:lnTo>
                  <a:lnTo>
                    <a:pt x="2046" y="9704"/>
                  </a:lnTo>
                  <a:lnTo>
                    <a:pt x="2034" y="9697"/>
                  </a:lnTo>
                  <a:lnTo>
                    <a:pt x="2034" y="9690"/>
                  </a:lnTo>
                  <a:lnTo>
                    <a:pt x="2034" y="9690"/>
                  </a:lnTo>
                  <a:lnTo>
                    <a:pt x="2022" y="9683"/>
                  </a:lnTo>
                  <a:lnTo>
                    <a:pt x="2022" y="9677"/>
                  </a:lnTo>
                  <a:lnTo>
                    <a:pt x="1904" y="9317"/>
                  </a:lnTo>
                  <a:lnTo>
                    <a:pt x="1798" y="8958"/>
                  </a:lnTo>
                  <a:lnTo>
                    <a:pt x="1679" y="8599"/>
                  </a:lnTo>
                  <a:lnTo>
                    <a:pt x="1573" y="8233"/>
                  </a:lnTo>
                  <a:lnTo>
                    <a:pt x="1467" y="7874"/>
                  </a:lnTo>
                  <a:lnTo>
                    <a:pt x="1348" y="7515"/>
                  </a:lnTo>
                  <a:lnTo>
                    <a:pt x="1242" y="7156"/>
                  </a:lnTo>
                  <a:lnTo>
                    <a:pt x="1124" y="6797"/>
                  </a:lnTo>
                  <a:lnTo>
                    <a:pt x="1017" y="6438"/>
                  </a:lnTo>
                  <a:lnTo>
                    <a:pt x="899" y="6078"/>
                  </a:lnTo>
                  <a:lnTo>
                    <a:pt x="792" y="5719"/>
                  </a:lnTo>
                  <a:lnTo>
                    <a:pt x="674" y="5353"/>
                  </a:lnTo>
                  <a:lnTo>
                    <a:pt x="568" y="4994"/>
                  </a:lnTo>
                  <a:lnTo>
                    <a:pt x="449" y="4635"/>
                  </a:lnTo>
                  <a:lnTo>
                    <a:pt x="343" y="4276"/>
                  </a:lnTo>
                  <a:lnTo>
                    <a:pt x="225" y="3917"/>
                  </a:lnTo>
                  <a:lnTo>
                    <a:pt x="189" y="3779"/>
                  </a:lnTo>
                  <a:lnTo>
                    <a:pt x="130" y="3668"/>
                  </a:lnTo>
                  <a:lnTo>
                    <a:pt x="130" y="3620"/>
                  </a:lnTo>
                  <a:lnTo>
                    <a:pt x="59" y="3468"/>
                  </a:lnTo>
                  <a:lnTo>
                    <a:pt x="59" y="3364"/>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8" name="Google Shape;228;p24"/>
          <p:cNvSpPr/>
          <p:nvPr/>
        </p:nvSpPr>
        <p:spPr>
          <a:xfrm>
            <a:off x="3351988" y="1634336"/>
            <a:ext cx="599700" cy="549600"/>
          </a:xfrm>
          <a:prstGeom prst="wedgeRoundRectCallout">
            <a:avLst>
              <a:gd name="adj1" fmla="val 264970"/>
              <a:gd name="adj2" fmla="val 237559"/>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500" b="1" i="0" u="none" strike="noStrike" cap="none" dirty="0">
                <a:solidFill>
                  <a:srgbClr val="205867"/>
                </a:solidFill>
                <a:latin typeface="Teko"/>
                <a:ea typeface="Teko"/>
                <a:cs typeface="Teko"/>
                <a:sym typeface="Teko"/>
              </a:rPr>
              <a:t>10%</a:t>
            </a:r>
            <a:endParaRPr sz="1100" b="0" i="0" u="none" strike="noStrike" cap="none" dirty="0">
              <a:solidFill>
                <a:srgbClr val="000000"/>
              </a:solidFill>
              <a:latin typeface="Arial"/>
              <a:ea typeface="Arial"/>
              <a:cs typeface="Arial"/>
              <a:sym typeface="Arial"/>
            </a:endParaRPr>
          </a:p>
        </p:txBody>
      </p:sp>
      <p:sp>
        <p:nvSpPr>
          <p:cNvPr id="229" name="Google Shape;229;p24"/>
          <p:cNvSpPr/>
          <p:nvPr/>
        </p:nvSpPr>
        <p:spPr>
          <a:xfrm>
            <a:off x="7717551" y="1017975"/>
            <a:ext cx="730200" cy="549600"/>
          </a:xfrm>
          <a:prstGeom prst="wedgeRoundRectCallout">
            <a:avLst>
              <a:gd name="adj1" fmla="val -367954"/>
              <a:gd name="adj2" fmla="val 90893"/>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dirty="0">
                <a:solidFill>
                  <a:srgbClr val="205867"/>
                </a:solidFill>
                <a:latin typeface="Teko"/>
                <a:ea typeface="Teko"/>
                <a:cs typeface="Teko"/>
                <a:sym typeface="Teko"/>
              </a:rPr>
              <a:t>6%</a:t>
            </a:r>
            <a:endParaRPr sz="1400" b="1" i="0" u="none" strike="noStrike" cap="none" dirty="0">
              <a:solidFill>
                <a:srgbClr val="205867"/>
              </a:solidFill>
              <a:latin typeface="Teko"/>
              <a:ea typeface="Teko"/>
              <a:cs typeface="Teko"/>
              <a:sym typeface="Teko"/>
            </a:endParaRPr>
          </a:p>
        </p:txBody>
      </p:sp>
      <p:sp>
        <p:nvSpPr>
          <p:cNvPr id="230" name="Google Shape;230;p24"/>
          <p:cNvSpPr/>
          <p:nvPr/>
        </p:nvSpPr>
        <p:spPr>
          <a:xfrm>
            <a:off x="3029627" y="5026340"/>
            <a:ext cx="599700" cy="549600"/>
          </a:xfrm>
          <a:prstGeom prst="wedgeRoundRectCallout">
            <a:avLst>
              <a:gd name="adj1" fmla="val 251247"/>
              <a:gd name="adj2" fmla="val -226629"/>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dirty="0">
                <a:solidFill>
                  <a:srgbClr val="205867"/>
                </a:solidFill>
                <a:latin typeface="Teko"/>
                <a:ea typeface="Teko"/>
                <a:cs typeface="Teko"/>
                <a:sym typeface="Teko"/>
              </a:rPr>
              <a:t>12%</a:t>
            </a:r>
            <a:endParaRPr sz="1400" b="1" i="0" u="none" strike="noStrike" cap="none" dirty="0">
              <a:solidFill>
                <a:srgbClr val="205867"/>
              </a:solidFill>
              <a:latin typeface="Teko"/>
              <a:ea typeface="Teko"/>
              <a:cs typeface="Teko"/>
              <a:sym typeface="Teko"/>
            </a:endParaRPr>
          </a:p>
        </p:txBody>
      </p:sp>
      <p:sp>
        <p:nvSpPr>
          <p:cNvPr id="231" name="Google Shape;231;p2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a:solidFill>
                  <a:srgbClr val="0C4563"/>
                </a:solidFill>
                <a:latin typeface="Arial Narrow"/>
                <a:ea typeface="Arial Narrow"/>
                <a:cs typeface="Arial Narrow"/>
                <a:sym typeface="Arial Narrow"/>
              </a:rPr>
              <a:t>PARTICIPACIÓN A NIVEL REGIONAL </a:t>
            </a:r>
            <a:r>
              <a:rPr lang="es-MX" sz="1800" b="1" i="0" u="none" strike="noStrike" cap="none">
                <a:solidFill>
                  <a:srgbClr val="0C4563"/>
                </a:solidFill>
                <a:latin typeface="Arial Narrow"/>
                <a:ea typeface="Arial Narrow"/>
                <a:cs typeface="Arial Narrow"/>
                <a:sym typeface="Arial Narrow"/>
              </a:rPr>
              <a:t>2022 </a:t>
            </a:r>
            <a:endParaRPr sz="1800" b="0" i="0" u="none" strike="noStrike" cap="none">
              <a:solidFill>
                <a:srgbClr val="000000"/>
              </a:solidFill>
              <a:latin typeface="Arial Narrow"/>
              <a:ea typeface="Arial Narrow"/>
              <a:cs typeface="Arial Narrow"/>
              <a:sym typeface="Arial Narrow"/>
            </a:endParaRPr>
          </a:p>
        </p:txBody>
      </p:sp>
      <p:grpSp>
        <p:nvGrpSpPr>
          <p:cNvPr id="232" name="Google Shape;232;p24"/>
          <p:cNvGrpSpPr/>
          <p:nvPr/>
        </p:nvGrpSpPr>
        <p:grpSpPr>
          <a:xfrm>
            <a:off x="164358" y="1779406"/>
            <a:ext cx="3042538" cy="4436746"/>
            <a:chOff x="164358" y="1779406"/>
            <a:chExt cx="3042538" cy="4436746"/>
          </a:xfrm>
        </p:grpSpPr>
        <p:sp>
          <p:nvSpPr>
            <p:cNvPr id="233" name="Google Shape;233;p24"/>
            <p:cNvSpPr/>
            <p:nvPr/>
          </p:nvSpPr>
          <p:spPr>
            <a:xfrm>
              <a:off x="2548802" y="3337231"/>
              <a:ext cx="599700" cy="549600"/>
            </a:xfrm>
            <a:prstGeom prst="wedgeRoundRectCallout">
              <a:avLst>
                <a:gd name="adj1" fmla="val 374008"/>
                <a:gd name="adj2" fmla="val 3008"/>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b="1" dirty="0">
                  <a:solidFill>
                    <a:srgbClr val="205867"/>
                  </a:solidFill>
                  <a:latin typeface="Teko"/>
                  <a:ea typeface="Teko"/>
                  <a:cs typeface="Teko"/>
                  <a:sym typeface="Teko"/>
                </a:rPr>
                <a:t>10</a:t>
              </a:r>
              <a:r>
                <a:rPr lang="es-MX" sz="1400" b="1" i="0" u="none" strike="noStrike" cap="none" dirty="0">
                  <a:solidFill>
                    <a:srgbClr val="205867"/>
                  </a:solidFill>
                  <a:latin typeface="Teko"/>
                  <a:ea typeface="Teko"/>
                  <a:cs typeface="Teko"/>
                  <a:sym typeface="Teko"/>
                </a:rPr>
                <a:t>%</a:t>
              </a:r>
              <a:endParaRPr sz="1000" b="0" i="0" u="none" strike="noStrike" cap="none" dirty="0">
                <a:solidFill>
                  <a:srgbClr val="000000"/>
                </a:solidFill>
                <a:latin typeface="Arial"/>
                <a:ea typeface="Arial"/>
                <a:cs typeface="Arial"/>
                <a:sym typeface="Arial"/>
              </a:endParaRPr>
            </a:p>
          </p:txBody>
        </p:sp>
        <p:grpSp>
          <p:nvGrpSpPr>
            <p:cNvPr id="234" name="Google Shape;234;p24"/>
            <p:cNvGrpSpPr/>
            <p:nvPr/>
          </p:nvGrpSpPr>
          <p:grpSpPr>
            <a:xfrm>
              <a:off x="929417" y="1802196"/>
              <a:ext cx="2277479" cy="287783"/>
              <a:chOff x="476525" y="2255713"/>
              <a:chExt cx="1588200" cy="200700"/>
            </a:xfrm>
          </p:grpSpPr>
          <p:sp>
            <p:nvSpPr>
              <p:cNvPr id="235" name="Google Shape;235;p24"/>
              <p:cNvSpPr/>
              <p:nvPr/>
            </p:nvSpPr>
            <p:spPr>
              <a:xfrm>
                <a:off x="476525" y="2255713"/>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4"/>
              <p:cNvSpPr/>
              <p:nvPr/>
            </p:nvSpPr>
            <p:spPr>
              <a:xfrm>
                <a:off x="476535" y="2255727"/>
                <a:ext cx="674564" cy="198736"/>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 name="Google Shape;237;p24"/>
            <p:cNvGrpSpPr/>
            <p:nvPr/>
          </p:nvGrpSpPr>
          <p:grpSpPr>
            <a:xfrm>
              <a:off x="164358" y="3499464"/>
              <a:ext cx="2277479" cy="287783"/>
              <a:chOff x="476525" y="2255713"/>
              <a:chExt cx="1588200" cy="200700"/>
            </a:xfrm>
          </p:grpSpPr>
          <p:sp>
            <p:nvSpPr>
              <p:cNvPr id="238" name="Google Shape;238;p24"/>
              <p:cNvSpPr/>
              <p:nvPr/>
            </p:nvSpPr>
            <p:spPr>
              <a:xfrm>
                <a:off x="476525" y="2255713"/>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4"/>
              <p:cNvSpPr/>
              <p:nvPr/>
            </p:nvSpPr>
            <p:spPr>
              <a:xfrm>
                <a:off x="476535" y="2255727"/>
                <a:ext cx="688577" cy="200686"/>
              </a:xfrm>
              <a:prstGeom prst="roundRect">
                <a:avLst>
                  <a:gd name="adj" fmla="val 50000"/>
                </a:avLst>
              </a:prstGeom>
              <a:solidFill>
                <a:srgbClr val="3185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0" name="Google Shape;240;p24"/>
            <p:cNvGrpSpPr/>
            <p:nvPr/>
          </p:nvGrpSpPr>
          <p:grpSpPr>
            <a:xfrm>
              <a:off x="618189" y="5199506"/>
              <a:ext cx="2277479" cy="300219"/>
              <a:chOff x="476525" y="2255713"/>
              <a:chExt cx="1588200" cy="209373"/>
            </a:xfrm>
          </p:grpSpPr>
          <p:sp>
            <p:nvSpPr>
              <p:cNvPr id="241" name="Google Shape;241;p24"/>
              <p:cNvSpPr/>
              <p:nvPr/>
            </p:nvSpPr>
            <p:spPr>
              <a:xfrm>
                <a:off x="476525" y="2255713"/>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4"/>
              <p:cNvSpPr/>
              <p:nvPr/>
            </p:nvSpPr>
            <p:spPr>
              <a:xfrm>
                <a:off x="476535" y="2255727"/>
                <a:ext cx="700213" cy="209359"/>
              </a:xfrm>
              <a:prstGeom prst="roundRect">
                <a:avLst>
                  <a:gd name="adj" fmla="val 50000"/>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3" name="Google Shape;243;p24"/>
            <p:cNvSpPr txBox="1"/>
            <p:nvPr/>
          </p:nvSpPr>
          <p:spPr>
            <a:xfrm>
              <a:off x="1006502" y="1779406"/>
              <a:ext cx="214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1.513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sp>
          <p:nvSpPr>
            <p:cNvPr id="244" name="Google Shape;244;p24"/>
            <p:cNvSpPr txBox="1"/>
            <p:nvPr/>
          </p:nvSpPr>
          <p:spPr>
            <a:xfrm>
              <a:off x="978126" y="2070047"/>
              <a:ext cx="13869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674EA7"/>
                  </a:solidFill>
                  <a:latin typeface="Arial Narrow"/>
                  <a:ea typeface="Arial Narrow"/>
                  <a:cs typeface="Arial Narrow"/>
                  <a:sym typeface="Arial Narrow"/>
                </a:rPr>
                <a:t>Participaron 160</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674EA7"/>
                  </a:solidFill>
                  <a:latin typeface="Arial Narrow"/>
                  <a:sym typeface="Arial Narrow"/>
                </a:rPr>
                <a:t>Mujeres: 81</a:t>
              </a:r>
            </a:p>
            <a:p>
              <a:pPr marL="0" marR="0" lvl="0" indent="0" algn="l" rtl="0">
                <a:lnSpc>
                  <a:spcPct val="100000"/>
                </a:lnSpc>
                <a:spcBef>
                  <a:spcPts val="0"/>
                </a:spcBef>
                <a:spcAft>
                  <a:spcPts val="0"/>
                </a:spcAft>
                <a:buClr>
                  <a:srgbClr val="000000"/>
                </a:buClr>
                <a:buSzPts val="1400"/>
                <a:buFont typeface="Arial"/>
                <a:buNone/>
              </a:pPr>
              <a:r>
                <a:rPr lang="es-MX" b="1" dirty="0">
                  <a:solidFill>
                    <a:srgbClr val="674EA7"/>
                  </a:solidFill>
                  <a:latin typeface="Arial Narrow"/>
                  <a:ea typeface="Arial"/>
                  <a:cs typeface="Arial"/>
                  <a:sym typeface="Arial Narrow"/>
                </a:rPr>
                <a:t>Hombres: 79</a:t>
              </a:r>
              <a:endParaRPr sz="1400" b="0" i="0" u="none" strike="noStrike" cap="none" dirty="0">
                <a:solidFill>
                  <a:srgbClr val="674E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Narrow"/>
                <a:ea typeface="Arial Narrow"/>
                <a:cs typeface="Arial Narrow"/>
                <a:sym typeface="Arial Narrow"/>
              </a:endParaRPr>
            </a:p>
          </p:txBody>
        </p:sp>
        <p:sp>
          <p:nvSpPr>
            <p:cNvPr id="245" name="Google Shape;245;p24"/>
            <p:cNvSpPr txBox="1"/>
            <p:nvPr/>
          </p:nvSpPr>
          <p:spPr>
            <a:xfrm>
              <a:off x="260428" y="3479470"/>
              <a:ext cx="20538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1.732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sp>
          <p:nvSpPr>
            <p:cNvPr id="246" name="Google Shape;246;p24"/>
            <p:cNvSpPr txBox="1"/>
            <p:nvPr/>
          </p:nvSpPr>
          <p:spPr>
            <a:xfrm>
              <a:off x="235390" y="3751970"/>
              <a:ext cx="138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45818E"/>
                  </a:solidFill>
                  <a:latin typeface="Arial Narrow"/>
                  <a:ea typeface="Arial Narrow"/>
                  <a:cs typeface="Arial Narrow"/>
                  <a:sym typeface="Arial Narrow"/>
                </a:rPr>
                <a:t>Participaron 182</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45818E"/>
                  </a:solidFill>
                  <a:latin typeface="Arial Narrow"/>
                  <a:ea typeface="Arial Narrow"/>
                  <a:cs typeface="Arial Narrow"/>
                  <a:sym typeface="Arial Narrow"/>
                </a:rPr>
                <a:t>Mujeres: 113</a:t>
              </a:r>
              <a:endParaRPr lang="es-MX" b="1" dirty="0">
                <a:solidFill>
                  <a:srgbClr val="45818E"/>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r>
                <a:rPr lang="es-MX" b="1" dirty="0">
                  <a:solidFill>
                    <a:srgbClr val="45818E"/>
                  </a:solidFill>
                  <a:latin typeface="Arial Narrow"/>
                  <a:ea typeface="Arial Narrow"/>
                  <a:cs typeface="Arial Narrow"/>
                  <a:sym typeface="Arial Narrow"/>
                </a:rPr>
                <a:t>Hombres: 69</a:t>
              </a:r>
              <a:r>
                <a:rPr lang="es-MX" sz="1400" b="1" i="0" u="none" strike="noStrike" cap="none" dirty="0">
                  <a:solidFill>
                    <a:srgbClr val="45818E"/>
                  </a:solidFill>
                  <a:latin typeface="Arial Narrow"/>
                  <a:ea typeface="Arial Narrow"/>
                  <a:cs typeface="Arial Narrow"/>
                  <a:sym typeface="Arial Narrow"/>
                </a:rPr>
                <a:t> </a:t>
              </a:r>
              <a:endParaRPr sz="1400" b="1" i="0" u="none" strike="noStrike" cap="none" dirty="0">
                <a:solidFill>
                  <a:schemeClr val="dk1"/>
                </a:solidFill>
                <a:latin typeface="Arial Narrow"/>
                <a:ea typeface="Arial Narrow"/>
                <a:cs typeface="Arial Narrow"/>
                <a:sym typeface="Arial Narrow"/>
              </a:endParaRPr>
            </a:p>
          </p:txBody>
        </p:sp>
        <p:sp>
          <p:nvSpPr>
            <p:cNvPr id="247" name="Google Shape;247;p24"/>
            <p:cNvSpPr txBox="1"/>
            <p:nvPr/>
          </p:nvSpPr>
          <p:spPr>
            <a:xfrm>
              <a:off x="687584" y="5477529"/>
              <a:ext cx="138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F1C232"/>
                  </a:solidFill>
                  <a:latin typeface="Arial Narrow"/>
                  <a:ea typeface="Arial Narrow"/>
                  <a:cs typeface="Arial Narrow"/>
                  <a:sym typeface="Arial Narrow"/>
                </a:rPr>
                <a:t>Participaron 323</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F1C232"/>
                  </a:solidFill>
                  <a:latin typeface="Arial Narrow"/>
                  <a:ea typeface="Arial Narrow"/>
                  <a:cs typeface="Arial Narrow"/>
                  <a:sym typeface="Arial Narrow"/>
                </a:rPr>
                <a:t>Mujeres: 187</a:t>
              </a:r>
            </a:p>
            <a:p>
              <a:pPr marL="0" marR="0" lvl="0" indent="0" algn="l" rtl="0">
                <a:lnSpc>
                  <a:spcPct val="100000"/>
                </a:lnSpc>
                <a:spcBef>
                  <a:spcPts val="0"/>
                </a:spcBef>
                <a:spcAft>
                  <a:spcPts val="0"/>
                </a:spcAft>
                <a:buClr>
                  <a:srgbClr val="000000"/>
                </a:buClr>
                <a:buSzPts val="1400"/>
                <a:buFont typeface="Arial"/>
                <a:buNone/>
              </a:pPr>
              <a:r>
                <a:rPr lang="es-MX" b="1" dirty="0">
                  <a:solidFill>
                    <a:srgbClr val="F1C232"/>
                  </a:solidFill>
                  <a:latin typeface="Arial Narrow"/>
                  <a:ea typeface="Arial Narrow"/>
                  <a:cs typeface="Arial Narrow"/>
                  <a:sym typeface="Arial Narrow"/>
                </a:rPr>
                <a:t>Hombres: 136</a:t>
              </a:r>
              <a:endParaRPr sz="1400" b="1" i="0" u="none" strike="noStrike" cap="none" dirty="0">
                <a:solidFill>
                  <a:schemeClr val="dk1"/>
                </a:solidFill>
                <a:latin typeface="Arial Narrow"/>
                <a:ea typeface="Arial Narrow"/>
                <a:cs typeface="Arial Narrow"/>
                <a:sym typeface="Arial Narrow"/>
              </a:endParaRPr>
            </a:p>
          </p:txBody>
        </p:sp>
        <p:sp>
          <p:nvSpPr>
            <p:cNvPr id="248" name="Google Shape;248;p24"/>
            <p:cNvSpPr txBox="1"/>
            <p:nvPr/>
          </p:nvSpPr>
          <p:spPr>
            <a:xfrm>
              <a:off x="726129" y="5194715"/>
              <a:ext cx="19431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2.577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grpSp>
      <p:grpSp>
        <p:nvGrpSpPr>
          <p:cNvPr id="249" name="Google Shape;249;p24"/>
          <p:cNvGrpSpPr/>
          <p:nvPr/>
        </p:nvGrpSpPr>
        <p:grpSpPr>
          <a:xfrm>
            <a:off x="8447665" y="1148289"/>
            <a:ext cx="3469849" cy="5370653"/>
            <a:chOff x="8447665" y="1148289"/>
            <a:chExt cx="3469849" cy="5370653"/>
          </a:xfrm>
        </p:grpSpPr>
        <p:sp>
          <p:nvSpPr>
            <p:cNvPr id="250" name="Google Shape;250;p24"/>
            <p:cNvSpPr/>
            <p:nvPr/>
          </p:nvSpPr>
          <p:spPr>
            <a:xfrm>
              <a:off x="8488031" y="5163244"/>
              <a:ext cx="599700" cy="549600"/>
            </a:xfrm>
            <a:prstGeom prst="wedgeRoundRectCallout">
              <a:avLst>
                <a:gd name="adj1" fmla="val -517660"/>
                <a:gd name="adj2" fmla="val -311403"/>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dirty="0">
                  <a:solidFill>
                    <a:srgbClr val="205867"/>
                  </a:solidFill>
                  <a:latin typeface="Teko"/>
                  <a:ea typeface="Teko"/>
                  <a:cs typeface="Teko"/>
                  <a:sym typeface="Teko"/>
                </a:rPr>
                <a:t>40%</a:t>
              </a:r>
              <a:endParaRPr sz="1400" b="1" i="0" u="none" strike="noStrike" cap="none" dirty="0">
                <a:solidFill>
                  <a:srgbClr val="205867"/>
                </a:solidFill>
                <a:latin typeface="Teko"/>
                <a:ea typeface="Teko"/>
                <a:cs typeface="Teko"/>
                <a:sym typeface="Teko"/>
              </a:endParaRPr>
            </a:p>
          </p:txBody>
        </p:sp>
        <p:sp>
          <p:nvSpPr>
            <p:cNvPr id="251" name="Google Shape;251;p24"/>
            <p:cNvSpPr/>
            <p:nvPr/>
          </p:nvSpPr>
          <p:spPr>
            <a:xfrm>
              <a:off x="8925975" y="3691778"/>
              <a:ext cx="599700" cy="549600"/>
            </a:xfrm>
            <a:prstGeom prst="wedgeRoundRectCallout">
              <a:avLst>
                <a:gd name="adj1" fmla="val -595671"/>
                <a:gd name="adj2" fmla="val -42494"/>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dirty="0">
                  <a:solidFill>
                    <a:srgbClr val="205867"/>
                  </a:solidFill>
                  <a:latin typeface="Teko"/>
                  <a:ea typeface="Teko"/>
                  <a:cs typeface="Teko"/>
                  <a:sym typeface="Teko"/>
                </a:rPr>
                <a:t>5%</a:t>
              </a:r>
              <a:endParaRPr sz="1400" b="1" i="0" u="none" strike="noStrike" cap="none" dirty="0">
                <a:solidFill>
                  <a:srgbClr val="205867"/>
                </a:solidFill>
                <a:latin typeface="Teko"/>
                <a:ea typeface="Teko"/>
                <a:cs typeface="Teko"/>
                <a:sym typeface="Teko"/>
              </a:endParaRPr>
            </a:p>
          </p:txBody>
        </p:sp>
        <p:sp>
          <p:nvSpPr>
            <p:cNvPr id="252" name="Google Shape;252;p24"/>
            <p:cNvSpPr/>
            <p:nvPr/>
          </p:nvSpPr>
          <p:spPr>
            <a:xfrm>
              <a:off x="8884443" y="2276565"/>
              <a:ext cx="599700" cy="549600"/>
            </a:xfrm>
            <a:prstGeom prst="wedgeRoundRectCallout">
              <a:avLst>
                <a:gd name="adj1" fmla="val -540709"/>
                <a:gd name="adj2" fmla="val 54236"/>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dirty="0">
                  <a:solidFill>
                    <a:srgbClr val="205867"/>
                  </a:solidFill>
                  <a:latin typeface="Teko"/>
                  <a:ea typeface="Teko"/>
                  <a:cs typeface="Teko"/>
                  <a:sym typeface="Teko"/>
                </a:rPr>
                <a:t>23%</a:t>
              </a:r>
              <a:endParaRPr sz="1400" b="1" i="0" u="none" strike="noStrike" cap="none" dirty="0">
                <a:solidFill>
                  <a:srgbClr val="205867"/>
                </a:solidFill>
                <a:latin typeface="Teko"/>
                <a:ea typeface="Teko"/>
                <a:cs typeface="Teko"/>
                <a:sym typeface="Teko"/>
              </a:endParaRPr>
            </a:p>
          </p:txBody>
        </p:sp>
        <p:grpSp>
          <p:nvGrpSpPr>
            <p:cNvPr id="253" name="Google Shape;253;p24"/>
            <p:cNvGrpSpPr/>
            <p:nvPr/>
          </p:nvGrpSpPr>
          <p:grpSpPr>
            <a:xfrm>
              <a:off x="8447665" y="1172749"/>
              <a:ext cx="2277479" cy="287783"/>
              <a:chOff x="476525" y="2255713"/>
              <a:chExt cx="1588200" cy="200700"/>
            </a:xfrm>
          </p:grpSpPr>
          <p:sp>
            <p:nvSpPr>
              <p:cNvPr id="254" name="Google Shape;254;p24"/>
              <p:cNvSpPr/>
              <p:nvPr/>
            </p:nvSpPr>
            <p:spPr>
              <a:xfrm>
                <a:off x="476525" y="2255713"/>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4"/>
              <p:cNvSpPr/>
              <p:nvPr/>
            </p:nvSpPr>
            <p:spPr>
              <a:xfrm>
                <a:off x="476535" y="2255728"/>
                <a:ext cx="817791" cy="19294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 name="Google Shape;256;p24"/>
            <p:cNvGrpSpPr/>
            <p:nvPr/>
          </p:nvGrpSpPr>
          <p:grpSpPr>
            <a:xfrm>
              <a:off x="9620392" y="2442704"/>
              <a:ext cx="2277479" cy="287783"/>
              <a:chOff x="476525" y="2255714"/>
              <a:chExt cx="1588200" cy="200700"/>
            </a:xfrm>
          </p:grpSpPr>
          <p:sp>
            <p:nvSpPr>
              <p:cNvPr id="257" name="Google Shape;257;p24"/>
              <p:cNvSpPr/>
              <p:nvPr/>
            </p:nvSpPr>
            <p:spPr>
              <a:xfrm>
                <a:off x="476525" y="2255714"/>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4"/>
              <p:cNvSpPr/>
              <p:nvPr/>
            </p:nvSpPr>
            <p:spPr>
              <a:xfrm>
                <a:off x="476535" y="2255727"/>
                <a:ext cx="703971" cy="200687"/>
              </a:xfrm>
              <a:prstGeom prst="roundRect">
                <a:avLst>
                  <a:gd name="adj" fmla="val 50000"/>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24"/>
            <p:cNvGrpSpPr/>
            <p:nvPr/>
          </p:nvGrpSpPr>
          <p:grpSpPr>
            <a:xfrm>
              <a:off x="9640035" y="3864351"/>
              <a:ext cx="2277479" cy="305717"/>
              <a:chOff x="476525" y="2255714"/>
              <a:chExt cx="1588200" cy="213207"/>
            </a:xfrm>
          </p:grpSpPr>
          <p:sp>
            <p:nvSpPr>
              <p:cNvPr id="260" name="Google Shape;260;p24"/>
              <p:cNvSpPr/>
              <p:nvPr/>
            </p:nvSpPr>
            <p:spPr>
              <a:xfrm>
                <a:off x="476525" y="2255714"/>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4"/>
              <p:cNvSpPr/>
              <p:nvPr/>
            </p:nvSpPr>
            <p:spPr>
              <a:xfrm>
                <a:off x="476535" y="2255727"/>
                <a:ext cx="750173" cy="213194"/>
              </a:xfrm>
              <a:prstGeom prst="roundRect">
                <a:avLst>
                  <a:gd name="adj" fmla="val 50000"/>
                </a:avLst>
              </a:prstGeom>
              <a:solidFill>
                <a:srgbClr val="007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2" name="Google Shape;262;p24"/>
            <p:cNvGrpSpPr/>
            <p:nvPr/>
          </p:nvGrpSpPr>
          <p:grpSpPr>
            <a:xfrm>
              <a:off x="9254246" y="5285628"/>
              <a:ext cx="2277479" cy="279245"/>
              <a:chOff x="476525" y="2255713"/>
              <a:chExt cx="1588200" cy="207282"/>
            </a:xfrm>
          </p:grpSpPr>
          <p:sp>
            <p:nvSpPr>
              <p:cNvPr id="263" name="Google Shape;263;p24"/>
              <p:cNvSpPr/>
              <p:nvPr/>
            </p:nvSpPr>
            <p:spPr>
              <a:xfrm>
                <a:off x="476525" y="2255713"/>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4"/>
              <p:cNvSpPr/>
              <p:nvPr/>
            </p:nvSpPr>
            <p:spPr>
              <a:xfrm>
                <a:off x="476534" y="2255728"/>
                <a:ext cx="694687" cy="207267"/>
              </a:xfrm>
              <a:prstGeom prst="roundRect">
                <a:avLst>
                  <a:gd name="adj" fmla="val 50000"/>
                </a:avLst>
              </a:prstGeom>
              <a:solidFill>
                <a:srgbClr val="BFB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 name="Google Shape;265;p24"/>
            <p:cNvSpPr txBox="1"/>
            <p:nvPr/>
          </p:nvSpPr>
          <p:spPr>
            <a:xfrm>
              <a:off x="8490834" y="1451490"/>
              <a:ext cx="138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A61C00"/>
                  </a:solidFill>
                  <a:latin typeface="Arial Narrow"/>
                  <a:ea typeface="Arial Narrow"/>
                  <a:cs typeface="Arial Narrow"/>
                  <a:sym typeface="Arial Narrow"/>
                </a:rPr>
                <a:t>Participaron 89</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A61C00"/>
                  </a:solidFill>
                  <a:latin typeface="Arial Narrow"/>
                  <a:ea typeface="Arial Narrow"/>
                  <a:cs typeface="Arial Narrow"/>
                  <a:sym typeface="Arial Narrow"/>
                </a:rPr>
                <a:t>Mujeres: 40</a:t>
              </a:r>
            </a:p>
            <a:p>
              <a:pPr marL="0" marR="0" lvl="0" indent="0" algn="l" rtl="0">
                <a:lnSpc>
                  <a:spcPct val="100000"/>
                </a:lnSpc>
                <a:spcBef>
                  <a:spcPts val="0"/>
                </a:spcBef>
                <a:spcAft>
                  <a:spcPts val="0"/>
                </a:spcAft>
                <a:buClr>
                  <a:srgbClr val="000000"/>
                </a:buClr>
                <a:buSzPts val="1400"/>
                <a:buFont typeface="Arial"/>
                <a:buNone/>
              </a:pPr>
              <a:r>
                <a:rPr lang="es-MX" b="1" dirty="0">
                  <a:solidFill>
                    <a:srgbClr val="A61C00"/>
                  </a:solidFill>
                  <a:latin typeface="Arial Narrow"/>
                  <a:ea typeface="Arial Narrow"/>
                  <a:cs typeface="Arial Narrow"/>
                  <a:sym typeface="Arial Narrow"/>
                </a:rPr>
                <a:t>Hombres: 49</a:t>
              </a:r>
              <a:endParaRPr sz="1400" b="1" i="0" u="none" strike="noStrike" cap="none" dirty="0">
                <a:solidFill>
                  <a:schemeClr val="dk1"/>
                </a:solidFill>
                <a:latin typeface="Arial Narrow"/>
                <a:ea typeface="Arial Narrow"/>
                <a:cs typeface="Arial Narrow"/>
                <a:sym typeface="Arial Narrow"/>
              </a:endParaRPr>
            </a:p>
          </p:txBody>
        </p:sp>
        <p:sp>
          <p:nvSpPr>
            <p:cNvPr id="266" name="Google Shape;266;p24"/>
            <p:cNvSpPr txBox="1"/>
            <p:nvPr/>
          </p:nvSpPr>
          <p:spPr>
            <a:xfrm>
              <a:off x="9640035" y="2720724"/>
              <a:ext cx="138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6AA84F"/>
                  </a:solidFill>
                  <a:latin typeface="Arial Narrow"/>
                  <a:ea typeface="Arial Narrow"/>
                  <a:cs typeface="Arial Narrow"/>
                  <a:sym typeface="Arial Narrow"/>
                </a:rPr>
                <a:t>Participaron 345</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6AA84F"/>
                  </a:solidFill>
                  <a:latin typeface="Arial Narrow"/>
                  <a:ea typeface="Arial Narrow"/>
                  <a:cs typeface="Arial Narrow"/>
                  <a:sym typeface="Arial Narrow"/>
                </a:rPr>
                <a:t>Mujeres: 144</a:t>
              </a:r>
            </a:p>
            <a:p>
              <a:pPr marL="0" marR="0" lvl="0" indent="0" algn="l" rtl="0">
                <a:lnSpc>
                  <a:spcPct val="100000"/>
                </a:lnSpc>
                <a:spcBef>
                  <a:spcPts val="0"/>
                </a:spcBef>
                <a:spcAft>
                  <a:spcPts val="0"/>
                </a:spcAft>
                <a:buClr>
                  <a:srgbClr val="000000"/>
                </a:buClr>
                <a:buSzPts val="1400"/>
                <a:buFont typeface="Arial"/>
                <a:buNone/>
              </a:pPr>
              <a:r>
                <a:rPr lang="es-MX" b="1" dirty="0">
                  <a:solidFill>
                    <a:srgbClr val="6AA84F"/>
                  </a:solidFill>
                  <a:latin typeface="Arial Narrow"/>
                  <a:ea typeface="Arial Narrow"/>
                  <a:cs typeface="Arial Narrow"/>
                  <a:sym typeface="Arial Narrow"/>
                </a:rPr>
                <a:t>Hombres: 201</a:t>
              </a:r>
              <a:r>
                <a:rPr lang="es-MX" sz="1400" b="1" i="0" u="none" strike="noStrike" cap="none" dirty="0">
                  <a:solidFill>
                    <a:srgbClr val="6AA84F"/>
                  </a:solidFill>
                  <a:latin typeface="Arial Narrow"/>
                  <a:ea typeface="Arial Narrow"/>
                  <a:cs typeface="Arial Narrow"/>
                  <a:sym typeface="Arial Narrow"/>
                </a:rPr>
                <a:t> </a:t>
              </a:r>
              <a:endParaRPr sz="1400" b="1" i="0" u="none" strike="noStrike" cap="none" dirty="0">
                <a:solidFill>
                  <a:schemeClr val="dk1"/>
                </a:solidFill>
                <a:latin typeface="Arial Narrow"/>
                <a:ea typeface="Arial Narrow"/>
                <a:cs typeface="Arial Narrow"/>
                <a:sym typeface="Arial Narrow"/>
              </a:endParaRPr>
            </a:p>
          </p:txBody>
        </p:sp>
        <p:sp>
          <p:nvSpPr>
            <p:cNvPr id="267" name="Google Shape;267;p24"/>
            <p:cNvSpPr txBox="1"/>
            <p:nvPr/>
          </p:nvSpPr>
          <p:spPr>
            <a:xfrm>
              <a:off x="9699526" y="4142368"/>
              <a:ext cx="138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3D85C6"/>
                  </a:solidFill>
                  <a:latin typeface="Arial Narrow"/>
                  <a:ea typeface="Arial Narrow"/>
                  <a:cs typeface="Arial Narrow"/>
                  <a:sym typeface="Arial Narrow"/>
                </a:rPr>
                <a:t>Participaron 246</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3D85C6"/>
                  </a:solidFill>
                  <a:latin typeface="Arial Narrow"/>
                  <a:ea typeface="Arial Narrow"/>
                  <a:cs typeface="Arial Narrow"/>
                  <a:sym typeface="Arial Narrow"/>
                </a:rPr>
                <a:t>Mujeres: 130</a:t>
              </a:r>
            </a:p>
            <a:p>
              <a:pPr marL="0" marR="0" lvl="0" indent="0" algn="l" rtl="0">
                <a:lnSpc>
                  <a:spcPct val="100000"/>
                </a:lnSpc>
                <a:spcBef>
                  <a:spcPts val="0"/>
                </a:spcBef>
                <a:spcAft>
                  <a:spcPts val="0"/>
                </a:spcAft>
                <a:buClr>
                  <a:srgbClr val="000000"/>
                </a:buClr>
                <a:buSzPts val="1400"/>
                <a:buFont typeface="Arial"/>
                <a:buNone/>
              </a:pPr>
              <a:r>
                <a:rPr lang="es-MX" b="1" dirty="0">
                  <a:solidFill>
                    <a:srgbClr val="3D85C6"/>
                  </a:solidFill>
                  <a:latin typeface="Arial Narrow"/>
                  <a:ea typeface="Arial Narrow"/>
                  <a:cs typeface="Arial Narrow"/>
                  <a:sym typeface="Arial Narrow"/>
                </a:rPr>
                <a:t>Hombres: 116</a:t>
              </a:r>
              <a:endParaRPr sz="1400" b="1" i="0" u="none" strike="noStrike" cap="none" dirty="0">
                <a:solidFill>
                  <a:schemeClr val="dk1"/>
                </a:solidFill>
                <a:latin typeface="Arial Narrow"/>
                <a:ea typeface="Arial Narrow"/>
                <a:cs typeface="Arial Narrow"/>
                <a:sym typeface="Arial Narrow"/>
              </a:endParaRPr>
            </a:p>
          </p:txBody>
        </p:sp>
        <p:sp>
          <p:nvSpPr>
            <p:cNvPr id="268" name="Google Shape;268;p24"/>
            <p:cNvSpPr txBox="1"/>
            <p:nvPr/>
          </p:nvSpPr>
          <p:spPr>
            <a:xfrm>
              <a:off x="9328874" y="5564875"/>
              <a:ext cx="17574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999999"/>
                  </a:solidFill>
                  <a:latin typeface="Arial Narrow"/>
                  <a:ea typeface="Arial Narrow"/>
                  <a:cs typeface="Arial Narrow"/>
                  <a:sym typeface="Arial Narrow"/>
                </a:rPr>
                <a:t>Participaron 364</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999999"/>
                  </a:solidFill>
                  <a:latin typeface="Arial Narrow"/>
                  <a:sym typeface="Arial Narrow"/>
                </a:rPr>
                <a:t>Mujeres: 217</a:t>
              </a:r>
            </a:p>
            <a:p>
              <a:pPr marL="0" marR="0" lvl="0" indent="0" algn="l" rtl="0">
                <a:lnSpc>
                  <a:spcPct val="100000"/>
                </a:lnSpc>
                <a:spcBef>
                  <a:spcPts val="0"/>
                </a:spcBef>
                <a:spcAft>
                  <a:spcPts val="0"/>
                </a:spcAft>
                <a:buClr>
                  <a:srgbClr val="000000"/>
                </a:buClr>
                <a:buSzPts val="1400"/>
                <a:buFont typeface="Arial"/>
                <a:buNone/>
              </a:pPr>
              <a:r>
                <a:rPr lang="es-MX" b="1" dirty="0">
                  <a:solidFill>
                    <a:srgbClr val="999999"/>
                  </a:solidFill>
                  <a:latin typeface="Arial Narrow"/>
                  <a:ea typeface="Arial"/>
                  <a:cs typeface="Arial"/>
                  <a:sym typeface="Arial Narrow"/>
                </a:rPr>
                <a:t>Hombres 147</a:t>
              </a:r>
              <a:endParaRPr sz="1400" b="0" i="0" u="none" strike="noStrike" cap="none" dirty="0">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Narrow"/>
                <a:ea typeface="Arial Narrow"/>
                <a:cs typeface="Arial Narrow"/>
                <a:sym typeface="Arial Narrow"/>
              </a:endParaRPr>
            </a:p>
          </p:txBody>
        </p:sp>
        <p:sp>
          <p:nvSpPr>
            <p:cNvPr id="269" name="Google Shape;269;p24"/>
            <p:cNvSpPr txBox="1"/>
            <p:nvPr/>
          </p:nvSpPr>
          <p:spPr>
            <a:xfrm>
              <a:off x="8593580" y="1148289"/>
              <a:ext cx="20241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1.478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sp>
          <p:nvSpPr>
            <p:cNvPr id="270" name="Google Shape;270;p24"/>
            <p:cNvSpPr txBox="1"/>
            <p:nvPr/>
          </p:nvSpPr>
          <p:spPr>
            <a:xfrm>
              <a:off x="9685780" y="2435873"/>
              <a:ext cx="20695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1.622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sp>
          <p:nvSpPr>
            <p:cNvPr id="271" name="Google Shape;271;p24"/>
            <p:cNvSpPr txBox="1"/>
            <p:nvPr/>
          </p:nvSpPr>
          <p:spPr>
            <a:xfrm>
              <a:off x="9769075" y="3855206"/>
              <a:ext cx="20565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4.717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sp>
          <p:nvSpPr>
            <p:cNvPr id="272" name="Google Shape;272;p24"/>
            <p:cNvSpPr txBox="1"/>
            <p:nvPr/>
          </p:nvSpPr>
          <p:spPr>
            <a:xfrm>
              <a:off x="9424440" y="5262663"/>
              <a:ext cx="210728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907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grpSp>
    </p:spTree>
    <p:extLst>
      <p:ext uri="{BB962C8B-B14F-4D97-AF65-F5344CB8AC3E}">
        <p14:creationId xmlns:p14="http://schemas.microsoft.com/office/powerpoint/2010/main" val="2111928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17" descr="Un par de personas de pie&#10;&#10;Descripción generada automáticamente con confianza baja"/>
          <p:cNvPicPr preferRelativeResize="0"/>
          <p:nvPr/>
        </p:nvPicPr>
        <p:blipFill rotWithShape="1">
          <a:blip r:embed="rId3">
            <a:alphaModFix/>
          </a:blip>
          <a:srcRect/>
          <a:stretch/>
        </p:blipFill>
        <p:spPr>
          <a:xfrm>
            <a:off x="3073401" y="-18684"/>
            <a:ext cx="9024082" cy="6876684"/>
          </a:xfrm>
          <a:prstGeom prst="rect">
            <a:avLst/>
          </a:prstGeom>
          <a:noFill/>
          <a:ln>
            <a:noFill/>
          </a:ln>
        </p:spPr>
      </p:pic>
      <p:pic>
        <p:nvPicPr>
          <p:cNvPr id="380" name="Google Shape;380;p17"/>
          <p:cNvPicPr preferRelativeResize="0"/>
          <p:nvPr/>
        </p:nvPicPr>
        <p:blipFill rotWithShape="1">
          <a:blip r:embed="rId4">
            <a:alphaModFix/>
          </a:blip>
          <a:srcRect r="56842"/>
          <a:stretch/>
        </p:blipFill>
        <p:spPr>
          <a:xfrm>
            <a:off x="0" y="0"/>
            <a:ext cx="5261811" cy="6859332"/>
          </a:xfrm>
          <a:prstGeom prst="rect">
            <a:avLst/>
          </a:prstGeom>
          <a:noFill/>
          <a:ln>
            <a:noFill/>
          </a:ln>
        </p:spPr>
      </p:pic>
      <p:sp>
        <p:nvSpPr>
          <p:cNvPr id="381" name="Google Shape;381;p17"/>
          <p:cNvSpPr txBox="1"/>
          <p:nvPr/>
        </p:nvSpPr>
        <p:spPr>
          <a:xfrm>
            <a:off x="1003610" y="1941129"/>
            <a:ext cx="3590691" cy="115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600"/>
              <a:buFont typeface="Arial"/>
              <a:buNone/>
            </a:pPr>
            <a:r>
              <a:rPr lang="es-MX" sz="6600" b="1" i="0" u="none" strike="noStrike" cap="none" dirty="0">
                <a:solidFill>
                  <a:schemeClr val="lt1"/>
                </a:solidFill>
                <a:latin typeface="Arial Narrow"/>
                <a:ea typeface="Arial Narrow"/>
                <a:cs typeface="Arial Narrow"/>
                <a:sym typeface="Arial Narrow"/>
              </a:rPr>
              <a:t>05</a:t>
            </a:r>
            <a:endParaRPr sz="1400" b="0" i="0" u="none" strike="noStrike" cap="none" dirty="0">
              <a:solidFill>
                <a:srgbClr val="000000"/>
              </a:solidFill>
              <a:latin typeface="Arial Narrow"/>
              <a:ea typeface="Arial Narrow"/>
              <a:cs typeface="Arial Narrow"/>
              <a:sym typeface="Arial Narrow"/>
            </a:endParaRPr>
          </a:p>
        </p:txBody>
      </p:sp>
      <p:sp>
        <p:nvSpPr>
          <p:cNvPr id="382" name="Google Shape;382;p17"/>
          <p:cNvSpPr txBox="1"/>
          <p:nvPr/>
        </p:nvSpPr>
        <p:spPr>
          <a:xfrm>
            <a:off x="1003610" y="3419658"/>
            <a:ext cx="3590691"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MX" sz="2800" b="1" dirty="0">
                <a:solidFill>
                  <a:schemeClr val="lt1"/>
                </a:solidFill>
                <a:latin typeface="Arial Narrow"/>
                <a:ea typeface="Arial Narrow"/>
                <a:cs typeface="Arial Narrow"/>
                <a:sym typeface="Arial Narrow"/>
              </a:rPr>
              <a:t>RESULTADOS ENCUESTA DE PERCEPCIÓN DE BIENESTAR LABORAL</a:t>
            </a:r>
            <a:endParaRPr lang="es-MX"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Times New Roman" panose="02020603050405020304" pitchFamily="18" charset="0"/>
                <a:ea typeface="Arial Narrow"/>
                <a:cs typeface="Times New Roman" panose="02020603050405020304" pitchFamily="18" charset="0"/>
                <a:sym typeface="Arial Narrow"/>
              </a:rPr>
              <a:t>PROGRAMAS DE BIENESTAR</a:t>
            </a:r>
            <a:endParaRPr sz="1800" b="0" i="0" u="none" strike="noStrike" cap="none" dirty="0">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grpSp>
        <p:nvGrpSpPr>
          <p:cNvPr id="298" name="Google Shape;298;p14"/>
          <p:cNvGrpSpPr/>
          <p:nvPr/>
        </p:nvGrpSpPr>
        <p:grpSpPr>
          <a:xfrm>
            <a:off x="256075" y="1175112"/>
            <a:ext cx="10488120" cy="2108081"/>
            <a:chOff x="152709" y="881676"/>
            <a:chExt cx="5635904" cy="2015216"/>
          </a:xfrm>
        </p:grpSpPr>
        <p:sp>
          <p:nvSpPr>
            <p:cNvPr id="299" name="Google Shape;299;p14"/>
            <p:cNvSpPr txBox="1"/>
            <p:nvPr/>
          </p:nvSpPr>
          <p:spPr>
            <a:xfrm>
              <a:off x="152709" y="881676"/>
              <a:ext cx="5635904" cy="353023"/>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0" i="0" dirty="0">
                  <a:solidFill>
                    <a:srgbClr val="202124"/>
                  </a:solidFill>
                  <a:effectLst/>
                  <a:latin typeface="Times New Roman" panose="02020603050405020304" pitchFamily="18" charset="0"/>
                  <a:cs typeface="Times New Roman" panose="02020603050405020304" pitchFamily="18" charset="0"/>
                </a:rPr>
                <a:t>Cree usted que es importante que se invierta un mayor presupuesto en Programas de Bienestar enfocados a: </a:t>
              </a:r>
              <a:endParaRPr sz="18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300" name="Google Shape;300;p14"/>
            <p:cNvSpPr txBox="1"/>
            <p:nvPr/>
          </p:nvSpPr>
          <p:spPr>
            <a:xfrm>
              <a:off x="446048" y="2632134"/>
              <a:ext cx="3490200" cy="264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01" name="Google Shape;301;p14"/>
          <p:cNvSpPr/>
          <p:nvPr/>
        </p:nvSpPr>
        <p:spPr>
          <a:xfrm>
            <a:off x="219838" y="1647659"/>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62%</a:t>
            </a:r>
            <a:endParaRPr dirty="0">
              <a:solidFill>
                <a:schemeClr val="lt1"/>
              </a:solidFill>
              <a:latin typeface="Times New Roman" panose="02020603050405020304" pitchFamily="18" charset="0"/>
              <a:cs typeface="Times New Roman" panose="02020603050405020304" pitchFamily="18" charset="0"/>
            </a:endParaRPr>
          </a:p>
        </p:txBody>
      </p:sp>
      <p:sp>
        <p:nvSpPr>
          <p:cNvPr id="302" name="Google Shape;302;p14"/>
          <p:cNvSpPr/>
          <p:nvPr/>
        </p:nvSpPr>
        <p:spPr>
          <a:xfrm>
            <a:off x="216732" y="2604334"/>
            <a:ext cx="822900" cy="875400"/>
          </a:xfrm>
          <a:prstGeom prst="ellipse">
            <a:avLst/>
          </a:prstGeom>
          <a:solidFill>
            <a:schemeClr val="accent3">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bg1"/>
                </a:solidFill>
                <a:latin typeface="Times New Roman" panose="02020603050405020304" pitchFamily="18" charset="0"/>
                <a:cs typeface="Times New Roman" panose="02020603050405020304" pitchFamily="18" charset="0"/>
              </a:rPr>
              <a:t>45%</a:t>
            </a:r>
            <a:endParaRPr dirty="0">
              <a:solidFill>
                <a:schemeClr val="bg1"/>
              </a:solidFill>
              <a:latin typeface="Times New Roman" panose="02020603050405020304" pitchFamily="18" charset="0"/>
              <a:cs typeface="Times New Roman" panose="02020603050405020304" pitchFamily="18" charset="0"/>
            </a:endParaRPr>
          </a:p>
        </p:txBody>
      </p:sp>
      <p:sp>
        <p:nvSpPr>
          <p:cNvPr id="303" name="Google Shape;303;p14"/>
          <p:cNvSpPr/>
          <p:nvPr/>
        </p:nvSpPr>
        <p:spPr>
          <a:xfrm>
            <a:off x="258614" y="557726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29%</a:t>
            </a:r>
            <a:endParaRPr dirty="0">
              <a:solidFill>
                <a:schemeClr val="lt1"/>
              </a:solidFill>
              <a:latin typeface="Times New Roman" panose="02020603050405020304" pitchFamily="18" charset="0"/>
              <a:cs typeface="Times New Roman" panose="02020603050405020304" pitchFamily="18" charset="0"/>
            </a:endParaRPr>
          </a:p>
        </p:txBody>
      </p:sp>
      <p:sp>
        <p:nvSpPr>
          <p:cNvPr id="304" name="Google Shape;304;p14"/>
          <p:cNvSpPr/>
          <p:nvPr/>
        </p:nvSpPr>
        <p:spPr>
          <a:xfrm>
            <a:off x="237050" y="461094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36%</a:t>
            </a:r>
            <a:endParaRPr dirty="0">
              <a:solidFill>
                <a:schemeClr val="lt1"/>
              </a:solidFill>
              <a:latin typeface="Times New Roman" panose="02020603050405020304" pitchFamily="18" charset="0"/>
              <a:cs typeface="Times New Roman" panose="02020603050405020304" pitchFamily="18" charset="0"/>
            </a:endParaRPr>
          </a:p>
        </p:txBody>
      </p:sp>
      <p:sp>
        <p:nvSpPr>
          <p:cNvPr id="305" name="Google Shape;305;p14"/>
          <p:cNvSpPr txBox="1"/>
          <p:nvPr/>
        </p:nvSpPr>
        <p:spPr>
          <a:xfrm>
            <a:off x="1057665" y="2735018"/>
            <a:ext cx="1993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dirty="0">
                <a:latin typeface="Times New Roman" panose="02020603050405020304" pitchFamily="18" charset="0"/>
                <a:ea typeface="Times New Roman"/>
                <a:cs typeface="Times New Roman" panose="02020603050405020304" pitchFamily="18" charset="0"/>
                <a:sym typeface="Times New Roman"/>
              </a:rPr>
              <a:t>Actividades deportivas</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(770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6" name="Google Shape;306;p14"/>
          <p:cNvSpPr txBox="1"/>
          <p:nvPr/>
        </p:nvSpPr>
        <p:spPr>
          <a:xfrm>
            <a:off x="4701212" y="2688033"/>
            <a:ext cx="19935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Actividades Artísticas y Culturales</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(308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7" name="Google Shape;307;p14"/>
          <p:cNvSpPr txBox="1"/>
          <p:nvPr/>
        </p:nvSpPr>
        <p:spPr>
          <a:xfrm>
            <a:off x="1085815" y="1744565"/>
            <a:ext cx="19935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Actividades Recreativos y vacacionales </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(1063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08" name="Google Shape;308;p14"/>
          <p:cNvSpPr txBox="1"/>
          <p:nvPr/>
        </p:nvSpPr>
        <p:spPr>
          <a:xfrm>
            <a:off x="1081514" y="5640398"/>
            <a:ext cx="2507676"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Promoción de la Salud y Prevención de la Enfermedad</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(495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2" name="Google Shape;305;p14">
            <a:extLst>
              <a:ext uri="{FF2B5EF4-FFF2-40B4-BE49-F238E27FC236}">
                <a16:creationId xmlns:a16="http://schemas.microsoft.com/office/drawing/2014/main" id="{1B2865A1-01AE-1F09-2E76-E9268B427886}"/>
              </a:ext>
            </a:extLst>
          </p:cNvPr>
          <p:cNvSpPr txBox="1"/>
          <p:nvPr/>
        </p:nvSpPr>
        <p:spPr>
          <a:xfrm>
            <a:off x="1105440" y="4421034"/>
            <a:ext cx="2944062"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Acompañamiento Integral al servidor (encuentros de pareja, encuentros de familia, proyecto de vida, apoyo espiritual)</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(607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3" name="Google Shape;305;p14">
            <a:extLst>
              <a:ext uri="{FF2B5EF4-FFF2-40B4-BE49-F238E27FC236}">
                <a16:creationId xmlns:a16="http://schemas.microsoft.com/office/drawing/2014/main" id="{5207B8EA-C140-3DFA-65FD-9427920BE0CB}"/>
              </a:ext>
            </a:extLst>
          </p:cNvPr>
          <p:cNvSpPr txBox="1"/>
          <p:nvPr/>
        </p:nvSpPr>
        <p:spPr>
          <a:xfrm>
            <a:off x="4668729" y="5857910"/>
            <a:ext cx="1993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dirty="0">
                <a:latin typeface="Times New Roman" panose="02020603050405020304" pitchFamily="18" charset="0"/>
                <a:ea typeface="Times New Roman"/>
                <a:cs typeface="Times New Roman" panose="02020603050405020304" pitchFamily="18" charset="0"/>
                <a:sym typeface="Times New Roman"/>
              </a:rPr>
              <a:t>Adaptación laboral</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(132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4" name="Google Shape;305;p14">
            <a:extLst>
              <a:ext uri="{FF2B5EF4-FFF2-40B4-BE49-F238E27FC236}">
                <a16:creationId xmlns:a16="http://schemas.microsoft.com/office/drawing/2014/main" id="{EE10D6B5-6B03-DF13-320A-77A454B0FA70}"/>
              </a:ext>
            </a:extLst>
          </p:cNvPr>
          <p:cNvSpPr txBox="1"/>
          <p:nvPr/>
        </p:nvSpPr>
        <p:spPr>
          <a:xfrm>
            <a:off x="4752582" y="3645999"/>
            <a:ext cx="19935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dirty="0">
                <a:latin typeface="Times New Roman" panose="02020603050405020304" pitchFamily="18" charset="0"/>
                <a:ea typeface="Times New Roman"/>
                <a:cs typeface="Times New Roman" panose="02020603050405020304" pitchFamily="18" charset="0"/>
                <a:sym typeface="Times New Roman"/>
              </a:rPr>
              <a:t>Programa Pre pensionados</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(177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5" name="Google Shape;305;p14">
            <a:extLst>
              <a:ext uri="{FF2B5EF4-FFF2-40B4-BE49-F238E27FC236}">
                <a16:creationId xmlns:a16="http://schemas.microsoft.com/office/drawing/2014/main" id="{F01312D9-97B2-CF9A-AE6F-57141F48548B}"/>
              </a:ext>
            </a:extLst>
          </p:cNvPr>
          <p:cNvSpPr txBox="1"/>
          <p:nvPr/>
        </p:nvSpPr>
        <p:spPr>
          <a:xfrm>
            <a:off x="7854885" y="1830975"/>
            <a:ext cx="1993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dirty="0">
                <a:latin typeface="Times New Roman" panose="02020603050405020304" pitchFamily="18" charset="0"/>
                <a:ea typeface="Times New Roman"/>
                <a:cs typeface="Times New Roman" panose="02020603050405020304" pitchFamily="18" charset="0"/>
                <a:sym typeface="Times New Roman"/>
              </a:rPr>
              <a:t>Cultura organizacional</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(111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6" name="Google Shape;305;p14">
            <a:extLst>
              <a:ext uri="{FF2B5EF4-FFF2-40B4-BE49-F238E27FC236}">
                <a16:creationId xmlns:a16="http://schemas.microsoft.com/office/drawing/2014/main" id="{922107D8-1A69-CFFD-250E-EA53FE3BD6F8}"/>
              </a:ext>
            </a:extLst>
          </p:cNvPr>
          <p:cNvSpPr txBox="1"/>
          <p:nvPr/>
        </p:nvSpPr>
        <p:spPr>
          <a:xfrm>
            <a:off x="1163194" y="3647151"/>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dirty="0">
                <a:latin typeface="Times New Roman" panose="02020603050405020304" pitchFamily="18" charset="0"/>
                <a:ea typeface="Times New Roman"/>
                <a:cs typeface="Times New Roman" panose="02020603050405020304" pitchFamily="18" charset="0"/>
                <a:sym typeface="Times New Roman"/>
              </a:rPr>
              <a:t>Clima Laboral</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(658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7" name="Google Shape;305;p14">
            <a:extLst>
              <a:ext uri="{FF2B5EF4-FFF2-40B4-BE49-F238E27FC236}">
                <a16:creationId xmlns:a16="http://schemas.microsoft.com/office/drawing/2014/main" id="{C586C22F-B8EA-9BA5-5636-2B9B8C45A46D}"/>
              </a:ext>
            </a:extLst>
          </p:cNvPr>
          <p:cNvSpPr txBox="1"/>
          <p:nvPr/>
        </p:nvSpPr>
        <p:spPr>
          <a:xfrm>
            <a:off x="4727393" y="4667825"/>
            <a:ext cx="19935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Educación en artes y artesanías</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(132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1" name="Google Shape;305;p14">
            <a:extLst>
              <a:ext uri="{FF2B5EF4-FFF2-40B4-BE49-F238E27FC236}">
                <a16:creationId xmlns:a16="http://schemas.microsoft.com/office/drawing/2014/main" id="{E35BB1A7-8A8C-8F7C-780A-8B03BA3404D4}"/>
              </a:ext>
            </a:extLst>
          </p:cNvPr>
          <p:cNvSpPr txBox="1"/>
          <p:nvPr/>
        </p:nvSpPr>
        <p:spPr>
          <a:xfrm>
            <a:off x="4662732" y="1881573"/>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dirty="0">
                <a:latin typeface="Times New Roman" panose="02020603050405020304" pitchFamily="18" charset="0"/>
                <a:ea typeface="Times New Roman"/>
                <a:cs typeface="Times New Roman" panose="02020603050405020304" pitchFamily="18" charset="0"/>
                <a:sym typeface="Times New Roman"/>
              </a:rPr>
              <a:t>INPEC - ICETEX</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(315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2" name="Google Shape;305;p14">
            <a:extLst>
              <a:ext uri="{FF2B5EF4-FFF2-40B4-BE49-F238E27FC236}">
                <a16:creationId xmlns:a16="http://schemas.microsoft.com/office/drawing/2014/main" id="{340D5814-DA1B-2A04-C512-199C1ABAEED6}"/>
              </a:ext>
            </a:extLst>
          </p:cNvPr>
          <p:cNvSpPr txBox="1"/>
          <p:nvPr/>
        </p:nvSpPr>
        <p:spPr>
          <a:xfrm>
            <a:off x="6952609" y="2752718"/>
            <a:ext cx="3471886" cy="41549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Otras: </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-Condiciones en alojamientos</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-Educación tecnológica y profesional</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-Mejoramiento puestos de trabajo</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-Bienestar a través de cajas de compensación</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-Emprendimiento</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-Inversión en el campo laboral</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-Crecimiento personal</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-Procesos formativos</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-Retiros espirituales</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-Maestrías </a:t>
            </a:r>
            <a:r>
              <a:rPr lang="es-CO" sz="1200" dirty="0" err="1">
                <a:latin typeface="Times New Roman" panose="02020603050405020304" pitchFamily="18" charset="0"/>
                <a:ea typeface="Times New Roman"/>
                <a:cs typeface="Times New Roman" panose="02020603050405020304" pitchFamily="18" charset="0"/>
                <a:sym typeface="Times New Roman"/>
              </a:rPr>
              <a:t>icetex</a:t>
            </a:r>
            <a:endParaRPr lang="es-CO" sz="1200"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-Manejo de finanzas</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-Capacitación integral</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-Seguridad y salud</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-Trato laboral de parte de CCV a los administrativos</a:t>
            </a:r>
          </a:p>
          <a:p>
            <a:pPr marL="0" lvl="0" indent="0" algn="l" rtl="0">
              <a:spcBef>
                <a:spcPts val="0"/>
              </a:spcBef>
              <a:spcAft>
                <a:spcPts val="0"/>
              </a:spcAft>
              <a:buNone/>
            </a:pPr>
            <a:r>
              <a:rPr lang="es-CO" sz="1200" dirty="0">
                <a:latin typeface="Times New Roman" panose="02020603050405020304" pitchFamily="18" charset="0"/>
                <a:ea typeface="Times New Roman"/>
                <a:cs typeface="Times New Roman" panose="02020603050405020304" pitchFamily="18" charset="0"/>
                <a:sym typeface="Times New Roman"/>
              </a:rPr>
              <a:t>-Masajes y salud</a:t>
            </a:r>
            <a:endParaRPr sz="1200"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sz="1200" dirty="0">
                <a:latin typeface="Times New Roman" panose="02020603050405020304" pitchFamily="18" charset="0"/>
                <a:ea typeface="Times New Roman"/>
                <a:cs typeface="Times New Roman" panose="02020603050405020304" pitchFamily="18" charset="0"/>
                <a:sym typeface="Times New Roman"/>
              </a:rPr>
              <a:t>-Respeto y dignidad</a:t>
            </a:r>
          </a:p>
          <a:p>
            <a:pPr marL="0" lvl="0" indent="0" algn="l" rtl="0">
              <a:spcBef>
                <a:spcPts val="0"/>
              </a:spcBef>
              <a:spcAft>
                <a:spcPts val="0"/>
              </a:spcAft>
              <a:buNone/>
            </a:pPr>
            <a:r>
              <a:rPr lang="es-MX" sz="1200" dirty="0">
                <a:latin typeface="Times New Roman" panose="02020603050405020304" pitchFamily="18" charset="0"/>
                <a:ea typeface="Times New Roman"/>
                <a:cs typeface="Times New Roman" panose="02020603050405020304" pitchFamily="18" charset="0"/>
                <a:sym typeface="Times New Roman"/>
              </a:rPr>
              <a:t>-Infraestructura de los puestos de servicios</a:t>
            </a:r>
          </a:p>
          <a:p>
            <a:pPr marL="0" lvl="0" indent="0" algn="l" rtl="0">
              <a:spcBef>
                <a:spcPts val="0"/>
              </a:spcBef>
              <a:spcAft>
                <a:spcPts val="0"/>
              </a:spcAft>
              <a:buNone/>
            </a:pPr>
            <a:r>
              <a:rPr lang="es-MX" sz="1200" dirty="0">
                <a:latin typeface="Times New Roman" panose="02020603050405020304" pitchFamily="18" charset="0"/>
                <a:ea typeface="Times New Roman"/>
                <a:cs typeface="Times New Roman" panose="02020603050405020304" pitchFamily="18" charset="0"/>
                <a:sym typeface="Times New Roman"/>
              </a:rPr>
              <a:t>-Educación</a:t>
            </a:r>
          </a:p>
          <a:p>
            <a:pPr marL="0" lvl="0" indent="0" algn="l" rtl="0">
              <a:spcBef>
                <a:spcPts val="0"/>
              </a:spcBef>
              <a:spcAft>
                <a:spcPts val="0"/>
              </a:spcAft>
              <a:buNone/>
            </a:pPr>
            <a:r>
              <a:rPr lang="es-MX" sz="1200" dirty="0">
                <a:latin typeface="Times New Roman" panose="02020603050405020304" pitchFamily="18" charset="0"/>
                <a:ea typeface="Times New Roman"/>
                <a:cs typeface="Times New Roman" panose="02020603050405020304" pitchFamily="18" charset="0"/>
                <a:sym typeface="Times New Roman"/>
              </a:rPr>
              <a:t>-Disminución de carga laboral</a:t>
            </a:r>
          </a:p>
          <a:p>
            <a:pPr marL="0" lvl="0" indent="0" algn="l" rtl="0">
              <a:spcBef>
                <a:spcPts val="0"/>
              </a:spcBef>
              <a:spcAft>
                <a:spcPts val="0"/>
              </a:spcAft>
              <a:buNone/>
            </a:pP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3" name="Google Shape;301;p14">
            <a:extLst>
              <a:ext uri="{FF2B5EF4-FFF2-40B4-BE49-F238E27FC236}">
                <a16:creationId xmlns:a16="http://schemas.microsoft.com/office/drawing/2014/main" id="{4C30E561-BDA3-87EC-9C80-5ADF128B92E0}"/>
              </a:ext>
            </a:extLst>
          </p:cNvPr>
          <p:cNvSpPr/>
          <p:nvPr/>
        </p:nvSpPr>
        <p:spPr>
          <a:xfrm>
            <a:off x="234765" y="364463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39%</a:t>
            </a:r>
            <a:endParaRPr dirty="0">
              <a:solidFill>
                <a:schemeClr val="lt1"/>
              </a:solidFill>
              <a:latin typeface="Times New Roman" panose="02020603050405020304" pitchFamily="18" charset="0"/>
              <a:cs typeface="Times New Roman" panose="02020603050405020304" pitchFamily="18" charset="0"/>
            </a:endParaRPr>
          </a:p>
        </p:txBody>
      </p:sp>
      <p:sp>
        <p:nvSpPr>
          <p:cNvPr id="24" name="Google Shape;302;p14">
            <a:extLst>
              <a:ext uri="{FF2B5EF4-FFF2-40B4-BE49-F238E27FC236}">
                <a16:creationId xmlns:a16="http://schemas.microsoft.com/office/drawing/2014/main" id="{2FBCA4E2-7BCC-532C-412C-63934577FA4E}"/>
              </a:ext>
            </a:extLst>
          </p:cNvPr>
          <p:cNvSpPr/>
          <p:nvPr/>
        </p:nvSpPr>
        <p:spPr>
          <a:xfrm>
            <a:off x="3748992" y="1738317"/>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18%</a:t>
            </a:r>
            <a:endParaRPr dirty="0">
              <a:solidFill>
                <a:schemeClr val="lt1"/>
              </a:solidFill>
              <a:latin typeface="Times New Roman" panose="02020603050405020304" pitchFamily="18" charset="0"/>
              <a:cs typeface="Times New Roman" panose="02020603050405020304" pitchFamily="18" charset="0"/>
            </a:endParaRPr>
          </a:p>
        </p:txBody>
      </p:sp>
      <p:sp>
        <p:nvSpPr>
          <p:cNvPr id="25" name="Google Shape;303;p14">
            <a:extLst>
              <a:ext uri="{FF2B5EF4-FFF2-40B4-BE49-F238E27FC236}">
                <a16:creationId xmlns:a16="http://schemas.microsoft.com/office/drawing/2014/main" id="{EA5845C6-643E-D1C7-B474-0AD91CE95120}"/>
              </a:ext>
            </a:extLst>
          </p:cNvPr>
          <p:cNvSpPr/>
          <p:nvPr/>
        </p:nvSpPr>
        <p:spPr>
          <a:xfrm>
            <a:off x="3748992" y="2676647"/>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18%</a:t>
            </a:r>
            <a:endParaRPr dirty="0">
              <a:solidFill>
                <a:schemeClr val="lt1"/>
              </a:solidFill>
              <a:latin typeface="Times New Roman" panose="02020603050405020304" pitchFamily="18" charset="0"/>
              <a:cs typeface="Times New Roman" panose="02020603050405020304" pitchFamily="18" charset="0"/>
            </a:endParaRPr>
          </a:p>
        </p:txBody>
      </p:sp>
      <p:sp>
        <p:nvSpPr>
          <p:cNvPr id="26" name="Google Shape;304;p14">
            <a:extLst>
              <a:ext uri="{FF2B5EF4-FFF2-40B4-BE49-F238E27FC236}">
                <a16:creationId xmlns:a16="http://schemas.microsoft.com/office/drawing/2014/main" id="{656A351E-9378-84A9-3149-3FC565C8C9C2}"/>
              </a:ext>
            </a:extLst>
          </p:cNvPr>
          <p:cNvSpPr/>
          <p:nvPr/>
        </p:nvSpPr>
        <p:spPr>
          <a:xfrm>
            <a:off x="3748992" y="360764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10%</a:t>
            </a:r>
            <a:endParaRPr dirty="0">
              <a:solidFill>
                <a:schemeClr val="lt1"/>
              </a:solidFill>
              <a:latin typeface="Times New Roman" panose="02020603050405020304" pitchFamily="18" charset="0"/>
              <a:cs typeface="Times New Roman" panose="02020603050405020304" pitchFamily="18" charset="0"/>
            </a:endParaRPr>
          </a:p>
        </p:txBody>
      </p:sp>
      <p:sp>
        <p:nvSpPr>
          <p:cNvPr id="27" name="Google Shape;301;p14">
            <a:extLst>
              <a:ext uri="{FF2B5EF4-FFF2-40B4-BE49-F238E27FC236}">
                <a16:creationId xmlns:a16="http://schemas.microsoft.com/office/drawing/2014/main" id="{2A290893-5261-2F8A-2274-BDED027EB54E}"/>
              </a:ext>
            </a:extLst>
          </p:cNvPr>
          <p:cNvSpPr/>
          <p:nvPr/>
        </p:nvSpPr>
        <p:spPr>
          <a:xfrm>
            <a:off x="3748992" y="466782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8%</a:t>
            </a:r>
            <a:endParaRPr dirty="0">
              <a:solidFill>
                <a:schemeClr val="lt1"/>
              </a:solidFill>
              <a:latin typeface="Times New Roman" panose="02020603050405020304" pitchFamily="18" charset="0"/>
              <a:cs typeface="Times New Roman" panose="02020603050405020304" pitchFamily="18" charset="0"/>
            </a:endParaRPr>
          </a:p>
        </p:txBody>
      </p:sp>
      <p:sp>
        <p:nvSpPr>
          <p:cNvPr id="28" name="Google Shape;302;p14">
            <a:extLst>
              <a:ext uri="{FF2B5EF4-FFF2-40B4-BE49-F238E27FC236}">
                <a16:creationId xmlns:a16="http://schemas.microsoft.com/office/drawing/2014/main" id="{FAA62CE7-D964-FA88-5FE0-D6FE96200DDB}"/>
              </a:ext>
            </a:extLst>
          </p:cNvPr>
          <p:cNvSpPr/>
          <p:nvPr/>
        </p:nvSpPr>
        <p:spPr>
          <a:xfrm>
            <a:off x="3768263" y="572801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8%</a:t>
            </a:r>
            <a:endParaRPr dirty="0">
              <a:solidFill>
                <a:schemeClr val="lt1"/>
              </a:solidFill>
              <a:latin typeface="Times New Roman" panose="02020603050405020304" pitchFamily="18" charset="0"/>
              <a:cs typeface="Times New Roman" panose="02020603050405020304" pitchFamily="18" charset="0"/>
            </a:endParaRPr>
          </a:p>
        </p:txBody>
      </p:sp>
      <p:sp>
        <p:nvSpPr>
          <p:cNvPr id="29" name="Google Shape;303;p14">
            <a:extLst>
              <a:ext uri="{FF2B5EF4-FFF2-40B4-BE49-F238E27FC236}">
                <a16:creationId xmlns:a16="http://schemas.microsoft.com/office/drawing/2014/main" id="{677FC69B-66AF-250B-90EA-C826FF474C07}"/>
              </a:ext>
            </a:extLst>
          </p:cNvPr>
          <p:cNvSpPr/>
          <p:nvPr/>
        </p:nvSpPr>
        <p:spPr>
          <a:xfrm>
            <a:off x="6906133" y="1728312"/>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6%</a:t>
            </a:r>
            <a:endParaRPr dirty="0">
              <a:solidFill>
                <a:schemeClr val="l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970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cxnSp>
        <p:nvCxnSpPr>
          <p:cNvPr id="352" name="Google Shape;352;p15"/>
          <p:cNvCxnSpPr/>
          <p:nvPr/>
        </p:nvCxnSpPr>
        <p:spPr>
          <a:xfrm>
            <a:off x="4560613" y="1262131"/>
            <a:ext cx="0" cy="4895385"/>
          </a:xfrm>
          <a:prstGeom prst="straightConnector1">
            <a:avLst/>
          </a:prstGeom>
          <a:noFill/>
          <a:ln w="38100" cap="flat" cmpd="sng">
            <a:solidFill>
              <a:srgbClr val="FFC000"/>
            </a:solidFill>
            <a:prstDash val="dot"/>
            <a:round/>
            <a:headEnd type="none" w="sm" len="sm"/>
            <a:tailEnd type="none" w="sm" len="sm"/>
          </a:ln>
        </p:spPr>
      </p:cxnSp>
      <p:grpSp>
        <p:nvGrpSpPr>
          <p:cNvPr id="13" name="Google Shape;298;p14">
            <a:extLst>
              <a:ext uri="{FF2B5EF4-FFF2-40B4-BE49-F238E27FC236}">
                <a16:creationId xmlns:a16="http://schemas.microsoft.com/office/drawing/2014/main" id="{CE63C40D-29C5-C1BA-52A9-8DAE456C23E4}"/>
              </a:ext>
            </a:extLst>
          </p:cNvPr>
          <p:cNvGrpSpPr/>
          <p:nvPr/>
        </p:nvGrpSpPr>
        <p:grpSpPr>
          <a:xfrm>
            <a:off x="278019" y="807236"/>
            <a:ext cx="4303540" cy="1077178"/>
            <a:chOff x="446048" y="984557"/>
            <a:chExt cx="3490200" cy="2829089"/>
          </a:xfrm>
        </p:grpSpPr>
        <p:sp>
          <p:nvSpPr>
            <p:cNvPr id="14" name="Google Shape;299;p14">
              <a:extLst>
                <a:ext uri="{FF2B5EF4-FFF2-40B4-BE49-F238E27FC236}">
                  <a16:creationId xmlns:a16="http://schemas.microsoft.com/office/drawing/2014/main" id="{197ED22A-72EE-2D9F-A0C0-5712CD12DD0A}"/>
                </a:ext>
              </a:extLst>
            </p:cNvPr>
            <p:cNvSpPr txBox="1"/>
            <p:nvPr/>
          </p:nvSpPr>
          <p:spPr>
            <a:xfrm>
              <a:off x="1015516" y="984557"/>
              <a:ext cx="2482416" cy="2829089"/>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600" b="0" i="0" dirty="0">
                  <a:solidFill>
                    <a:srgbClr val="202124"/>
                  </a:solidFill>
                  <a:effectLst/>
                  <a:latin typeface="Times New Roman" panose="02020603050405020304" pitchFamily="18" charset="0"/>
                  <a:cs typeface="Times New Roman" panose="02020603050405020304" pitchFamily="18" charset="0"/>
                </a:rPr>
                <a:t>De las siguientes actividades, indique en cuál le gustaría participar o desarrollar en su tiempo libre:</a:t>
              </a:r>
              <a:endParaRPr sz="16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15" name="Google Shape;300;p14">
              <a:extLst>
                <a:ext uri="{FF2B5EF4-FFF2-40B4-BE49-F238E27FC236}">
                  <a16:creationId xmlns:a16="http://schemas.microsoft.com/office/drawing/2014/main" id="{E055301B-BCDE-CD8F-5123-A5FA749FF8F1}"/>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6" name="Google Shape;301;p14">
            <a:extLst>
              <a:ext uri="{FF2B5EF4-FFF2-40B4-BE49-F238E27FC236}">
                <a16:creationId xmlns:a16="http://schemas.microsoft.com/office/drawing/2014/main" id="{671E54F7-4329-95E6-EFE8-751EDCAF4F93}"/>
              </a:ext>
            </a:extLst>
          </p:cNvPr>
          <p:cNvSpPr/>
          <p:nvPr/>
        </p:nvSpPr>
        <p:spPr>
          <a:xfrm>
            <a:off x="21441" y="2256541"/>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42%</a:t>
            </a:r>
            <a:endParaRPr dirty="0">
              <a:solidFill>
                <a:schemeClr val="lt1"/>
              </a:solidFill>
            </a:endParaRPr>
          </a:p>
        </p:txBody>
      </p:sp>
      <p:sp>
        <p:nvSpPr>
          <p:cNvPr id="17" name="Google Shape;302;p14">
            <a:extLst>
              <a:ext uri="{FF2B5EF4-FFF2-40B4-BE49-F238E27FC236}">
                <a16:creationId xmlns:a16="http://schemas.microsoft.com/office/drawing/2014/main" id="{F2C9B26C-F62F-081B-24A1-C294321057B5}"/>
              </a:ext>
            </a:extLst>
          </p:cNvPr>
          <p:cNvSpPr/>
          <p:nvPr/>
        </p:nvSpPr>
        <p:spPr>
          <a:xfrm>
            <a:off x="21441" y="365288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40%</a:t>
            </a:r>
            <a:endParaRPr dirty="0">
              <a:solidFill>
                <a:schemeClr val="lt1"/>
              </a:solidFill>
            </a:endParaRPr>
          </a:p>
        </p:txBody>
      </p:sp>
      <p:sp>
        <p:nvSpPr>
          <p:cNvPr id="18" name="Google Shape;303;p14">
            <a:extLst>
              <a:ext uri="{FF2B5EF4-FFF2-40B4-BE49-F238E27FC236}">
                <a16:creationId xmlns:a16="http://schemas.microsoft.com/office/drawing/2014/main" id="{3BDDAEA0-32D9-6CEE-4E27-39FE644D50B1}"/>
              </a:ext>
            </a:extLst>
          </p:cNvPr>
          <p:cNvSpPr/>
          <p:nvPr/>
        </p:nvSpPr>
        <p:spPr>
          <a:xfrm>
            <a:off x="21441" y="5350542"/>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17%</a:t>
            </a:r>
            <a:endParaRPr dirty="0">
              <a:solidFill>
                <a:schemeClr val="lt1"/>
              </a:solidFill>
            </a:endParaRPr>
          </a:p>
        </p:txBody>
      </p:sp>
      <p:sp>
        <p:nvSpPr>
          <p:cNvPr id="20" name="Google Shape;305;p14">
            <a:extLst>
              <a:ext uri="{FF2B5EF4-FFF2-40B4-BE49-F238E27FC236}">
                <a16:creationId xmlns:a16="http://schemas.microsoft.com/office/drawing/2014/main" id="{B4130625-A781-C076-28D0-755BB424E447}"/>
              </a:ext>
            </a:extLst>
          </p:cNvPr>
          <p:cNvSpPr txBox="1"/>
          <p:nvPr/>
        </p:nvSpPr>
        <p:spPr>
          <a:xfrm>
            <a:off x="978265" y="2025875"/>
            <a:ext cx="3327239" cy="126185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dirty="0">
                <a:latin typeface="Times New Roman"/>
                <a:ea typeface="Times New Roman"/>
                <a:cs typeface="Times New Roman"/>
                <a:sym typeface="Times New Roman"/>
              </a:rPr>
              <a:t>Actividades Deportivas: están relacionadas con el deporte (la competencia o el juego sujeto a reglas y que requiere entrenamiento para perfeccionarse en su práctica).</a:t>
            </a:r>
          </a:p>
          <a:p>
            <a:pPr marL="0" lvl="0" indent="0" algn="just" rtl="0">
              <a:spcBef>
                <a:spcPts val="0"/>
              </a:spcBef>
              <a:spcAft>
                <a:spcPts val="0"/>
              </a:spcAft>
              <a:buNone/>
            </a:pPr>
            <a:r>
              <a:rPr lang="es-MX" dirty="0">
                <a:latin typeface="Times New Roman"/>
                <a:ea typeface="Times New Roman"/>
                <a:cs typeface="Times New Roman"/>
                <a:sym typeface="Times New Roman"/>
              </a:rPr>
              <a:t>(727 RESPUESTAS)</a:t>
            </a:r>
            <a:endParaRPr dirty="0">
              <a:latin typeface="Times New Roman"/>
              <a:ea typeface="Times New Roman"/>
              <a:cs typeface="Times New Roman"/>
              <a:sym typeface="Times New Roman"/>
            </a:endParaRPr>
          </a:p>
        </p:txBody>
      </p:sp>
      <p:sp>
        <p:nvSpPr>
          <p:cNvPr id="21" name="Google Shape;306;p14">
            <a:extLst>
              <a:ext uri="{FF2B5EF4-FFF2-40B4-BE49-F238E27FC236}">
                <a16:creationId xmlns:a16="http://schemas.microsoft.com/office/drawing/2014/main" id="{91A80DA4-F74B-FF1F-6E44-1DD644266CA8}"/>
              </a:ext>
            </a:extLst>
          </p:cNvPr>
          <p:cNvSpPr txBox="1"/>
          <p:nvPr/>
        </p:nvSpPr>
        <p:spPr>
          <a:xfrm>
            <a:off x="908164" y="5109162"/>
            <a:ext cx="3467440" cy="1692741"/>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dirty="0">
                <a:latin typeface="Times New Roman"/>
                <a:ea typeface="Times New Roman"/>
                <a:cs typeface="Times New Roman"/>
                <a:sym typeface="Times New Roman"/>
              </a:rPr>
              <a:t>Actividades de Autocuidado: son aquellas actividades clave para el cuidado de tu salud física y emocional (alimentación balanceada, hacer pausas saludables mientras trabajas, practicar técnicas de respiración y de meditación. </a:t>
            </a:r>
          </a:p>
          <a:p>
            <a:pPr marL="0" lvl="0" indent="0" algn="l" rtl="0">
              <a:spcBef>
                <a:spcPts val="0"/>
              </a:spcBef>
              <a:spcAft>
                <a:spcPts val="0"/>
              </a:spcAft>
              <a:buNone/>
            </a:pPr>
            <a:r>
              <a:rPr lang="es-MX" dirty="0">
                <a:latin typeface="Times New Roman"/>
                <a:ea typeface="Times New Roman"/>
                <a:cs typeface="Times New Roman"/>
                <a:sym typeface="Times New Roman"/>
              </a:rPr>
              <a:t>(295 RESPUESTAS)</a:t>
            </a:r>
            <a:endParaRPr dirty="0">
              <a:latin typeface="Times New Roman"/>
              <a:ea typeface="Times New Roman"/>
              <a:cs typeface="Times New Roman"/>
              <a:sym typeface="Times New Roman"/>
            </a:endParaRPr>
          </a:p>
        </p:txBody>
      </p:sp>
      <p:sp>
        <p:nvSpPr>
          <p:cNvPr id="22" name="Google Shape;307;p14">
            <a:extLst>
              <a:ext uri="{FF2B5EF4-FFF2-40B4-BE49-F238E27FC236}">
                <a16:creationId xmlns:a16="http://schemas.microsoft.com/office/drawing/2014/main" id="{A3BDE2EA-5249-DCA4-565D-38A8CD94E03A}"/>
              </a:ext>
            </a:extLst>
          </p:cNvPr>
          <p:cNvSpPr txBox="1"/>
          <p:nvPr/>
        </p:nvSpPr>
        <p:spPr>
          <a:xfrm>
            <a:off x="978262" y="3459797"/>
            <a:ext cx="3327242" cy="147729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MX" dirty="0">
                <a:latin typeface="Times New Roman"/>
                <a:ea typeface="Times New Roman"/>
                <a:cs typeface="Times New Roman"/>
                <a:sym typeface="Times New Roman"/>
              </a:rPr>
              <a:t>Actividades Culturales: son aquellos eventos o reuniones que organiza un determinado grupo cultural con el objetivo de crear, difundir o fomentar la cultura de un grupo o sector social. </a:t>
            </a:r>
          </a:p>
          <a:p>
            <a:pPr marL="0" lvl="0" indent="0" algn="just" rtl="0">
              <a:spcBef>
                <a:spcPts val="0"/>
              </a:spcBef>
              <a:spcAft>
                <a:spcPts val="0"/>
              </a:spcAft>
              <a:buNone/>
            </a:pPr>
            <a:r>
              <a:rPr lang="es-MX" dirty="0">
                <a:latin typeface="Times New Roman"/>
                <a:ea typeface="Times New Roman"/>
                <a:cs typeface="Times New Roman"/>
                <a:sym typeface="Times New Roman"/>
              </a:rPr>
              <a:t>(687 RESPUESTAS)</a:t>
            </a:r>
            <a:endParaRPr dirty="0">
              <a:latin typeface="Times New Roman"/>
              <a:ea typeface="Times New Roman"/>
              <a:cs typeface="Times New Roman"/>
              <a:sym typeface="Times New Roman"/>
            </a:endParaRPr>
          </a:p>
        </p:txBody>
      </p:sp>
      <p:grpSp>
        <p:nvGrpSpPr>
          <p:cNvPr id="2" name="Google Shape;298;p14">
            <a:extLst>
              <a:ext uri="{FF2B5EF4-FFF2-40B4-BE49-F238E27FC236}">
                <a16:creationId xmlns:a16="http://schemas.microsoft.com/office/drawing/2014/main" id="{DC8E046E-0FFD-9D03-9660-A36178C32C8B}"/>
              </a:ext>
            </a:extLst>
          </p:cNvPr>
          <p:cNvGrpSpPr/>
          <p:nvPr/>
        </p:nvGrpSpPr>
        <p:grpSpPr>
          <a:xfrm>
            <a:off x="4100749" y="1035200"/>
            <a:ext cx="6471997" cy="825049"/>
            <a:chOff x="446048" y="1583279"/>
            <a:chExt cx="3490200" cy="2166900"/>
          </a:xfrm>
        </p:grpSpPr>
        <p:sp>
          <p:nvSpPr>
            <p:cNvPr id="3" name="Google Shape;299;p14">
              <a:extLst>
                <a:ext uri="{FF2B5EF4-FFF2-40B4-BE49-F238E27FC236}">
                  <a16:creationId xmlns:a16="http://schemas.microsoft.com/office/drawing/2014/main" id="{A60261B0-F9C8-6209-1D32-A1F8CB9F3098}"/>
                </a:ext>
              </a:extLst>
            </p:cNvPr>
            <p:cNvSpPr txBox="1"/>
            <p:nvPr/>
          </p:nvSpPr>
          <p:spPr>
            <a:xfrm>
              <a:off x="1388995" y="1583279"/>
              <a:ext cx="2482416" cy="216690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600" b="0" i="0" dirty="0">
                  <a:solidFill>
                    <a:srgbClr val="202124"/>
                  </a:solidFill>
                  <a:effectLst/>
                  <a:latin typeface="Times New Roman" panose="02020603050405020304" pitchFamily="18" charset="0"/>
                  <a:cs typeface="Times New Roman" panose="02020603050405020304" pitchFamily="18" charset="0"/>
                </a:rPr>
                <a:t>Seleccione </a:t>
              </a:r>
              <a:r>
                <a:rPr lang="es-MX" sz="1600" b="1" i="0" dirty="0">
                  <a:solidFill>
                    <a:srgbClr val="202124"/>
                  </a:solidFill>
                  <a:effectLst/>
                  <a:latin typeface="Times New Roman" panose="02020603050405020304" pitchFamily="18" charset="0"/>
                  <a:cs typeface="Times New Roman" panose="02020603050405020304" pitchFamily="18" charset="0"/>
                </a:rPr>
                <a:t>MÁXIMO TRES (3) ACTIVIDADES DE FUERZA FÍSICA DE </a:t>
              </a:r>
              <a:r>
                <a:rPr lang="es-MX" sz="1600" b="1" i="0" u="sng" dirty="0">
                  <a:solidFill>
                    <a:srgbClr val="202124"/>
                  </a:solidFill>
                  <a:effectLst/>
                  <a:latin typeface="Times New Roman" panose="02020603050405020304" pitchFamily="18" charset="0"/>
                  <a:cs typeface="Times New Roman" panose="02020603050405020304" pitchFamily="18" charset="0"/>
                </a:rPr>
                <a:t>ALTO IMPACTO</a:t>
              </a:r>
              <a:r>
                <a:rPr lang="es-MX" sz="1600" b="1" i="0" dirty="0">
                  <a:solidFill>
                    <a:srgbClr val="202124"/>
                  </a:solidFill>
                  <a:effectLst/>
                  <a:latin typeface="Times New Roman" panose="02020603050405020304" pitchFamily="18" charset="0"/>
                  <a:cs typeface="Times New Roman" panose="02020603050405020304" pitchFamily="18" charset="0"/>
                </a:rPr>
                <a:t> </a:t>
              </a:r>
              <a:r>
                <a:rPr lang="es-MX" sz="1600" b="0" i="0" dirty="0">
                  <a:solidFill>
                    <a:srgbClr val="202124"/>
                  </a:solidFill>
                  <a:effectLst/>
                  <a:latin typeface="Times New Roman" panose="02020603050405020304" pitchFamily="18" charset="0"/>
                  <a:cs typeface="Times New Roman" panose="02020603050405020304" pitchFamily="18" charset="0"/>
                </a:rPr>
                <a:t>que considere prioritarias o de su interés. </a:t>
              </a:r>
              <a:endParaRPr sz="12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4" name="Google Shape;300;p14">
              <a:extLst>
                <a:ext uri="{FF2B5EF4-FFF2-40B4-BE49-F238E27FC236}">
                  <a16:creationId xmlns:a16="http://schemas.microsoft.com/office/drawing/2014/main" id="{7F980F79-42CF-59E8-A5EC-E7E4B2DCEE8B}"/>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 name="Google Shape;307;p14">
            <a:extLst>
              <a:ext uri="{FF2B5EF4-FFF2-40B4-BE49-F238E27FC236}">
                <a16:creationId xmlns:a16="http://schemas.microsoft.com/office/drawing/2014/main" id="{682B5A9B-0BDA-F180-3C76-E197A1012EC7}"/>
              </a:ext>
            </a:extLst>
          </p:cNvPr>
          <p:cNvSpPr txBox="1"/>
          <p:nvPr/>
        </p:nvSpPr>
        <p:spPr>
          <a:xfrm>
            <a:off x="5790236" y="3647959"/>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Fútbol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(418 RESPUESTAS)</a:t>
            </a:r>
          </a:p>
        </p:txBody>
      </p:sp>
      <p:sp>
        <p:nvSpPr>
          <p:cNvPr id="6" name="Google Shape;301;p14">
            <a:extLst>
              <a:ext uri="{FF2B5EF4-FFF2-40B4-BE49-F238E27FC236}">
                <a16:creationId xmlns:a16="http://schemas.microsoft.com/office/drawing/2014/main" id="{2E4FE0B3-0E41-7F28-0437-A47B7ACE1CC2}"/>
              </a:ext>
            </a:extLst>
          </p:cNvPr>
          <p:cNvSpPr/>
          <p:nvPr/>
        </p:nvSpPr>
        <p:spPr>
          <a:xfrm>
            <a:off x="4779323" y="3438512"/>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57%</a:t>
            </a:r>
            <a:endParaRPr dirty="0">
              <a:solidFill>
                <a:schemeClr val="lt1"/>
              </a:solidFill>
            </a:endParaRPr>
          </a:p>
        </p:txBody>
      </p:sp>
      <p:sp>
        <p:nvSpPr>
          <p:cNvPr id="24" name="Google Shape;307;p14">
            <a:extLst>
              <a:ext uri="{FF2B5EF4-FFF2-40B4-BE49-F238E27FC236}">
                <a16:creationId xmlns:a16="http://schemas.microsoft.com/office/drawing/2014/main" id="{BD9C8208-97EA-5C68-010B-4229C88F5193}"/>
              </a:ext>
            </a:extLst>
          </p:cNvPr>
          <p:cNvSpPr txBox="1"/>
          <p:nvPr/>
        </p:nvSpPr>
        <p:spPr>
          <a:xfrm>
            <a:off x="5849288" y="4659924"/>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Natación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(327 RESPUESTAS)</a:t>
            </a:r>
          </a:p>
        </p:txBody>
      </p:sp>
      <p:sp>
        <p:nvSpPr>
          <p:cNvPr id="25" name="Google Shape;301;p14">
            <a:extLst>
              <a:ext uri="{FF2B5EF4-FFF2-40B4-BE49-F238E27FC236}">
                <a16:creationId xmlns:a16="http://schemas.microsoft.com/office/drawing/2014/main" id="{C410C141-80E9-D82C-E33D-1D9C2B7D70DE}"/>
              </a:ext>
            </a:extLst>
          </p:cNvPr>
          <p:cNvSpPr/>
          <p:nvPr/>
        </p:nvSpPr>
        <p:spPr>
          <a:xfrm>
            <a:off x="4779323" y="461337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42%</a:t>
            </a:r>
            <a:endParaRPr dirty="0">
              <a:solidFill>
                <a:schemeClr val="lt1"/>
              </a:solidFill>
            </a:endParaRPr>
          </a:p>
        </p:txBody>
      </p:sp>
      <p:sp>
        <p:nvSpPr>
          <p:cNvPr id="38" name="Google Shape;307;p14">
            <a:extLst>
              <a:ext uri="{FF2B5EF4-FFF2-40B4-BE49-F238E27FC236}">
                <a16:creationId xmlns:a16="http://schemas.microsoft.com/office/drawing/2014/main" id="{427E895C-1DB8-2DD2-6CA1-18E9FB0E57E6}"/>
              </a:ext>
            </a:extLst>
          </p:cNvPr>
          <p:cNvSpPr txBox="1"/>
          <p:nvPr/>
        </p:nvSpPr>
        <p:spPr>
          <a:xfrm>
            <a:off x="9298331" y="2906146"/>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Ciclo montañismo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(195 RESPUESTAS)</a:t>
            </a:r>
          </a:p>
        </p:txBody>
      </p:sp>
      <p:sp>
        <p:nvSpPr>
          <p:cNvPr id="50" name="Google Shape;301;p14">
            <a:extLst>
              <a:ext uri="{FF2B5EF4-FFF2-40B4-BE49-F238E27FC236}">
                <a16:creationId xmlns:a16="http://schemas.microsoft.com/office/drawing/2014/main" id="{58057CD4-2B72-DEC4-A4D2-043971952134}"/>
              </a:ext>
            </a:extLst>
          </p:cNvPr>
          <p:cNvSpPr/>
          <p:nvPr/>
        </p:nvSpPr>
        <p:spPr>
          <a:xfrm>
            <a:off x="8404290" y="275307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27%</a:t>
            </a:r>
            <a:endParaRPr dirty="0">
              <a:solidFill>
                <a:schemeClr val="lt1"/>
              </a:solidFill>
            </a:endParaRPr>
          </a:p>
        </p:txBody>
      </p:sp>
      <p:sp>
        <p:nvSpPr>
          <p:cNvPr id="51" name="Google Shape;307;p14">
            <a:extLst>
              <a:ext uri="{FF2B5EF4-FFF2-40B4-BE49-F238E27FC236}">
                <a16:creationId xmlns:a16="http://schemas.microsoft.com/office/drawing/2014/main" id="{C776F2B7-934F-5EF7-7C9A-7F19991D4554}"/>
              </a:ext>
            </a:extLst>
          </p:cNvPr>
          <p:cNvSpPr txBox="1"/>
          <p:nvPr/>
        </p:nvSpPr>
        <p:spPr>
          <a:xfrm>
            <a:off x="5849288" y="5849754"/>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Voleibol</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(243 RESPUESTAS)</a:t>
            </a:r>
          </a:p>
        </p:txBody>
      </p:sp>
      <p:sp>
        <p:nvSpPr>
          <p:cNvPr id="52" name="Google Shape;301;p14">
            <a:extLst>
              <a:ext uri="{FF2B5EF4-FFF2-40B4-BE49-F238E27FC236}">
                <a16:creationId xmlns:a16="http://schemas.microsoft.com/office/drawing/2014/main" id="{38A07B26-63B3-29F7-7F88-FE11B6E70CC7}"/>
              </a:ext>
            </a:extLst>
          </p:cNvPr>
          <p:cNvSpPr/>
          <p:nvPr/>
        </p:nvSpPr>
        <p:spPr>
          <a:xfrm>
            <a:off x="4779323" y="573267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33%</a:t>
            </a:r>
            <a:endParaRPr dirty="0">
              <a:solidFill>
                <a:schemeClr val="lt1"/>
              </a:solidFill>
            </a:endParaRPr>
          </a:p>
        </p:txBody>
      </p:sp>
      <p:sp>
        <p:nvSpPr>
          <p:cNvPr id="53" name="Google Shape;307;p14">
            <a:extLst>
              <a:ext uri="{FF2B5EF4-FFF2-40B4-BE49-F238E27FC236}">
                <a16:creationId xmlns:a16="http://schemas.microsoft.com/office/drawing/2014/main" id="{66B9DC6B-36D9-E2F9-D7C0-94C6D1853563}"/>
              </a:ext>
            </a:extLst>
          </p:cNvPr>
          <p:cNvSpPr txBox="1"/>
          <p:nvPr/>
        </p:nvSpPr>
        <p:spPr>
          <a:xfrm>
            <a:off x="5790236" y="2500891"/>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Caminatas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(424 RESPUESTAS)</a:t>
            </a:r>
          </a:p>
        </p:txBody>
      </p:sp>
      <p:sp>
        <p:nvSpPr>
          <p:cNvPr id="54" name="Google Shape;301;p14">
            <a:extLst>
              <a:ext uri="{FF2B5EF4-FFF2-40B4-BE49-F238E27FC236}">
                <a16:creationId xmlns:a16="http://schemas.microsoft.com/office/drawing/2014/main" id="{361BCE31-D20D-753F-AD0E-4DD57D436888}"/>
              </a:ext>
            </a:extLst>
          </p:cNvPr>
          <p:cNvSpPr/>
          <p:nvPr/>
        </p:nvSpPr>
        <p:spPr>
          <a:xfrm>
            <a:off x="4763975" y="233850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58%</a:t>
            </a:r>
            <a:endParaRPr dirty="0">
              <a:solidFill>
                <a:schemeClr val="lt1"/>
              </a:solidFill>
            </a:endParaRPr>
          </a:p>
        </p:txBody>
      </p:sp>
      <p:sp>
        <p:nvSpPr>
          <p:cNvPr id="55" name="Google Shape;307;p14">
            <a:extLst>
              <a:ext uri="{FF2B5EF4-FFF2-40B4-BE49-F238E27FC236}">
                <a16:creationId xmlns:a16="http://schemas.microsoft.com/office/drawing/2014/main" id="{34E0DABA-ED4D-69B1-29A5-F17FBAAB05F8}"/>
              </a:ext>
            </a:extLst>
          </p:cNvPr>
          <p:cNvSpPr txBox="1"/>
          <p:nvPr/>
        </p:nvSpPr>
        <p:spPr>
          <a:xfrm>
            <a:off x="9298331" y="3876212"/>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Baloncesto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(184 RESPUESTAS)</a:t>
            </a:r>
          </a:p>
        </p:txBody>
      </p:sp>
      <p:sp>
        <p:nvSpPr>
          <p:cNvPr id="56" name="Google Shape;301;p14">
            <a:extLst>
              <a:ext uri="{FF2B5EF4-FFF2-40B4-BE49-F238E27FC236}">
                <a16:creationId xmlns:a16="http://schemas.microsoft.com/office/drawing/2014/main" id="{C8344DAE-3F0D-F4C4-1C41-A028AFAF5E5D}"/>
              </a:ext>
            </a:extLst>
          </p:cNvPr>
          <p:cNvSpPr/>
          <p:nvPr/>
        </p:nvSpPr>
        <p:spPr>
          <a:xfrm>
            <a:off x="8404290" y="374627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25%</a:t>
            </a:r>
            <a:endParaRPr dirty="0">
              <a:solidFill>
                <a:schemeClr val="lt1"/>
              </a:solidFill>
            </a:endParaRPr>
          </a:p>
        </p:txBody>
      </p:sp>
      <p:sp>
        <p:nvSpPr>
          <p:cNvPr id="57" name="Google Shape;307;p14">
            <a:extLst>
              <a:ext uri="{FF2B5EF4-FFF2-40B4-BE49-F238E27FC236}">
                <a16:creationId xmlns:a16="http://schemas.microsoft.com/office/drawing/2014/main" id="{3062A28B-6C37-F3E0-774C-8E94D894F3F0}"/>
              </a:ext>
            </a:extLst>
          </p:cNvPr>
          <p:cNvSpPr txBox="1"/>
          <p:nvPr/>
        </p:nvSpPr>
        <p:spPr>
          <a:xfrm>
            <a:off x="9303312" y="4987212"/>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Ciclo-ruta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(173 RESPUESTAS)</a:t>
            </a:r>
          </a:p>
        </p:txBody>
      </p:sp>
      <p:sp>
        <p:nvSpPr>
          <p:cNvPr id="58" name="Google Shape;301;p14">
            <a:extLst>
              <a:ext uri="{FF2B5EF4-FFF2-40B4-BE49-F238E27FC236}">
                <a16:creationId xmlns:a16="http://schemas.microsoft.com/office/drawing/2014/main" id="{FA3B55D6-147F-2EA3-EAD9-06D7F3A37901}"/>
              </a:ext>
            </a:extLst>
          </p:cNvPr>
          <p:cNvSpPr/>
          <p:nvPr/>
        </p:nvSpPr>
        <p:spPr>
          <a:xfrm>
            <a:off x="8409271" y="485727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24%</a:t>
            </a:r>
            <a:endParaRPr dirty="0">
              <a:solidFill>
                <a:schemeClr val="lt1"/>
              </a:solidFill>
            </a:endParaRPr>
          </a:p>
        </p:txBody>
      </p:sp>
    </p:spTree>
    <p:extLst>
      <p:ext uri="{BB962C8B-B14F-4D97-AF65-F5344CB8AC3E}">
        <p14:creationId xmlns:p14="http://schemas.microsoft.com/office/powerpoint/2010/main" val="259954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pSp>
        <p:nvGrpSpPr>
          <p:cNvPr id="2" name="Google Shape;298;p14">
            <a:extLst>
              <a:ext uri="{FF2B5EF4-FFF2-40B4-BE49-F238E27FC236}">
                <a16:creationId xmlns:a16="http://schemas.microsoft.com/office/drawing/2014/main" id="{DC8E046E-0FFD-9D03-9660-A36178C32C8B}"/>
              </a:ext>
            </a:extLst>
          </p:cNvPr>
          <p:cNvGrpSpPr/>
          <p:nvPr/>
        </p:nvGrpSpPr>
        <p:grpSpPr>
          <a:xfrm>
            <a:off x="-375997" y="972522"/>
            <a:ext cx="6471997" cy="1200288"/>
            <a:chOff x="446048" y="1390983"/>
            <a:chExt cx="3490200" cy="3152423"/>
          </a:xfrm>
        </p:grpSpPr>
        <p:sp>
          <p:nvSpPr>
            <p:cNvPr id="3" name="Google Shape;299;p14">
              <a:extLst>
                <a:ext uri="{FF2B5EF4-FFF2-40B4-BE49-F238E27FC236}">
                  <a16:creationId xmlns:a16="http://schemas.microsoft.com/office/drawing/2014/main" id="{A60261B0-F9C8-6209-1D32-A1F8CB9F3098}"/>
                </a:ext>
              </a:extLst>
            </p:cNvPr>
            <p:cNvSpPr txBox="1"/>
            <p:nvPr/>
          </p:nvSpPr>
          <p:spPr>
            <a:xfrm>
              <a:off x="1219506" y="1390983"/>
              <a:ext cx="2187690" cy="3152423"/>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0" i="0" dirty="0">
                  <a:solidFill>
                    <a:srgbClr val="202124"/>
                  </a:solidFill>
                  <a:effectLst/>
                  <a:latin typeface="docs-Roboto"/>
                </a:rPr>
                <a:t>Seleccione </a:t>
              </a:r>
              <a:r>
                <a:rPr lang="es-MX" sz="1800" b="1" i="0" dirty="0">
                  <a:solidFill>
                    <a:srgbClr val="202124"/>
                  </a:solidFill>
                  <a:effectLst/>
                  <a:latin typeface="docs-Roboto"/>
                </a:rPr>
                <a:t>MÁXIMO TRES (3) ACTIVIDADES DE FUERZA FÍSICA DE </a:t>
              </a:r>
              <a:r>
                <a:rPr lang="es-MX" sz="1800" b="1" i="0" u="sng" dirty="0">
                  <a:solidFill>
                    <a:srgbClr val="202124"/>
                  </a:solidFill>
                  <a:effectLst/>
                  <a:latin typeface="docs-Roboto"/>
                </a:rPr>
                <a:t>BAJO IMPACTO</a:t>
              </a:r>
              <a:r>
                <a:rPr lang="es-MX" sz="1800" b="1" i="0" dirty="0">
                  <a:solidFill>
                    <a:srgbClr val="202124"/>
                  </a:solidFill>
                  <a:effectLst/>
                  <a:latin typeface="docs-Roboto"/>
                </a:rPr>
                <a:t> </a:t>
              </a:r>
              <a:r>
                <a:rPr lang="es-MX" sz="1800" b="0" i="0" dirty="0">
                  <a:solidFill>
                    <a:srgbClr val="202124"/>
                  </a:solidFill>
                  <a:effectLst/>
                  <a:latin typeface="docs-Roboto"/>
                </a:rPr>
                <a:t>que considere prioritarias o de su interés. </a:t>
              </a:r>
              <a:endParaRPr sz="1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4" name="Google Shape;300;p14">
              <a:extLst>
                <a:ext uri="{FF2B5EF4-FFF2-40B4-BE49-F238E27FC236}">
                  <a16:creationId xmlns:a16="http://schemas.microsoft.com/office/drawing/2014/main" id="{7F980F79-42CF-59E8-A5EC-E7E4B2DCEE8B}"/>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 name="Google Shape;307;p14">
            <a:extLst>
              <a:ext uri="{FF2B5EF4-FFF2-40B4-BE49-F238E27FC236}">
                <a16:creationId xmlns:a16="http://schemas.microsoft.com/office/drawing/2014/main" id="{682B5A9B-0BDA-F180-3C76-E197A1012EC7}"/>
              </a:ext>
            </a:extLst>
          </p:cNvPr>
          <p:cNvSpPr txBox="1"/>
          <p:nvPr/>
        </p:nvSpPr>
        <p:spPr>
          <a:xfrm>
            <a:off x="1093106" y="3555478"/>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Tejo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(479 RESPUESTAS)</a:t>
            </a:r>
          </a:p>
        </p:txBody>
      </p:sp>
      <p:sp>
        <p:nvSpPr>
          <p:cNvPr id="6" name="Google Shape;301;p14">
            <a:extLst>
              <a:ext uri="{FF2B5EF4-FFF2-40B4-BE49-F238E27FC236}">
                <a16:creationId xmlns:a16="http://schemas.microsoft.com/office/drawing/2014/main" id="{2E4FE0B3-0E41-7F28-0437-A47B7ACE1CC2}"/>
              </a:ext>
            </a:extLst>
          </p:cNvPr>
          <p:cNvSpPr/>
          <p:nvPr/>
        </p:nvSpPr>
        <p:spPr>
          <a:xfrm>
            <a:off x="82193" y="336532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66%</a:t>
            </a:r>
            <a:endParaRPr dirty="0">
              <a:solidFill>
                <a:schemeClr val="lt1"/>
              </a:solidFill>
            </a:endParaRPr>
          </a:p>
        </p:txBody>
      </p:sp>
      <p:sp>
        <p:nvSpPr>
          <p:cNvPr id="24" name="Google Shape;307;p14">
            <a:extLst>
              <a:ext uri="{FF2B5EF4-FFF2-40B4-BE49-F238E27FC236}">
                <a16:creationId xmlns:a16="http://schemas.microsoft.com/office/drawing/2014/main" id="{BD9C8208-97EA-5C68-010B-4229C88F5193}"/>
              </a:ext>
            </a:extLst>
          </p:cNvPr>
          <p:cNvSpPr txBox="1"/>
          <p:nvPr/>
        </p:nvSpPr>
        <p:spPr>
          <a:xfrm>
            <a:off x="1152158" y="456744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Rana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(462 RESPUESTAS)</a:t>
            </a:r>
          </a:p>
        </p:txBody>
      </p:sp>
      <p:sp>
        <p:nvSpPr>
          <p:cNvPr id="25" name="Google Shape;301;p14">
            <a:extLst>
              <a:ext uri="{FF2B5EF4-FFF2-40B4-BE49-F238E27FC236}">
                <a16:creationId xmlns:a16="http://schemas.microsoft.com/office/drawing/2014/main" id="{C410C141-80E9-D82C-E33D-1D9C2B7D70DE}"/>
              </a:ext>
            </a:extLst>
          </p:cNvPr>
          <p:cNvSpPr/>
          <p:nvPr/>
        </p:nvSpPr>
        <p:spPr>
          <a:xfrm>
            <a:off x="82193" y="452089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64%</a:t>
            </a:r>
            <a:endParaRPr dirty="0">
              <a:solidFill>
                <a:schemeClr val="lt1"/>
              </a:solidFill>
            </a:endParaRPr>
          </a:p>
        </p:txBody>
      </p:sp>
      <p:sp>
        <p:nvSpPr>
          <p:cNvPr id="51" name="Google Shape;307;p14">
            <a:extLst>
              <a:ext uri="{FF2B5EF4-FFF2-40B4-BE49-F238E27FC236}">
                <a16:creationId xmlns:a16="http://schemas.microsoft.com/office/drawing/2014/main" id="{C776F2B7-934F-5EF7-7C9A-7F19991D4554}"/>
              </a:ext>
            </a:extLst>
          </p:cNvPr>
          <p:cNvSpPr txBox="1"/>
          <p:nvPr/>
        </p:nvSpPr>
        <p:spPr>
          <a:xfrm>
            <a:off x="1152158" y="575727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Billar</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(326 RESPUESTAS)</a:t>
            </a:r>
          </a:p>
        </p:txBody>
      </p:sp>
      <p:sp>
        <p:nvSpPr>
          <p:cNvPr id="52" name="Google Shape;301;p14">
            <a:extLst>
              <a:ext uri="{FF2B5EF4-FFF2-40B4-BE49-F238E27FC236}">
                <a16:creationId xmlns:a16="http://schemas.microsoft.com/office/drawing/2014/main" id="{38A07B26-63B3-29F7-7F88-FE11B6E70CC7}"/>
              </a:ext>
            </a:extLst>
          </p:cNvPr>
          <p:cNvSpPr/>
          <p:nvPr/>
        </p:nvSpPr>
        <p:spPr>
          <a:xfrm>
            <a:off x="82193" y="564019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45%</a:t>
            </a:r>
            <a:endParaRPr dirty="0">
              <a:solidFill>
                <a:schemeClr val="lt1"/>
              </a:solidFill>
            </a:endParaRPr>
          </a:p>
        </p:txBody>
      </p:sp>
      <p:sp>
        <p:nvSpPr>
          <p:cNvPr id="53" name="Google Shape;307;p14">
            <a:extLst>
              <a:ext uri="{FF2B5EF4-FFF2-40B4-BE49-F238E27FC236}">
                <a16:creationId xmlns:a16="http://schemas.microsoft.com/office/drawing/2014/main" id="{66B9DC6B-36D9-E2F9-D7C0-94C6D1853563}"/>
              </a:ext>
            </a:extLst>
          </p:cNvPr>
          <p:cNvSpPr txBox="1"/>
          <p:nvPr/>
        </p:nvSpPr>
        <p:spPr>
          <a:xfrm>
            <a:off x="1093106" y="2408410"/>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Bolos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(490 RESPUESTAS)</a:t>
            </a:r>
          </a:p>
        </p:txBody>
      </p:sp>
      <p:sp>
        <p:nvSpPr>
          <p:cNvPr id="54" name="Google Shape;301;p14">
            <a:extLst>
              <a:ext uri="{FF2B5EF4-FFF2-40B4-BE49-F238E27FC236}">
                <a16:creationId xmlns:a16="http://schemas.microsoft.com/office/drawing/2014/main" id="{361BCE31-D20D-753F-AD0E-4DD57D436888}"/>
              </a:ext>
            </a:extLst>
          </p:cNvPr>
          <p:cNvSpPr/>
          <p:nvPr/>
        </p:nvSpPr>
        <p:spPr>
          <a:xfrm>
            <a:off x="66845" y="224602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67%</a:t>
            </a:r>
            <a:endParaRPr dirty="0">
              <a:solidFill>
                <a:schemeClr val="lt1"/>
              </a:solidFill>
            </a:endParaRPr>
          </a:p>
        </p:txBody>
      </p:sp>
      <p:sp>
        <p:nvSpPr>
          <p:cNvPr id="55" name="Google Shape;307;p14">
            <a:extLst>
              <a:ext uri="{FF2B5EF4-FFF2-40B4-BE49-F238E27FC236}">
                <a16:creationId xmlns:a16="http://schemas.microsoft.com/office/drawing/2014/main" id="{34E0DABA-ED4D-69B1-29A5-F17FBAAB05F8}"/>
              </a:ext>
            </a:extLst>
          </p:cNvPr>
          <p:cNvSpPr txBox="1"/>
          <p:nvPr/>
        </p:nvSpPr>
        <p:spPr>
          <a:xfrm>
            <a:off x="4097519" y="3513058"/>
            <a:ext cx="1993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Mini tejo </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(294 RESPUESTAS)</a:t>
            </a:r>
          </a:p>
        </p:txBody>
      </p:sp>
      <p:sp>
        <p:nvSpPr>
          <p:cNvPr id="56" name="Google Shape;301;p14">
            <a:extLst>
              <a:ext uri="{FF2B5EF4-FFF2-40B4-BE49-F238E27FC236}">
                <a16:creationId xmlns:a16="http://schemas.microsoft.com/office/drawing/2014/main" id="{C8344DAE-3F0D-F4C4-1C41-A028AFAF5E5D}"/>
              </a:ext>
            </a:extLst>
          </p:cNvPr>
          <p:cNvSpPr/>
          <p:nvPr/>
        </p:nvSpPr>
        <p:spPr>
          <a:xfrm>
            <a:off x="3274619" y="336611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40%</a:t>
            </a:r>
            <a:endParaRPr dirty="0">
              <a:solidFill>
                <a:schemeClr val="lt1"/>
              </a:solidFill>
            </a:endParaRPr>
          </a:p>
        </p:txBody>
      </p:sp>
      <p:sp>
        <p:nvSpPr>
          <p:cNvPr id="57" name="Google Shape;307;p14">
            <a:extLst>
              <a:ext uri="{FF2B5EF4-FFF2-40B4-BE49-F238E27FC236}">
                <a16:creationId xmlns:a16="http://schemas.microsoft.com/office/drawing/2014/main" id="{3062A28B-6C37-F3E0-774C-8E94D894F3F0}"/>
              </a:ext>
            </a:extLst>
          </p:cNvPr>
          <p:cNvSpPr txBox="1"/>
          <p:nvPr/>
        </p:nvSpPr>
        <p:spPr>
          <a:xfrm>
            <a:off x="4102500" y="4624058"/>
            <a:ext cx="1993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Boli rana</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(229 RESPUESTAS)</a:t>
            </a:r>
          </a:p>
        </p:txBody>
      </p:sp>
      <p:sp>
        <p:nvSpPr>
          <p:cNvPr id="58" name="Google Shape;301;p14">
            <a:extLst>
              <a:ext uri="{FF2B5EF4-FFF2-40B4-BE49-F238E27FC236}">
                <a16:creationId xmlns:a16="http://schemas.microsoft.com/office/drawing/2014/main" id="{FA3B55D6-147F-2EA3-EAD9-06D7F3A37901}"/>
              </a:ext>
            </a:extLst>
          </p:cNvPr>
          <p:cNvSpPr/>
          <p:nvPr/>
        </p:nvSpPr>
        <p:spPr>
          <a:xfrm>
            <a:off x="3279600" y="447711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24%</a:t>
            </a:r>
            <a:endParaRPr dirty="0">
              <a:solidFill>
                <a:schemeClr val="lt1"/>
              </a:solidFill>
            </a:endParaRPr>
          </a:p>
        </p:txBody>
      </p:sp>
      <p:cxnSp>
        <p:nvCxnSpPr>
          <p:cNvPr id="7" name="Google Shape;352;p15">
            <a:extLst>
              <a:ext uri="{FF2B5EF4-FFF2-40B4-BE49-F238E27FC236}">
                <a16:creationId xmlns:a16="http://schemas.microsoft.com/office/drawing/2014/main" id="{9F34E2BE-651B-34A2-B765-0D65F2B80E45}"/>
              </a:ext>
            </a:extLst>
          </p:cNvPr>
          <p:cNvCxnSpPr/>
          <p:nvPr/>
        </p:nvCxnSpPr>
        <p:spPr>
          <a:xfrm>
            <a:off x="5913163" y="1390464"/>
            <a:ext cx="0" cy="4895385"/>
          </a:xfrm>
          <a:prstGeom prst="straightConnector1">
            <a:avLst/>
          </a:prstGeom>
          <a:noFill/>
          <a:ln w="38100" cap="flat" cmpd="sng">
            <a:solidFill>
              <a:srgbClr val="FFC000"/>
            </a:solidFill>
            <a:prstDash val="dot"/>
            <a:round/>
            <a:headEnd type="none" w="sm" len="sm"/>
            <a:tailEnd type="none" w="sm" len="sm"/>
          </a:ln>
        </p:spPr>
      </p:cxnSp>
      <p:grpSp>
        <p:nvGrpSpPr>
          <p:cNvPr id="8" name="Google Shape;298;p14">
            <a:extLst>
              <a:ext uri="{FF2B5EF4-FFF2-40B4-BE49-F238E27FC236}">
                <a16:creationId xmlns:a16="http://schemas.microsoft.com/office/drawing/2014/main" id="{D0286518-D93F-D788-0E3A-4D4FB27EDDC6}"/>
              </a:ext>
            </a:extLst>
          </p:cNvPr>
          <p:cNvGrpSpPr/>
          <p:nvPr/>
        </p:nvGrpSpPr>
        <p:grpSpPr>
          <a:xfrm>
            <a:off x="5653158" y="972522"/>
            <a:ext cx="6471997" cy="1200288"/>
            <a:chOff x="446048" y="1390983"/>
            <a:chExt cx="3490200" cy="3152423"/>
          </a:xfrm>
        </p:grpSpPr>
        <p:sp>
          <p:nvSpPr>
            <p:cNvPr id="9" name="Google Shape;299;p14">
              <a:extLst>
                <a:ext uri="{FF2B5EF4-FFF2-40B4-BE49-F238E27FC236}">
                  <a16:creationId xmlns:a16="http://schemas.microsoft.com/office/drawing/2014/main" id="{A00F9559-B1A9-90D6-CD04-C8BD2E74CBD5}"/>
                </a:ext>
              </a:extLst>
            </p:cNvPr>
            <p:cNvSpPr txBox="1"/>
            <p:nvPr/>
          </p:nvSpPr>
          <p:spPr>
            <a:xfrm>
              <a:off x="1219506" y="1390983"/>
              <a:ext cx="2187690" cy="3152423"/>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0" i="0" dirty="0">
                  <a:solidFill>
                    <a:srgbClr val="202124"/>
                  </a:solidFill>
                  <a:effectLst/>
                  <a:latin typeface="Times New Roman" panose="02020603050405020304" pitchFamily="18" charset="0"/>
                  <a:cs typeface="Times New Roman" panose="02020603050405020304" pitchFamily="18" charset="0"/>
                </a:rPr>
                <a:t>Seleccione </a:t>
              </a:r>
              <a:r>
                <a:rPr lang="es-MX" sz="1800" b="1" i="0" dirty="0">
                  <a:solidFill>
                    <a:srgbClr val="202124"/>
                  </a:solidFill>
                  <a:effectLst/>
                  <a:latin typeface="Times New Roman" panose="02020603050405020304" pitchFamily="18" charset="0"/>
                  <a:cs typeface="Times New Roman" panose="02020603050405020304" pitchFamily="18" charset="0"/>
                </a:rPr>
                <a:t>MÁXIMO TRES (3) ACTIVIDADES DEPORTIVAS - JUEGOS DE MESA </a:t>
              </a:r>
              <a:r>
                <a:rPr lang="es-MX" sz="1800" b="0" i="0" dirty="0">
                  <a:solidFill>
                    <a:srgbClr val="202124"/>
                  </a:solidFill>
                  <a:effectLst/>
                  <a:latin typeface="Times New Roman" panose="02020603050405020304" pitchFamily="18" charset="0"/>
                  <a:cs typeface="Times New Roman" panose="02020603050405020304" pitchFamily="18" charset="0"/>
                </a:rPr>
                <a:t>que considere prioritarias o de su interés.</a:t>
              </a:r>
              <a:endParaRPr sz="10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00;p14">
              <a:extLst>
                <a:ext uri="{FF2B5EF4-FFF2-40B4-BE49-F238E27FC236}">
                  <a16:creationId xmlns:a16="http://schemas.microsoft.com/office/drawing/2014/main" id="{9BD56683-7425-75FB-EAFE-645056641B77}"/>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1" name="Google Shape;307;p14">
            <a:extLst>
              <a:ext uri="{FF2B5EF4-FFF2-40B4-BE49-F238E27FC236}">
                <a16:creationId xmlns:a16="http://schemas.microsoft.com/office/drawing/2014/main" id="{88C965A1-288C-6A50-1B83-0AFCC6AC3ED0}"/>
              </a:ext>
            </a:extLst>
          </p:cNvPr>
          <p:cNvSpPr txBox="1"/>
          <p:nvPr/>
        </p:nvSpPr>
        <p:spPr>
          <a:xfrm>
            <a:off x="7122261" y="3555478"/>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Parqués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(443 RESPUESTAS)</a:t>
            </a:r>
          </a:p>
        </p:txBody>
      </p:sp>
      <p:sp>
        <p:nvSpPr>
          <p:cNvPr id="12" name="Google Shape;301;p14">
            <a:extLst>
              <a:ext uri="{FF2B5EF4-FFF2-40B4-BE49-F238E27FC236}">
                <a16:creationId xmlns:a16="http://schemas.microsoft.com/office/drawing/2014/main" id="{0B3E9C28-BDFA-703C-1561-7CA6DDF93A23}"/>
              </a:ext>
            </a:extLst>
          </p:cNvPr>
          <p:cNvSpPr/>
          <p:nvPr/>
        </p:nvSpPr>
        <p:spPr>
          <a:xfrm>
            <a:off x="6111348" y="336532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61%</a:t>
            </a:r>
            <a:endParaRPr dirty="0">
              <a:solidFill>
                <a:schemeClr val="lt1"/>
              </a:solidFill>
            </a:endParaRPr>
          </a:p>
        </p:txBody>
      </p:sp>
      <p:sp>
        <p:nvSpPr>
          <p:cNvPr id="19" name="Google Shape;307;p14">
            <a:extLst>
              <a:ext uri="{FF2B5EF4-FFF2-40B4-BE49-F238E27FC236}">
                <a16:creationId xmlns:a16="http://schemas.microsoft.com/office/drawing/2014/main" id="{1DA80F95-B1A0-779A-AEF6-6C375BC298F4}"/>
              </a:ext>
            </a:extLst>
          </p:cNvPr>
          <p:cNvSpPr txBox="1"/>
          <p:nvPr/>
        </p:nvSpPr>
        <p:spPr>
          <a:xfrm>
            <a:off x="7181313" y="456744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Domino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(337 RESPUESTAS)</a:t>
            </a:r>
          </a:p>
        </p:txBody>
      </p:sp>
      <p:sp>
        <p:nvSpPr>
          <p:cNvPr id="23" name="Google Shape;301;p14">
            <a:extLst>
              <a:ext uri="{FF2B5EF4-FFF2-40B4-BE49-F238E27FC236}">
                <a16:creationId xmlns:a16="http://schemas.microsoft.com/office/drawing/2014/main" id="{5ED79AE0-10D3-BF0C-0BEE-92BAD2BCEE84}"/>
              </a:ext>
            </a:extLst>
          </p:cNvPr>
          <p:cNvSpPr/>
          <p:nvPr/>
        </p:nvSpPr>
        <p:spPr>
          <a:xfrm>
            <a:off x="6111348" y="452089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46%</a:t>
            </a:r>
            <a:endParaRPr dirty="0">
              <a:solidFill>
                <a:schemeClr val="lt1"/>
              </a:solidFill>
            </a:endParaRPr>
          </a:p>
        </p:txBody>
      </p:sp>
      <p:sp>
        <p:nvSpPr>
          <p:cNvPr id="26" name="Google Shape;307;p14">
            <a:extLst>
              <a:ext uri="{FF2B5EF4-FFF2-40B4-BE49-F238E27FC236}">
                <a16:creationId xmlns:a16="http://schemas.microsoft.com/office/drawing/2014/main" id="{CD2BBC5A-6288-0EDF-E9CA-795ED6DDF6C1}"/>
              </a:ext>
            </a:extLst>
          </p:cNvPr>
          <p:cNvSpPr txBox="1"/>
          <p:nvPr/>
        </p:nvSpPr>
        <p:spPr>
          <a:xfrm>
            <a:off x="7181313" y="575727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Ajedrez</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(323 RESPUESTAS)</a:t>
            </a:r>
          </a:p>
        </p:txBody>
      </p:sp>
      <p:sp>
        <p:nvSpPr>
          <p:cNvPr id="27" name="Google Shape;301;p14">
            <a:extLst>
              <a:ext uri="{FF2B5EF4-FFF2-40B4-BE49-F238E27FC236}">
                <a16:creationId xmlns:a16="http://schemas.microsoft.com/office/drawing/2014/main" id="{85ADF19D-FAF5-64A8-7CE9-18A6847FAB53}"/>
              </a:ext>
            </a:extLst>
          </p:cNvPr>
          <p:cNvSpPr/>
          <p:nvPr/>
        </p:nvSpPr>
        <p:spPr>
          <a:xfrm>
            <a:off x="6111348" y="564019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44%</a:t>
            </a:r>
            <a:endParaRPr dirty="0">
              <a:solidFill>
                <a:schemeClr val="lt1"/>
              </a:solidFill>
            </a:endParaRPr>
          </a:p>
        </p:txBody>
      </p:sp>
      <p:sp>
        <p:nvSpPr>
          <p:cNvPr id="28" name="Google Shape;307;p14">
            <a:extLst>
              <a:ext uri="{FF2B5EF4-FFF2-40B4-BE49-F238E27FC236}">
                <a16:creationId xmlns:a16="http://schemas.microsoft.com/office/drawing/2014/main" id="{F6A1714B-2CE6-CC4A-49BA-C33ED0CEBA1A}"/>
              </a:ext>
            </a:extLst>
          </p:cNvPr>
          <p:cNvSpPr txBox="1"/>
          <p:nvPr/>
        </p:nvSpPr>
        <p:spPr>
          <a:xfrm>
            <a:off x="7122261" y="2408410"/>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Tenis de mesa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(473 RESPUESTAS)</a:t>
            </a:r>
          </a:p>
        </p:txBody>
      </p:sp>
      <p:sp>
        <p:nvSpPr>
          <p:cNvPr id="29" name="Google Shape;301;p14">
            <a:extLst>
              <a:ext uri="{FF2B5EF4-FFF2-40B4-BE49-F238E27FC236}">
                <a16:creationId xmlns:a16="http://schemas.microsoft.com/office/drawing/2014/main" id="{9809EFC4-7FEA-8684-1A04-876965A78585}"/>
              </a:ext>
            </a:extLst>
          </p:cNvPr>
          <p:cNvSpPr/>
          <p:nvPr/>
        </p:nvSpPr>
        <p:spPr>
          <a:xfrm>
            <a:off x="6096000" y="224602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65%</a:t>
            </a:r>
            <a:endParaRPr dirty="0">
              <a:solidFill>
                <a:schemeClr val="lt1"/>
              </a:solidFill>
            </a:endParaRPr>
          </a:p>
        </p:txBody>
      </p:sp>
      <p:sp>
        <p:nvSpPr>
          <p:cNvPr id="30" name="Google Shape;307;p14">
            <a:extLst>
              <a:ext uri="{FF2B5EF4-FFF2-40B4-BE49-F238E27FC236}">
                <a16:creationId xmlns:a16="http://schemas.microsoft.com/office/drawing/2014/main" id="{1ADDC7C7-C958-E45A-D4C5-5108E23E078E}"/>
              </a:ext>
            </a:extLst>
          </p:cNvPr>
          <p:cNvSpPr txBox="1"/>
          <p:nvPr/>
        </p:nvSpPr>
        <p:spPr>
          <a:xfrm>
            <a:off x="10126674" y="3513058"/>
            <a:ext cx="1993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Fútbol de mesa</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(154 RESPUESTAS)</a:t>
            </a:r>
          </a:p>
        </p:txBody>
      </p:sp>
      <p:sp>
        <p:nvSpPr>
          <p:cNvPr id="31" name="Google Shape;301;p14">
            <a:extLst>
              <a:ext uri="{FF2B5EF4-FFF2-40B4-BE49-F238E27FC236}">
                <a16:creationId xmlns:a16="http://schemas.microsoft.com/office/drawing/2014/main" id="{3F59902E-B001-E097-F8E8-7CF23414427C}"/>
              </a:ext>
            </a:extLst>
          </p:cNvPr>
          <p:cNvSpPr/>
          <p:nvPr/>
        </p:nvSpPr>
        <p:spPr>
          <a:xfrm>
            <a:off x="9303774" y="336611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21%</a:t>
            </a:r>
            <a:endParaRPr dirty="0">
              <a:solidFill>
                <a:schemeClr val="lt1"/>
              </a:solidFill>
            </a:endParaRPr>
          </a:p>
        </p:txBody>
      </p:sp>
      <p:sp>
        <p:nvSpPr>
          <p:cNvPr id="32" name="Google Shape;307;p14">
            <a:extLst>
              <a:ext uri="{FF2B5EF4-FFF2-40B4-BE49-F238E27FC236}">
                <a16:creationId xmlns:a16="http://schemas.microsoft.com/office/drawing/2014/main" id="{F731D170-950D-DFCD-8212-8D269C083890}"/>
              </a:ext>
            </a:extLst>
          </p:cNvPr>
          <p:cNvSpPr txBox="1"/>
          <p:nvPr/>
        </p:nvSpPr>
        <p:spPr>
          <a:xfrm>
            <a:off x="10131655" y="4624058"/>
            <a:ext cx="1993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Dardos</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(151 RESPUESTAS)</a:t>
            </a:r>
          </a:p>
        </p:txBody>
      </p:sp>
      <p:sp>
        <p:nvSpPr>
          <p:cNvPr id="33" name="Google Shape;301;p14">
            <a:extLst>
              <a:ext uri="{FF2B5EF4-FFF2-40B4-BE49-F238E27FC236}">
                <a16:creationId xmlns:a16="http://schemas.microsoft.com/office/drawing/2014/main" id="{07FE45B5-BDB7-01E9-54AB-E0FF0E676006}"/>
              </a:ext>
            </a:extLst>
          </p:cNvPr>
          <p:cNvSpPr/>
          <p:nvPr/>
        </p:nvSpPr>
        <p:spPr>
          <a:xfrm>
            <a:off x="9308755" y="447711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21%</a:t>
            </a:r>
            <a:endParaRPr dirty="0">
              <a:solidFill>
                <a:schemeClr val="lt1"/>
              </a:solidFill>
            </a:endParaRPr>
          </a:p>
        </p:txBody>
      </p:sp>
      <p:cxnSp>
        <p:nvCxnSpPr>
          <p:cNvPr id="34" name="Google Shape;352;p15">
            <a:extLst>
              <a:ext uri="{FF2B5EF4-FFF2-40B4-BE49-F238E27FC236}">
                <a16:creationId xmlns:a16="http://schemas.microsoft.com/office/drawing/2014/main" id="{6BBF1138-919B-27CD-6A59-CC334A11AD7C}"/>
              </a:ext>
            </a:extLst>
          </p:cNvPr>
          <p:cNvCxnSpPr/>
          <p:nvPr/>
        </p:nvCxnSpPr>
        <p:spPr>
          <a:xfrm>
            <a:off x="11942318" y="1390464"/>
            <a:ext cx="0" cy="4895385"/>
          </a:xfrm>
          <a:prstGeom prst="straightConnector1">
            <a:avLst/>
          </a:prstGeom>
          <a:noFill/>
          <a:ln w="38100" cap="flat" cmpd="sng">
            <a:solidFill>
              <a:srgbClr val="FFC000"/>
            </a:solidFill>
            <a:prstDash val="dot"/>
            <a:round/>
            <a:headEnd type="none" w="sm" len="sm"/>
            <a:tailEnd type="none" w="sm" len="sm"/>
          </a:ln>
        </p:spPr>
      </p:cxnSp>
    </p:spTree>
    <p:extLst>
      <p:ext uri="{BB962C8B-B14F-4D97-AF65-F5344CB8AC3E}">
        <p14:creationId xmlns:p14="http://schemas.microsoft.com/office/powerpoint/2010/main" val="4250967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pSp>
        <p:nvGrpSpPr>
          <p:cNvPr id="2" name="Google Shape;298;p14">
            <a:extLst>
              <a:ext uri="{FF2B5EF4-FFF2-40B4-BE49-F238E27FC236}">
                <a16:creationId xmlns:a16="http://schemas.microsoft.com/office/drawing/2014/main" id="{DC8E046E-0FFD-9D03-9660-A36178C32C8B}"/>
              </a:ext>
            </a:extLst>
          </p:cNvPr>
          <p:cNvGrpSpPr/>
          <p:nvPr/>
        </p:nvGrpSpPr>
        <p:grpSpPr>
          <a:xfrm>
            <a:off x="-375997" y="972522"/>
            <a:ext cx="6471997" cy="1323399"/>
            <a:chOff x="446048" y="1390983"/>
            <a:chExt cx="3490200" cy="3475760"/>
          </a:xfrm>
        </p:grpSpPr>
        <p:sp>
          <p:nvSpPr>
            <p:cNvPr id="3" name="Google Shape;299;p14">
              <a:extLst>
                <a:ext uri="{FF2B5EF4-FFF2-40B4-BE49-F238E27FC236}">
                  <a16:creationId xmlns:a16="http://schemas.microsoft.com/office/drawing/2014/main" id="{A60261B0-F9C8-6209-1D32-A1F8CB9F3098}"/>
                </a:ext>
              </a:extLst>
            </p:cNvPr>
            <p:cNvSpPr txBox="1"/>
            <p:nvPr/>
          </p:nvSpPr>
          <p:spPr>
            <a:xfrm>
              <a:off x="1219506" y="1390983"/>
              <a:ext cx="2187690" cy="347576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2000" b="0" i="0" dirty="0">
                  <a:solidFill>
                    <a:srgbClr val="202124"/>
                  </a:solidFill>
                  <a:effectLst/>
                  <a:latin typeface="Times New Roman" panose="02020603050405020304" pitchFamily="18" charset="0"/>
                  <a:cs typeface="Times New Roman" panose="02020603050405020304" pitchFamily="18" charset="0"/>
                </a:rPr>
                <a:t>Seleccione </a:t>
              </a:r>
              <a:r>
                <a:rPr lang="es-MX" sz="2000" b="1" i="0" dirty="0">
                  <a:solidFill>
                    <a:srgbClr val="202124"/>
                  </a:solidFill>
                  <a:effectLst/>
                  <a:latin typeface="Times New Roman" panose="02020603050405020304" pitchFamily="18" charset="0"/>
                  <a:cs typeface="Times New Roman" panose="02020603050405020304" pitchFamily="18" charset="0"/>
                </a:rPr>
                <a:t>MÁXIMO TRES (3) ACTIVIDADES CULTURALES </a:t>
              </a:r>
              <a:r>
                <a:rPr lang="es-MX" sz="2000" b="0" i="0" dirty="0">
                  <a:solidFill>
                    <a:srgbClr val="202124"/>
                  </a:solidFill>
                  <a:effectLst/>
                  <a:latin typeface="Times New Roman" panose="02020603050405020304" pitchFamily="18" charset="0"/>
                  <a:cs typeface="Times New Roman" panose="02020603050405020304" pitchFamily="18" charset="0"/>
                </a:rPr>
                <a:t>que considere prioritarias o de su interés.</a:t>
              </a:r>
              <a:endParaRPr sz="105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4" name="Google Shape;300;p14">
              <a:extLst>
                <a:ext uri="{FF2B5EF4-FFF2-40B4-BE49-F238E27FC236}">
                  <a16:creationId xmlns:a16="http://schemas.microsoft.com/office/drawing/2014/main" id="{7F980F79-42CF-59E8-A5EC-E7E4B2DCEE8B}"/>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 name="Google Shape;307;p14">
            <a:extLst>
              <a:ext uri="{FF2B5EF4-FFF2-40B4-BE49-F238E27FC236}">
                <a16:creationId xmlns:a16="http://schemas.microsoft.com/office/drawing/2014/main" id="{682B5A9B-0BDA-F180-3C76-E197A1012EC7}"/>
              </a:ext>
            </a:extLst>
          </p:cNvPr>
          <p:cNvSpPr txBox="1"/>
          <p:nvPr/>
        </p:nvSpPr>
        <p:spPr>
          <a:xfrm>
            <a:off x="1093106" y="3555478"/>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Cine</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(181 RESPUESTAS)</a:t>
            </a:r>
          </a:p>
        </p:txBody>
      </p:sp>
      <p:sp>
        <p:nvSpPr>
          <p:cNvPr id="6" name="Google Shape;301;p14">
            <a:extLst>
              <a:ext uri="{FF2B5EF4-FFF2-40B4-BE49-F238E27FC236}">
                <a16:creationId xmlns:a16="http://schemas.microsoft.com/office/drawing/2014/main" id="{2E4FE0B3-0E41-7F28-0437-A47B7ACE1CC2}"/>
              </a:ext>
            </a:extLst>
          </p:cNvPr>
          <p:cNvSpPr/>
          <p:nvPr/>
        </p:nvSpPr>
        <p:spPr>
          <a:xfrm>
            <a:off x="82193" y="336532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26%</a:t>
            </a:r>
            <a:endParaRPr dirty="0">
              <a:solidFill>
                <a:schemeClr val="lt1"/>
              </a:solidFill>
            </a:endParaRPr>
          </a:p>
        </p:txBody>
      </p:sp>
      <p:sp>
        <p:nvSpPr>
          <p:cNvPr id="24" name="Google Shape;307;p14">
            <a:extLst>
              <a:ext uri="{FF2B5EF4-FFF2-40B4-BE49-F238E27FC236}">
                <a16:creationId xmlns:a16="http://schemas.microsoft.com/office/drawing/2014/main" id="{BD9C8208-97EA-5C68-010B-4229C88F5193}"/>
              </a:ext>
            </a:extLst>
          </p:cNvPr>
          <p:cNvSpPr txBox="1"/>
          <p:nvPr/>
        </p:nvSpPr>
        <p:spPr>
          <a:xfrm>
            <a:off x="1152158" y="456744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Danza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(162 RESPUESTAS)</a:t>
            </a:r>
          </a:p>
        </p:txBody>
      </p:sp>
      <p:sp>
        <p:nvSpPr>
          <p:cNvPr id="25" name="Google Shape;301;p14">
            <a:extLst>
              <a:ext uri="{FF2B5EF4-FFF2-40B4-BE49-F238E27FC236}">
                <a16:creationId xmlns:a16="http://schemas.microsoft.com/office/drawing/2014/main" id="{C410C141-80E9-D82C-E33D-1D9C2B7D70DE}"/>
              </a:ext>
            </a:extLst>
          </p:cNvPr>
          <p:cNvSpPr/>
          <p:nvPr/>
        </p:nvSpPr>
        <p:spPr>
          <a:xfrm>
            <a:off x="82193" y="452089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22%</a:t>
            </a:r>
            <a:endParaRPr dirty="0">
              <a:solidFill>
                <a:schemeClr val="lt1"/>
              </a:solidFill>
            </a:endParaRPr>
          </a:p>
        </p:txBody>
      </p:sp>
      <p:sp>
        <p:nvSpPr>
          <p:cNvPr id="51" name="Google Shape;307;p14">
            <a:extLst>
              <a:ext uri="{FF2B5EF4-FFF2-40B4-BE49-F238E27FC236}">
                <a16:creationId xmlns:a16="http://schemas.microsoft.com/office/drawing/2014/main" id="{C776F2B7-934F-5EF7-7C9A-7F19991D4554}"/>
              </a:ext>
            </a:extLst>
          </p:cNvPr>
          <p:cNvSpPr txBox="1"/>
          <p:nvPr/>
        </p:nvSpPr>
        <p:spPr>
          <a:xfrm>
            <a:off x="1152158" y="575727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Talleres en Artesanías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(149 RESPUESTAS)</a:t>
            </a:r>
          </a:p>
        </p:txBody>
      </p:sp>
      <p:sp>
        <p:nvSpPr>
          <p:cNvPr id="52" name="Google Shape;301;p14">
            <a:extLst>
              <a:ext uri="{FF2B5EF4-FFF2-40B4-BE49-F238E27FC236}">
                <a16:creationId xmlns:a16="http://schemas.microsoft.com/office/drawing/2014/main" id="{38A07B26-63B3-29F7-7F88-FE11B6E70CC7}"/>
              </a:ext>
            </a:extLst>
          </p:cNvPr>
          <p:cNvSpPr/>
          <p:nvPr/>
        </p:nvSpPr>
        <p:spPr>
          <a:xfrm>
            <a:off x="82193" y="564019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22%</a:t>
            </a:r>
            <a:endParaRPr dirty="0">
              <a:solidFill>
                <a:schemeClr val="lt1"/>
              </a:solidFill>
            </a:endParaRPr>
          </a:p>
        </p:txBody>
      </p:sp>
      <p:sp>
        <p:nvSpPr>
          <p:cNvPr id="53" name="Google Shape;307;p14">
            <a:extLst>
              <a:ext uri="{FF2B5EF4-FFF2-40B4-BE49-F238E27FC236}">
                <a16:creationId xmlns:a16="http://schemas.microsoft.com/office/drawing/2014/main" id="{66B9DC6B-36D9-E2F9-D7C0-94C6D1853563}"/>
              </a:ext>
            </a:extLst>
          </p:cNvPr>
          <p:cNvSpPr txBox="1"/>
          <p:nvPr/>
        </p:nvSpPr>
        <p:spPr>
          <a:xfrm>
            <a:off x="1093106" y="2408410"/>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Música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(188 RESPUESTAS)</a:t>
            </a:r>
          </a:p>
        </p:txBody>
      </p:sp>
      <p:sp>
        <p:nvSpPr>
          <p:cNvPr id="54" name="Google Shape;301;p14">
            <a:extLst>
              <a:ext uri="{FF2B5EF4-FFF2-40B4-BE49-F238E27FC236}">
                <a16:creationId xmlns:a16="http://schemas.microsoft.com/office/drawing/2014/main" id="{361BCE31-D20D-753F-AD0E-4DD57D436888}"/>
              </a:ext>
            </a:extLst>
          </p:cNvPr>
          <p:cNvSpPr/>
          <p:nvPr/>
        </p:nvSpPr>
        <p:spPr>
          <a:xfrm>
            <a:off x="66845" y="224602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27%</a:t>
            </a:r>
            <a:endParaRPr dirty="0">
              <a:solidFill>
                <a:schemeClr val="lt1"/>
              </a:solidFill>
            </a:endParaRPr>
          </a:p>
        </p:txBody>
      </p:sp>
      <p:sp>
        <p:nvSpPr>
          <p:cNvPr id="55" name="Google Shape;307;p14">
            <a:extLst>
              <a:ext uri="{FF2B5EF4-FFF2-40B4-BE49-F238E27FC236}">
                <a16:creationId xmlns:a16="http://schemas.microsoft.com/office/drawing/2014/main" id="{34E0DABA-ED4D-69B1-29A5-F17FBAAB05F8}"/>
              </a:ext>
            </a:extLst>
          </p:cNvPr>
          <p:cNvSpPr txBox="1"/>
          <p:nvPr/>
        </p:nvSpPr>
        <p:spPr>
          <a:xfrm>
            <a:off x="4097519" y="3513058"/>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Teatro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(126 RESPUESTAS)</a:t>
            </a:r>
          </a:p>
        </p:txBody>
      </p:sp>
      <p:sp>
        <p:nvSpPr>
          <p:cNvPr id="56" name="Google Shape;301;p14">
            <a:extLst>
              <a:ext uri="{FF2B5EF4-FFF2-40B4-BE49-F238E27FC236}">
                <a16:creationId xmlns:a16="http://schemas.microsoft.com/office/drawing/2014/main" id="{C8344DAE-3F0D-F4C4-1C41-A028AFAF5E5D}"/>
              </a:ext>
            </a:extLst>
          </p:cNvPr>
          <p:cNvSpPr/>
          <p:nvPr/>
        </p:nvSpPr>
        <p:spPr>
          <a:xfrm>
            <a:off x="3274619" y="336611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18%</a:t>
            </a:r>
            <a:endParaRPr dirty="0">
              <a:solidFill>
                <a:schemeClr val="lt1"/>
              </a:solidFill>
            </a:endParaRPr>
          </a:p>
        </p:txBody>
      </p:sp>
      <p:sp>
        <p:nvSpPr>
          <p:cNvPr id="57" name="Google Shape;307;p14">
            <a:extLst>
              <a:ext uri="{FF2B5EF4-FFF2-40B4-BE49-F238E27FC236}">
                <a16:creationId xmlns:a16="http://schemas.microsoft.com/office/drawing/2014/main" id="{3062A28B-6C37-F3E0-774C-8E94D894F3F0}"/>
              </a:ext>
            </a:extLst>
          </p:cNvPr>
          <p:cNvSpPr txBox="1"/>
          <p:nvPr/>
        </p:nvSpPr>
        <p:spPr>
          <a:xfrm>
            <a:off x="4102500" y="4624058"/>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Coro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(19 RESPUESTAS)</a:t>
            </a:r>
          </a:p>
        </p:txBody>
      </p:sp>
      <p:sp>
        <p:nvSpPr>
          <p:cNvPr id="58" name="Google Shape;301;p14">
            <a:extLst>
              <a:ext uri="{FF2B5EF4-FFF2-40B4-BE49-F238E27FC236}">
                <a16:creationId xmlns:a16="http://schemas.microsoft.com/office/drawing/2014/main" id="{FA3B55D6-147F-2EA3-EAD9-06D7F3A37901}"/>
              </a:ext>
            </a:extLst>
          </p:cNvPr>
          <p:cNvSpPr/>
          <p:nvPr/>
        </p:nvSpPr>
        <p:spPr>
          <a:xfrm>
            <a:off x="3279600" y="4477118"/>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3%</a:t>
            </a:r>
            <a:endParaRPr dirty="0">
              <a:solidFill>
                <a:schemeClr val="lt1"/>
              </a:solidFill>
            </a:endParaRPr>
          </a:p>
        </p:txBody>
      </p:sp>
      <p:cxnSp>
        <p:nvCxnSpPr>
          <p:cNvPr id="7" name="Google Shape;352;p15">
            <a:extLst>
              <a:ext uri="{FF2B5EF4-FFF2-40B4-BE49-F238E27FC236}">
                <a16:creationId xmlns:a16="http://schemas.microsoft.com/office/drawing/2014/main" id="{9F34E2BE-651B-34A2-B765-0D65F2B80E45}"/>
              </a:ext>
            </a:extLst>
          </p:cNvPr>
          <p:cNvCxnSpPr/>
          <p:nvPr/>
        </p:nvCxnSpPr>
        <p:spPr>
          <a:xfrm>
            <a:off x="5913163" y="1390464"/>
            <a:ext cx="0" cy="4895385"/>
          </a:xfrm>
          <a:prstGeom prst="straightConnector1">
            <a:avLst/>
          </a:prstGeom>
          <a:noFill/>
          <a:ln w="38100" cap="flat" cmpd="sng">
            <a:solidFill>
              <a:srgbClr val="FFC000"/>
            </a:solidFill>
            <a:prstDash val="dot"/>
            <a:round/>
            <a:headEnd type="none" w="sm" len="sm"/>
            <a:tailEnd type="none" w="sm" len="sm"/>
          </a:ln>
        </p:spPr>
      </p:cxnSp>
      <p:grpSp>
        <p:nvGrpSpPr>
          <p:cNvPr id="8" name="Google Shape;298;p14">
            <a:extLst>
              <a:ext uri="{FF2B5EF4-FFF2-40B4-BE49-F238E27FC236}">
                <a16:creationId xmlns:a16="http://schemas.microsoft.com/office/drawing/2014/main" id="{D0286518-D93F-D788-0E3A-4D4FB27EDDC6}"/>
              </a:ext>
            </a:extLst>
          </p:cNvPr>
          <p:cNvGrpSpPr/>
          <p:nvPr/>
        </p:nvGrpSpPr>
        <p:grpSpPr>
          <a:xfrm>
            <a:off x="5653158" y="972522"/>
            <a:ext cx="6471997" cy="1015622"/>
            <a:chOff x="446048" y="1390983"/>
            <a:chExt cx="3490200" cy="2667418"/>
          </a:xfrm>
        </p:grpSpPr>
        <p:sp>
          <p:nvSpPr>
            <p:cNvPr id="9" name="Google Shape;299;p14">
              <a:extLst>
                <a:ext uri="{FF2B5EF4-FFF2-40B4-BE49-F238E27FC236}">
                  <a16:creationId xmlns:a16="http://schemas.microsoft.com/office/drawing/2014/main" id="{A00F9559-B1A9-90D6-CD04-C8BD2E74CBD5}"/>
                </a:ext>
              </a:extLst>
            </p:cNvPr>
            <p:cNvSpPr txBox="1"/>
            <p:nvPr/>
          </p:nvSpPr>
          <p:spPr>
            <a:xfrm>
              <a:off x="1219506" y="1390983"/>
              <a:ext cx="2187690" cy="266741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2000" b="0" i="0" dirty="0">
                  <a:solidFill>
                    <a:srgbClr val="202124"/>
                  </a:solidFill>
                  <a:effectLst/>
                  <a:latin typeface="Times New Roman" panose="02020603050405020304" pitchFamily="18" charset="0"/>
                  <a:cs typeface="Times New Roman" panose="02020603050405020304" pitchFamily="18" charset="0"/>
                </a:rPr>
                <a:t>Selecciona máximo dos actividades de autocuidado en las que te gustaría participar:</a:t>
              </a:r>
              <a:endParaRPr sz="9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00;p14">
              <a:extLst>
                <a:ext uri="{FF2B5EF4-FFF2-40B4-BE49-F238E27FC236}">
                  <a16:creationId xmlns:a16="http://schemas.microsoft.com/office/drawing/2014/main" id="{9BD56683-7425-75FB-EAFE-645056641B77}"/>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1" name="Google Shape;307;p14">
            <a:extLst>
              <a:ext uri="{FF2B5EF4-FFF2-40B4-BE49-F238E27FC236}">
                <a16:creationId xmlns:a16="http://schemas.microsoft.com/office/drawing/2014/main" id="{88C965A1-288C-6A50-1B83-0AFCC6AC3ED0}"/>
              </a:ext>
            </a:extLst>
          </p:cNvPr>
          <p:cNvSpPr txBox="1"/>
          <p:nvPr/>
        </p:nvSpPr>
        <p:spPr>
          <a:xfrm>
            <a:off x="7122261" y="3555478"/>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Pausas activas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(254 RESPUESTAS)</a:t>
            </a:r>
          </a:p>
        </p:txBody>
      </p:sp>
      <p:sp>
        <p:nvSpPr>
          <p:cNvPr id="12" name="Google Shape;301;p14">
            <a:extLst>
              <a:ext uri="{FF2B5EF4-FFF2-40B4-BE49-F238E27FC236}">
                <a16:creationId xmlns:a16="http://schemas.microsoft.com/office/drawing/2014/main" id="{0B3E9C28-BDFA-703C-1561-7CA6DDF93A23}"/>
              </a:ext>
            </a:extLst>
          </p:cNvPr>
          <p:cNvSpPr/>
          <p:nvPr/>
        </p:nvSpPr>
        <p:spPr>
          <a:xfrm>
            <a:off x="6111348" y="336532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86%</a:t>
            </a:r>
            <a:endParaRPr dirty="0">
              <a:solidFill>
                <a:schemeClr val="lt1"/>
              </a:solidFill>
            </a:endParaRPr>
          </a:p>
        </p:txBody>
      </p:sp>
      <p:sp>
        <p:nvSpPr>
          <p:cNvPr id="19" name="Google Shape;307;p14">
            <a:extLst>
              <a:ext uri="{FF2B5EF4-FFF2-40B4-BE49-F238E27FC236}">
                <a16:creationId xmlns:a16="http://schemas.microsoft.com/office/drawing/2014/main" id="{1DA80F95-B1A0-779A-AEF6-6C375BC298F4}"/>
              </a:ext>
            </a:extLst>
          </p:cNvPr>
          <p:cNvSpPr txBox="1"/>
          <p:nvPr/>
        </p:nvSpPr>
        <p:spPr>
          <a:xfrm>
            <a:off x="7181313" y="456744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Aeróbicos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(174 RESPUESTAS)</a:t>
            </a:r>
          </a:p>
        </p:txBody>
      </p:sp>
      <p:sp>
        <p:nvSpPr>
          <p:cNvPr id="23" name="Google Shape;301;p14">
            <a:extLst>
              <a:ext uri="{FF2B5EF4-FFF2-40B4-BE49-F238E27FC236}">
                <a16:creationId xmlns:a16="http://schemas.microsoft.com/office/drawing/2014/main" id="{5ED79AE0-10D3-BF0C-0BEE-92BAD2BCEE84}"/>
              </a:ext>
            </a:extLst>
          </p:cNvPr>
          <p:cNvSpPr/>
          <p:nvPr/>
        </p:nvSpPr>
        <p:spPr>
          <a:xfrm>
            <a:off x="6111348" y="452089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59%</a:t>
            </a:r>
            <a:endParaRPr dirty="0">
              <a:solidFill>
                <a:schemeClr val="lt1"/>
              </a:solidFill>
            </a:endParaRPr>
          </a:p>
        </p:txBody>
      </p:sp>
      <p:sp>
        <p:nvSpPr>
          <p:cNvPr id="26" name="Google Shape;307;p14">
            <a:extLst>
              <a:ext uri="{FF2B5EF4-FFF2-40B4-BE49-F238E27FC236}">
                <a16:creationId xmlns:a16="http://schemas.microsoft.com/office/drawing/2014/main" id="{CD2BBC5A-6288-0EDF-E9CA-795ED6DDF6C1}"/>
              </a:ext>
            </a:extLst>
          </p:cNvPr>
          <p:cNvSpPr txBox="1"/>
          <p:nvPr/>
        </p:nvSpPr>
        <p:spPr>
          <a:xfrm>
            <a:off x="7181313" y="575727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Yoga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(161 RESPUESTAS)</a:t>
            </a:r>
          </a:p>
        </p:txBody>
      </p:sp>
      <p:sp>
        <p:nvSpPr>
          <p:cNvPr id="27" name="Google Shape;301;p14">
            <a:extLst>
              <a:ext uri="{FF2B5EF4-FFF2-40B4-BE49-F238E27FC236}">
                <a16:creationId xmlns:a16="http://schemas.microsoft.com/office/drawing/2014/main" id="{85ADF19D-FAF5-64A8-7CE9-18A6847FAB53}"/>
              </a:ext>
            </a:extLst>
          </p:cNvPr>
          <p:cNvSpPr/>
          <p:nvPr/>
        </p:nvSpPr>
        <p:spPr>
          <a:xfrm>
            <a:off x="6111348" y="564019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55%</a:t>
            </a:r>
            <a:endParaRPr dirty="0">
              <a:solidFill>
                <a:schemeClr val="lt1"/>
              </a:solidFill>
            </a:endParaRPr>
          </a:p>
        </p:txBody>
      </p:sp>
      <p:sp>
        <p:nvSpPr>
          <p:cNvPr id="28" name="Google Shape;307;p14">
            <a:extLst>
              <a:ext uri="{FF2B5EF4-FFF2-40B4-BE49-F238E27FC236}">
                <a16:creationId xmlns:a16="http://schemas.microsoft.com/office/drawing/2014/main" id="{F6A1714B-2CE6-CC4A-49BA-C33ED0CEBA1A}"/>
              </a:ext>
            </a:extLst>
          </p:cNvPr>
          <p:cNvSpPr txBox="1"/>
          <p:nvPr/>
        </p:nvSpPr>
        <p:spPr>
          <a:xfrm>
            <a:off x="7122261" y="2408410"/>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Alimentación saludable</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(295 RESPUESTAS)</a:t>
            </a:r>
          </a:p>
        </p:txBody>
      </p:sp>
      <p:sp>
        <p:nvSpPr>
          <p:cNvPr id="29" name="Google Shape;301;p14">
            <a:extLst>
              <a:ext uri="{FF2B5EF4-FFF2-40B4-BE49-F238E27FC236}">
                <a16:creationId xmlns:a16="http://schemas.microsoft.com/office/drawing/2014/main" id="{9809EFC4-7FEA-8684-1A04-876965A78585}"/>
              </a:ext>
            </a:extLst>
          </p:cNvPr>
          <p:cNvSpPr/>
          <p:nvPr/>
        </p:nvSpPr>
        <p:spPr>
          <a:xfrm>
            <a:off x="6096000" y="224602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100%</a:t>
            </a:r>
            <a:endParaRPr dirty="0">
              <a:solidFill>
                <a:schemeClr val="lt1"/>
              </a:solidFill>
            </a:endParaRPr>
          </a:p>
        </p:txBody>
      </p:sp>
      <p:sp>
        <p:nvSpPr>
          <p:cNvPr id="30" name="Google Shape;307;p14">
            <a:extLst>
              <a:ext uri="{FF2B5EF4-FFF2-40B4-BE49-F238E27FC236}">
                <a16:creationId xmlns:a16="http://schemas.microsoft.com/office/drawing/2014/main" id="{1ADDC7C7-C958-E45A-D4C5-5108E23E078E}"/>
              </a:ext>
            </a:extLst>
          </p:cNvPr>
          <p:cNvSpPr txBox="1"/>
          <p:nvPr/>
        </p:nvSpPr>
        <p:spPr>
          <a:xfrm>
            <a:off x="9959185" y="3121238"/>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Rumba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(117 RESPUESTAS)</a:t>
            </a:r>
          </a:p>
        </p:txBody>
      </p:sp>
      <p:sp>
        <p:nvSpPr>
          <p:cNvPr id="31" name="Google Shape;301;p14">
            <a:extLst>
              <a:ext uri="{FF2B5EF4-FFF2-40B4-BE49-F238E27FC236}">
                <a16:creationId xmlns:a16="http://schemas.microsoft.com/office/drawing/2014/main" id="{3F59902E-B001-E097-F8E8-7CF23414427C}"/>
              </a:ext>
            </a:extLst>
          </p:cNvPr>
          <p:cNvSpPr/>
          <p:nvPr/>
        </p:nvSpPr>
        <p:spPr>
          <a:xfrm>
            <a:off x="9136285" y="297429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40%</a:t>
            </a:r>
            <a:endParaRPr dirty="0">
              <a:solidFill>
                <a:schemeClr val="lt1"/>
              </a:solidFill>
            </a:endParaRPr>
          </a:p>
        </p:txBody>
      </p:sp>
      <p:sp>
        <p:nvSpPr>
          <p:cNvPr id="32" name="Google Shape;307;p14">
            <a:extLst>
              <a:ext uri="{FF2B5EF4-FFF2-40B4-BE49-F238E27FC236}">
                <a16:creationId xmlns:a16="http://schemas.microsoft.com/office/drawing/2014/main" id="{F731D170-950D-DFCD-8212-8D269C083890}"/>
              </a:ext>
            </a:extLst>
          </p:cNvPr>
          <p:cNvSpPr txBox="1"/>
          <p:nvPr/>
        </p:nvSpPr>
        <p:spPr>
          <a:xfrm>
            <a:off x="9964166" y="4232238"/>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Zumba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(106 RESPUESTAS)</a:t>
            </a:r>
          </a:p>
        </p:txBody>
      </p:sp>
      <p:sp>
        <p:nvSpPr>
          <p:cNvPr id="33" name="Google Shape;301;p14">
            <a:extLst>
              <a:ext uri="{FF2B5EF4-FFF2-40B4-BE49-F238E27FC236}">
                <a16:creationId xmlns:a16="http://schemas.microsoft.com/office/drawing/2014/main" id="{07FE45B5-BDB7-01E9-54AB-E0FF0E676006}"/>
              </a:ext>
            </a:extLst>
          </p:cNvPr>
          <p:cNvSpPr/>
          <p:nvPr/>
        </p:nvSpPr>
        <p:spPr>
          <a:xfrm>
            <a:off x="9141266" y="408529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36%</a:t>
            </a:r>
            <a:endParaRPr dirty="0">
              <a:solidFill>
                <a:schemeClr val="lt1"/>
              </a:solidFill>
            </a:endParaRPr>
          </a:p>
        </p:txBody>
      </p:sp>
      <p:sp>
        <p:nvSpPr>
          <p:cNvPr id="13" name="Google Shape;307;p14">
            <a:extLst>
              <a:ext uri="{FF2B5EF4-FFF2-40B4-BE49-F238E27FC236}">
                <a16:creationId xmlns:a16="http://schemas.microsoft.com/office/drawing/2014/main" id="{9493384E-FDC4-BD84-D6F8-44D8CD76197B}"/>
              </a:ext>
            </a:extLst>
          </p:cNvPr>
          <p:cNvSpPr txBox="1"/>
          <p:nvPr/>
        </p:nvSpPr>
        <p:spPr>
          <a:xfrm>
            <a:off x="9948818" y="5227672"/>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Pilates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(38 RESPUESTAS)</a:t>
            </a:r>
          </a:p>
        </p:txBody>
      </p:sp>
      <p:sp>
        <p:nvSpPr>
          <p:cNvPr id="14" name="Google Shape;301;p14">
            <a:extLst>
              <a:ext uri="{FF2B5EF4-FFF2-40B4-BE49-F238E27FC236}">
                <a16:creationId xmlns:a16="http://schemas.microsoft.com/office/drawing/2014/main" id="{2660B7B6-56CD-8037-BB3E-BFB058B78C3A}"/>
              </a:ext>
            </a:extLst>
          </p:cNvPr>
          <p:cNvSpPr/>
          <p:nvPr/>
        </p:nvSpPr>
        <p:spPr>
          <a:xfrm>
            <a:off x="9125918" y="508073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13%</a:t>
            </a:r>
            <a:endParaRPr dirty="0">
              <a:solidFill>
                <a:schemeClr val="lt1"/>
              </a:solidFill>
            </a:endParaRPr>
          </a:p>
        </p:txBody>
      </p:sp>
    </p:spTree>
    <p:extLst>
      <p:ext uri="{BB962C8B-B14F-4D97-AF65-F5344CB8AC3E}">
        <p14:creationId xmlns:p14="http://schemas.microsoft.com/office/powerpoint/2010/main" val="1049294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29414" y="27644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Times New Roman" panose="02020603050405020304" pitchFamily="18" charset="0"/>
                <a:ea typeface="Arial Narrow"/>
                <a:cs typeface="Times New Roman" panose="02020603050405020304" pitchFamily="18" charset="0"/>
                <a:sym typeface="Arial Narrow"/>
              </a:rPr>
              <a:t>PARTICIÁCIÓN ACTIVA DE LOS SERVIDORES PÚBLICOS</a:t>
            </a:r>
            <a:endParaRPr sz="1800" b="0" i="0" u="none" strike="noStrike" cap="none" dirty="0">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sp>
        <p:nvSpPr>
          <p:cNvPr id="300" name="Google Shape;300;p14"/>
          <p:cNvSpPr txBox="1"/>
          <p:nvPr/>
        </p:nvSpPr>
        <p:spPr>
          <a:xfrm>
            <a:off x="801963" y="3006234"/>
            <a:ext cx="649507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nvGrpSpPr>
          <p:cNvPr id="2" name="Google Shape;298;p14">
            <a:extLst>
              <a:ext uri="{FF2B5EF4-FFF2-40B4-BE49-F238E27FC236}">
                <a16:creationId xmlns:a16="http://schemas.microsoft.com/office/drawing/2014/main" id="{F479CF62-28DD-2F17-4EBA-5EA91A170D61}"/>
              </a:ext>
            </a:extLst>
          </p:cNvPr>
          <p:cNvGrpSpPr/>
          <p:nvPr/>
        </p:nvGrpSpPr>
        <p:grpSpPr>
          <a:xfrm>
            <a:off x="-375997" y="1102820"/>
            <a:ext cx="6471997" cy="923289"/>
            <a:chOff x="446048" y="1390983"/>
            <a:chExt cx="3490200" cy="2424916"/>
          </a:xfrm>
        </p:grpSpPr>
        <p:sp>
          <p:nvSpPr>
            <p:cNvPr id="3" name="Google Shape;299;p14">
              <a:extLst>
                <a:ext uri="{FF2B5EF4-FFF2-40B4-BE49-F238E27FC236}">
                  <a16:creationId xmlns:a16="http://schemas.microsoft.com/office/drawing/2014/main" id="{3192FCE7-944E-C1B5-A7A6-7DC34F9BDC38}"/>
                </a:ext>
              </a:extLst>
            </p:cNvPr>
            <p:cNvSpPr txBox="1"/>
            <p:nvPr/>
          </p:nvSpPr>
          <p:spPr>
            <a:xfrm>
              <a:off x="1219506" y="1390983"/>
              <a:ext cx="2187690" cy="2424916"/>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0" i="0" dirty="0">
                  <a:solidFill>
                    <a:srgbClr val="202124"/>
                  </a:solidFill>
                  <a:effectLst/>
                  <a:latin typeface="Times New Roman" panose="02020603050405020304" pitchFamily="18" charset="0"/>
                  <a:cs typeface="Times New Roman" panose="02020603050405020304" pitchFamily="18" charset="0"/>
                </a:rPr>
                <a:t>¿En que actividad de las jornadas de Promoción y Prevención de la salud participaría usted?</a:t>
              </a:r>
              <a:endParaRPr sz="8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4" name="Google Shape;300;p14">
              <a:extLst>
                <a:ext uri="{FF2B5EF4-FFF2-40B4-BE49-F238E27FC236}">
                  <a16:creationId xmlns:a16="http://schemas.microsoft.com/office/drawing/2014/main" id="{4770A683-8ECA-C116-C835-527FA8BB6E66}"/>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 name="Google Shape;307;p14">
            <a:extLst>
              <a:ext uri="{FF2B5EF4-FFF2-40B4-BE49-F238E27FC236}">
                <a16:creationId xmlns:a16="http://schemas.microsoft.com/office/drawing/2014/main" id="{5A8ADFF7-57DA-85DD-4BF2-98AA9B8DDED3}"/>
              </a:ext>
            </a:extLst>
          </p:cNvPr>
          <p:cNvSpPr txBox="1"/>
          <p:nvPr/>
        </p:nvSpPr>
        <p:spPr>
          <a:xfrm>
            <a:off x="905093" y="3669721"/>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Pausas activas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(529 RESPUESTAS)</a:t>
            </a:r>
          </a:p>
        </p:txBody>
      </p:sp>
      <p:sp>
        <p:nvSpPr>
          <p:cNvPr id="6" name="Google Shape;301;p14">
            <a:extLst>
              <a:ext uri="{FF2B5EF4-FFF2-40B4-BE49-F238E27FC236}">
                <a16:creationId xmlns:a16="http://schemas.microsoft.com/office/drawing/2014/main" id="{90617290-D8AC-04E5-A148-800FB4FFCD95}"/>
              </a:ext>
            </a:extLst>
          </p:cNvPr>
          <p:cNvSpPr/>
          <p:nvPr/>
        </p:nvSpPr>
        <p:spPr>
          <a:xfrm>
            <a:off x="82193" y="3495622"/>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31%</a:t>
            </a:r>
            <a:endParaRPr dirty="0">
              <a:solidFill>
                <a:schemeClr val="lt1"/>
              </a:solidFill>
            </a:endParaRPr>
          </a:p>
        </p:txBody>
      </p:sp>
      <p:sp>
        <p:nvSpPr>
          <p:cNvPr id="7" name="Google Shape;307;p14">
            <a:extLst>
              <a:ext uri="{FF2B5EF4-FFF2-40B4-BE49-F238E27FC236}">
                <a16:creationId xmlns:a16="http://schemas.microsoft.com/office/drawing/2014/main" id="{4D699956-C8C1-B972-4209-B6CE210C5934}"/>
              </a:ext>
            </a:extLst>
          </p:cNvPr>
          <p:cNvSpPr txBox="1"/>
          <p:nvPr/>
        </p:nvSpPr>
        <p:spPr>
          <a:xfrm>
            <a:off x="905093" y="5800624"/>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Jornadas de vacunación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(242 RESPUESTAS)</a:t>
            </a:r>
          </a:p>
        </p:txBody>
      </p:sp>
      <p:sp>
        <p:nvSpPr>
          <p:cNvPr id="8" name="Google Shape;301;p14">
            <a:extLst>
              <a:ext uri="{FF2B5EF4-FFF2-40B4-BE49-F238E27FC236}">
                <a16:creationId xmlns:a16="http://schemas.microsoft.com/office/drawing/2014/main" id="{5B1FDC37-E890-701A-485B-C64EF3E8D894}"/>
              </a:ext>
            </a:extLst>
          </p:cNvPr>
          <p:cNvSpPr/>
          <p:nvPr/>
        </p:nvSpPr>
        <p:spPr>
          <a:xfrm>
            <a:off x="82193" y="569650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14%</a:t>
            </a:r>
            <a:endParaRPr dirty="0">
              <a:solidFill>
                <a:schemeClr val="lt1"/>
              </a:solidFill>
            </a:endParaRPr>
          </a:p>
        </p:txBody>
      </p:sp>
      <p:sp>
        <p:nvSpPr>
          <p:cNvPr id="9" name="Google Shape;307;p14">
            <a:extLst>
              <a:ext uri="{FF2B5EF4-FFF2-40B4-BE49-F238E27FC236}">
                <a16:creationId xmlns:a16="http://schemas.microsoft.com/office/drawing/2014/main" id="{C3224029-4998-7778-E99C-E951EC7C509E}"/>
              </a:ext>
            </a:extLst>
          </p:cNvPr>
          <p:cNvSpPr txBox="1"/>
          <p:nvPr/>
        </p:nvSpPr>
        <p:spPr>
          <a:xfrm>
            <a:off x="933692" y="4675646"/>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Donación de sangre</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(263 RESPUESTAS)</a:t>
            </a:r>
          </a:p>
        </p:txBody>
      </p:sp>
      <p:sp>
        <p:nvSpPr>
          <p:cNvPr id="10" name="Google Shape;301;p14">
            <a:extLst>
              <a:ext uri="{FF2B5EF4-FFF2-40B4-BE49-F238E27FC236}">
                <a16:creationId xmlns:a16="http://schemas.microsoft.com/office/drawing/2014/main" id="{22EF9C67-BEB3-980D-5290-4EE0D04F7143}"/>
              </a:ext>
            </a:extLst>
          </p:cNvPr>
          <p:cNvSpPr/>
          <p:nvPr/>
        </p:nvSpPr>
        <p:spPr>
          <a:xfrm>
            <a:off x="82193" y="460523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15%</a:t>
            </a:r>
            <a:endParaRPr dirty="0">
              <a:solidFill>
                <a:schemeClr val="lt1"/>
              </a:solidFill>
            </a:endParaRPr>
          </a:p>
        </p:txBody>
      </p:sp>
      <p:sp>
        <p:nvSpPr>
          <p:cNvPr id="11" name="Google Shape;307;p14">
            <a:extLst>
              <a:ext uri="{FF2B5EF4-FFF2-40B4-BE49-F238E27FC236}">
                <a16:creationId xmlns:a16="http://schemas.microsoft.com/office/drawing/2014/main" id="{8DDFD63A-E061-5493-FCC0-F906F078D77A}"/>
              </a:ext>
            </a:extLst>
          </p:cNvPr>
          <p:cNvSpPr txBox="1"/>
          <p:nvPr/>
        </p:nvSpPr>
        <p:spPr>
          <a:xfrm>
            <a:off x="889745" y="2100524"/>
            <a:ext cx="2316837"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b="0" i="0" dirty="0">
                <a:solidFill>
                  <a:srgbClr val="202124"/>
                </a:solidFill>
                <a:effectLst/>
                <a:latin typeface="Times New Roman" panose="02020603050405020304" pitchFamily="18" charset="0"/>
                <a:cs typeface="Times New Roman" panose="02020603050405020304" pitchFamily="18" charset="0"/>
              </a:rPr>
              <a:t>Jornadas de tamizajes (Higiene oral, Valoración agudeza visual, Cardiovascular)</a:t>
            </a:r>
            <a:r>
              <a:rPr lang="es-MX" dirty="0">
                <a:latin typeface="Times New Roman" panose="02020603050405020304" pitchFamily="18" charset="0"/>
                <a:ea typeface="Times New Roman"/>
                <a:cs typeface="Times New Roman" panose="02020603050405020304" pitchFamily="18" charset="0"/>
                <a:sym typeface="Times New Roman"/>
              </a:rPr>
              <a:t>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(648 RESPUESTAS)</a:t>
            </a:r>
          </a:p>
        </p:txBody>
      </p:sp>
      <p:sp>
        <p:nvSpPr>
          <p:cNvPr id="18" name="Google Shape;301;p14">
            <a:extLst>
              <a:ext uri="{FF2B5EF4-FFF2-40B4-BE49-F238E27FC236}">
                <a16:creationId xmlns:a16="http://schemas.microsoft.com/office/drawing/2014/main" id="{BD62126A-2927-D931-7C4D-62D16E5A2918}"/>
              </a:ext>
            </a:extLst>
          </p:cNvPr>
          <p:cNvSpPr/>
          <p:nvPr/>
        </p:nvSpPr>
        <p:spPr>
          <a:xfrm>
            <a:off x="66845" y="237632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38%</a:t>
            </a:r>
            <a:endParaRPr dirty="0">
              <a:solidFill>
                <a:schemeClr val="lt1"/>
              </a:solidFill>
            </a:endParaRPr>
          </a:p>
        </p:txBody>
      </p:sp>
      <p:cxnSp>
        <p:nvCxnSpPr>
          <p:cNvPr id="32" name="Google Shape;352;p15">
            <a:extLst>
              <a:ext uri="{FF2B5EF4-FFF2-40B4-BE49-F238E27FC236}">
                <a16:creationId xmlns:a16="http://schemas.microsoft.com/office/drawing/2014/main" id="{042AA195-DA85-AB12-CFCF-B6D349DC0F4A}"/>
              </a:ext>
            </a:extLst>
          </p:cNvPr>
          <p:cNvCxnSpPr/>
          <p:nvPr/>
        </p:nvCxnSpPr>
        <p:spPr>
          <a:xfrm>
            <a:off x="5379763" y="1553205"/>
            <a:ext cx="0" cy="4895385"/>
          </a:xfrm>
          <a:prstGeom prst="straightConnector1">
            <a:avLst/>
          </a:prstGeom>
          <a:noFill/>
          <a:ln w="38100" cap="flat" cmpd="sng">
            <a:solidFill>
              <a:srgbClr val="FFC000"/>
            </a:solidFill>
            <a:prstDash val="dot"/>
            <a:round/>
            <a:headEnd type="none" w="sm" len="sm"/>
            <a:tailEnd type="none" w="sm" len="sm"/>
          </a:ln>
        </p:spPr>
      </p:cxnSp>
      <p:sp>
        <p:nvSpPr>
          <p:cNvPr id="33" name="Google Shape;307;p14">
            <a:extLst>
              <a:ext uri="{FF2B5EF4-FFF2-40B4-BE49-F238E27FC236}">
                <a16:creationId xmlns:a16="http://schemas.microsoft.com/office/drawing/2014/main" id="{B393D9C3-1ED7-3DA4-AA7B-FD9548BC2C2E}"/>
              </a:ext>
            </a:extLst>
          </p:cNvPr>
          <p:cNvSpPr txBox="1"/>
          <p:nvPr/>
        </p:nvSpPr>
        <p:spPr>
          <a:xfrm>
            <a:off x="3370867" y="3290666"/>
            <a:ext cx="2316837" cy="169274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b="0" i="0" dirty="0">
                <a:solidFill>
                  <a:srgbClr val="202124"/>
                </a:solidFill>
                <a:effectLst/>
                <a:latin typeface="Times New Roman" panose="02020603050405020304" pitchFamily="18" charset="0"/>
                <a:cs typeface="Times New Roman" panose="02020603050405020304" pitchFamily="18" charset="0"/>
              </a:rPr>
              <a:t>Otras:</a:t>
            </a:r>
          </a:p>
          <a:p>
            <a:pPr marL="0" lvl="0" indent="0" rtl="0">
              <a:spcBef>
                <a:spcPts val="0"/>
              </a:spcBef>
              <a:spcAft>
                <a:spcPts val="0"/>
              </a:spcAft>
              <a:buNone/>
            </a:pPr>
            <a:r>
              <a:rPr lang="es-CO" dirty="0">
                <a:solidFill>
                  <a:srgbClr val="202124"/>
                </a:solidFill>
                <a:latin typeface="Times New Roman" panose="02020603050405020304" pitchFamily="18" charset="0"/>
                <a:ea typeface="Times New Roman"/>
                <a:cs typeface="Times New Roman" panose="02020603050405020304" pitchFamily="18" charset="0"/>
                <a:sym typeface="Times New Roman"/>
              </a:rPr>
              <a:t>-Yoga</a:t>
            </a:r>
          </a:p>
          <a:p>
            <a:pPr marL="0" lvl="0" indent="0" rtl="0">
              <a:spcBef>
                <a:spcPts val="0"/>
              </a:spcBef>
              <a:spcAft>
                <a:spcPts val="0"/>
              </a:spcAft>
              <a:buNone/>
            </a:pPr>
            <a:r>
              <a:rPr lang="es-CO" dirty="0">
                <a:solidFill>
                  <a:srgbClr val="202124"/>
                </a:solidFill>
                <a:latin typeface="Times New Roman" panose="02020603050405020304" pitchFamily="18" charset="0"/>
                <a:ea typeface="Times New Roman"/>
                <a:cs typeface="Times New Roman" panose="02020603050405020304" pitchFamily="18" charset="0"/>
                <a:sym typeface="Times New Roman"/>
              </a:rPr>
              <a:t>-Revisión de puestos</a:t>
            </a:r>
            <a:endParaRPr lang="es-MX" dirty="0">
              <a:latin typeface="Times New Roman" panose="02020603050405020304" pitchFamily="18" charset="0"/>
              <a:ea typeface="Times New Roman"/>
              <a:cs typeface="Times New Roman" panose="02020603050405020304" pitchFamily="18" charset="0"/>
              <a:sym typeface="Times New Roman"/>
            </a:endParaRPr>
          </a:p>
          <a:p>
            <a:pPr marL="0" lvl="0" indent="0"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-Toma de signos vitales</a:t>
            </a:r>
          </a:p>
          <a:p>
            <a:pPr marL="0" lvl="0" indent="0"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-Hábitos saludables</a:t>
            </a:r>
          </a:p>
          <a:p>
            <a:pPr marL="0" lvl="0" indent="0"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-Recreación</a:t>
            </a:r>
          </a:p>
          <a:p>
            <a:pPr marL="0" lvl="0" indent="0"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-Salud mental</a:t>
            </a:r>
          </a:p>
        </p:txBody>
      </p:sp>
      <p:sp>
        <p:nvSpPr>
          <p:cNvPr id="34" name="Google Shape;301;p14">
            <a:extLst>
              <a:ext uri="{FF2B5EF4-FFF2-40B4-BE49-F238E27FC236}">
                <a16:creationId xmlns:a16="http://schemas.microsoft.com/office/drawing/2014/main" id="{C4F47125-4CEC-4224-B736-09FD322E8A1D}"/>
              </a:ext>
            </a:extLst>
          </p:cNvPr>
          <p:cNvSpPr/>
          <p:nvPr/>
        </p:nvSpPr>
        <p:spPr>
          <a:xfrm>
            <a:off x="5525526" y="179219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46%</a:t>
            </a:r>
            <a:endParaRPr dirty="0">
              <a:solidFill>
                <a:schemeClr val="lt1"/>
              </a:solidFill>
              <a:latin typeface="Times New Roman" panose="02020603050405020304" pitchFamily="18" charset="0"/>
              <a:cs typeface="Times New Roman" panose="02020603050405020304" pitchFamily="18" charset="0"/>
            </a:endParaRPr>
          </a:p>
        </p:txBody>
      </p:sp>
      <p:sp>
        <p:nvSpPr>
          <p:cNvPr id="35" name="Google Shape;302;p14">
            <a:extLst>
              <a:ext uri="{FF2B5EF4-FFF2-40B4-BE49-F238E27FC236}">
                <a16:creationId xmlns:a16="http://schemas.microsoft.com/office/drawing/2014/main" id="{6E031925-D86A-D351-CDA7-2B4624637D7A}"/>
              </a:ext>
            </a:extLst>
          </p:cNvPr>
          <p:cNvSpPr/>
          <p:nvPr/>
        </p:nvSpPr>
        <p:spPr>
          <a:xfrm>
            <a:off x="5522420" y="2748870"/>
            <a:ext cx="822900" cy="875400"/>
          </a:xfrm>
          <a:prstGeom prst="ellipse">
            <a:avLst/>
          </a:prstGeom>
          <a:solidFill>
            <a:schemeClr val="accent3">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bg1"/>
                </a:solidFill>
                <a:latin typeface="Times New Roman" panose="02020603050405020304" pitchFamily="18" charset="0"/>
                <a:cs typeface="Times New Roman" panose="02020603050405020304" pitchFamily="18" charset="0"/>
              </a:rPr>
              <a:t>35%</a:t>
            </a:r>
            <a:endParaRPr dirty="0">
              <a:solidFill>
                <a:schemeClr val="bg1"/>
              </a:solidFill>
              <a:latin typeface="Times New Roman" panose="02020603050405020304" pitchFamily="18" charset="0"/>
              <a:cs typeface="Times New Roman" panose="02020603050405020304" pitchFamily="18" charset="0"/>
            </a:endParaRPr>
          </a:p>
        </p:txBody>
      </p:sp>
      <p:sp>
        <p:nvSpPr>
          <p:cNvPr id="36" name="Google Shape;303;p14">
            <a:extLst>
              <a:ext uri="{FF2B5EF4-FFF2-40B4-BE49-F238E27FC236}">
                <a16:creationId xmlns:a16="http://schemas.microsoft.com/office/drawing/2014/main" id="{1C0BA3A8-F53E-18D5-6E79-86FD4F83E541}"/>
              </a:ext>
            </a:extLst>
          </p:cNvPr>
          <p:cNvSpPr/>
          <p:nvPr/>
        </p:nvSpPr>
        <p:spPr>
          <a:xfrm>
            <a:off x="5564302" y="572179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19%</a:t>
            </a:r>
            <a:endParaRPr dirty="0">
              <a:solidFill>
                <a:schemeClr val="lt1"/>
              </a:solidFill>
              <a:latin typeface="Times New Roman" panose="02020603050405020304" pitchFamily="18" charset="0"/>
              <a:cs typeface="Times New Roman" panose="02020603050405020304" pitchFamily="18" charset="0"/>
            </a:endParaRPr>
          </a:p>
        </p:txBody>
      </p:sp>
      <p:sp>
        <p:nvSpPr>
          <p:cNvPr id="37" name="Google Shape;304;p14">
            <a:extLst>
              <a:ext uri="{FF2B5EF4-FFF2-40B4-BE49-F238E27FC236}">
                <a16:creationId xmlns:a16="http://schemas.microsoft.com/office/drawing/2014/main" id="{F6E6AE00-BF93-4A9E-F407-DAB4F75B8C9D}"/>
              </a:ext>
            </a:extLst>
          </p:cNvPr>
          <p:cNvSpPr/>
          <p:nvPr/>
        </p:nvSpPr>
        <p:spPr>
          <a:xfrm>
            <a:off x="5542738" y="4755482"/>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32%</a:t>
            </a:r>
            <a:endParaRPr dirty="0">
              <a:solidFill>
                <a:schemeClr val="lt1"/>
              </a:solidFill>
              <a:latin typeface="Times New Roman" panose="02020603050405020304" pitchFamily="18" charset="0"/>
              <a:cs typeface="Times New Roman" panose="02020603050405020304" pitchFamily="18" charset="0"/>
            </a:endParaRPr>
          </a:p>
        </p:txBody>
      </p:sp>
      <p:sp>
        <p:nvSpPr>
          <p:cNvPr id="38" name="Google Shape;305;p14">
            <a:extLst>
              <a:ext uri="{FF2B5EF4-FFF2-40B4-BE49-F238E27FC236}">
                <a16:creationId xmlns:a16="http://schemas.microsoft.com/office/drawing/2014/main" id="{5FDB9D38-AF71-BFBD-CF93-D18B0B0759E9}"/>
              </a:ext>
            </a:extLst>
          </p:cNvPr>
          <p:cNvSpPr txBox="1"/>
          <p:nvPr/>
        </p:nvSpPr>
        <p:spPr>
          <a:xfrm>
            <a:off x="6363353" y="2879554"/>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dirty="0">
                <a:latin typeface="Times New Roman" panose="02020603050405020304" pitchFamily="18" charset="0"/>
                <a:ea typeface="Times New Roman"/>
                <a:cs typeface="Times New Roman" panose="02020603050405020304" pitchFamily="18" charset="0"/>
                <a:sym typeface="Times New Roman"/>
              </a:rPr>
              <a:t>Decoración para fiestas temáticas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(599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39" name="Google Shape;306;p14">
            <a:extLst>
              <a:ext uri="{FF2B5EF4-FFF2-40B4-BE49-F238E27FC236}">
                <a16:creationId xmlns:a16="http://schemas.microsoft.com/office/drawing/2014/main" id="{584A8304-2568-9C68-42D9-2F9A03768156}"/>
              </a:ext>
            </a:extLst>
          </p:cNvPr>
          <p:cNvSpPr txBox="1"/>
          <p:nvPr/>
        </p:nvSpPr>
        <p:spPr>
          <a:xfrm>
            <a:off x="10006900" y="2832569"/>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Decoración con fomi</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(280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0" name="Google Shape;307;p14">
            <a:extLst>
              <a:ext uri="{FF2B5EF4-FFF2-40B4-BE49-F238E27FC236}">
                <a16:creationId xmlns:a16="http://schemas.microsoft.com/office/drawing/2014/main" id="{3E3AA0E6-D000-787E-60D2-B3D4F2A4DD96}"/>
              </a:ext>
            </a:extLst>
          </p:cNvPr>
          <p:cNvSpPr txBox="1"/>
          <p:nvPr/>
        </p:nvSpPr>
        <p:spPr>
          <a:xfrm>
            <a:off x="6391503" y="1889101"/>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Cocina básica en nivel uno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(793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1" name="Google Shape;308;p14">
            <a:extLst>
              <a:ext uri="{FF2B5EF4-FFF2-40B4-BE49-F238E27FC236}">
                <a16:creationId xmlns:a16="http://schemas.microsoft.com/office/drawing/2014/main" id="{38C9C08F-2BA5-326E-CD40-668725435627}"/>
              </a:ext>
            </a:extLst>
          </p:cNvPr>
          <p:cNvSpPr txBox="1"/>
          <p:nvPr/>
        </p:nvSpPr>
        <p:spPr>
          <a:xfrm>
            <a:off x="6387202" y="5784934"/>
            <a:ext cx="2507676"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Diseño de mochilas wayuu</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(320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2" name="Google Shape;305;p14">
            <a:extLst>
              <a:ext uri="{FF2B5EF4-FFF2-40B4-BE49-F238E27FC236}">
                <a16:creationId xmlns:a16="http://schemas.microsoft.com/office/drawing/2014/main" id="{DF98371E-2689-F091-1DF6-A691D9336E1D}"/>
              </a:ext>
            </a:extLst>
          </p:cNvPr>
          <p:cNvSpPr txBox="1"/>
          <p:nvPr/>
        </p:nvSpPr>
        <p:spPr>
          <a:xfrm>
            <a:off x="5953001" y="4871257"/>
            <a:ext cx="2944062"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Básico en panadería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(540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3" name="Google Shape;305;p14">
            <a:extLst>
              <a:ext uri="{FF2B5EF4-FFF2-40B4-BE49-F238E27FC236}">
                <a16:creationId xmlns:a16="http://schemas.microsoft.com/office/drawing/2014/main" id="{82382041-EC71-0A4A-7612-4B6F50012B36}"/>
              </a:ext>
            </a:extLst>
          </p:cNvPr>
          <p:cNvSpPr txBox="1"/>
          <p:nvPr/>
        </p:nvSpPr>
        <p:spPr>
          <a:xfrm>
            <a:off x="9968420" y="5806614"/>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dirty="0">
                <a:latin typeface="Times New Roman" panose="02020603050405020304" pitchFamily="18" charset="0"/>
                <a:ea typeface="Times New Roman"/>
                <a:cs typeface="Times New Roman" panose="02020603050405020304" pitchFamily="18" charset="0"/>
                <a:sym typeface="Times New Roman"/>
              </a:rPr>
              <a:t>Ninguno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(193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4" name="Google Shape;305;p14">
            <a:extLst>
              <a:ext uri="{FF2B5EF4-FFF2-40B4-BE49-F238E27FC236}">
                <a16:creationId xmlns:a16="http://schemas.microsoft.com/office/drawing/2014/main" id="{4A2AAB83-C6FF-96F7-8C69-6EB03A327DE9}"/>
              </a:ext>
            </a:extLst>
          </p:cNvPr>
          <p:cNvSpPr txBox="1"/>
          <p:nvPr/>
        </p:nvSpPr>
        <p:spPr>
          <a:xfrm>
            <a:off x="10058270" y="3790535"/>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dirty="0" err="1">
                <a:latin typeface="Times New Roman" panose="02020603050405020304" pitchFamily="18" charset="0"/>
                <a:ea typeface="Times New Roman"/>
                <a:cs typeface="Times New Roman" panose="02020603050405020304" pitchFamily="18" charset="0"/>
                <a:sym typeface="Times New Roman"/>
              </a:rPr>
              <a:t>Porcelanicron</a:t>
            </a:r>
            <a:endParaRPr lang="es-CO" dirty="0">
              <a:latin typeface="Times New Roman" panose="02020603050405020304" pitchFamily="18" charset="0"/>
              <a:ea typeface="Times New Roman"/>
              <a:cs typeface="Times New Roman" panose="02020603050405020304" pitchFamily="18" charset="0"/>
              <a:sym typeface="Times New Roman"/>
            </a:endParaRP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(239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5" name="Google Shape;305;p14">
            <a:extLst>
              <a:ext uri="{FF2B5EF4-FFF2-40B4-BE49-F238E27FC236}">
                <a16:creationId xmlns:a16="http://schemas.microsoft.com/office/drawing/2014/main" id="{CDE5D37E-98F8-1050-BFF0-D9867578F1C3}"/>
              </a:ext>
            </a:extLst>
          </p:cNvPr>
          <p:cNvSpPr txBox="1"/>
          <p:nvPr/>
        </p:nvSpPr>
        <p:spPr>
          <a:xfrm>
            <a:off x="6468882" y="3791687"/>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dirty="0">
                <a:latin typeface="Times New Roman" panose="02020603050405020304" pitchFamily="18" charset="0"/>
                <a:ea typeface="Times New Roman"/>
                <a:cs typeface="Times New Roman" panose="02020603050405020304" pitchFamily="18" charset="0"/>
                <a:sym typeface="Times New Roman"/>
              </a:rPr>
              <a:t>Cursos de manualidades navideñas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(551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6" name="Google Shape;305;p14">
            <a:extLst>
              <a:ext uri="{FF2B5EF4-FFF2-40B4-BE49-F238E27FC236}">
                <a16:creationId xmlns:a16="http://schemas.microsoft.com/office/drawing/2014/main" id="{2D47577E-59C2-0D75-7CDA-380DA5419B23}"/>
              </a:ext>
            </a:extLst>
          </p:cNvPr>
          <p:cNvSpPr txBox="1"/>
          <p:nvPr/>
        </p:nvSpPr>
        <p:spPr>
          <a:xfrm>
            <a:off x="9862176" y="4660242"/>
            <a:ext cx="2368470"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Macramé (Tejido hecho a mano con hilos o cuerdas gruesos que se trenzan o anudan)</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(235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7" name="Google Shape;305;p14">
            <a:extLst>
              <a:ext uri="{FF2B5EF4-FFF2-40B4-BE49-F238E27FC236}">
                <a16:creationId xmlns:a16="http://schemas.microsoft.com/office/drawing/2014/main" id="{E2438BC7-4927-5CC9-C1AD-677D5EE8D9E0}"/>
              </a:ext>
            </a:extLst>
          </p:cNvPr>
          <p:cNvSpPr txBox="1"/>
          <p:nvPr/>
        </p:nvSpPr>
        <p:spPr>
          <a:xfrm>
            <a:off x="9968420" y="2026109"/>
            <a:ext cx="1993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O" dirty="0">
                <a:latin typeface="Times New Roman" panose="02020603050405020304" pitchFamily="18" charset="0"/>
                <a:ea typeface="Times New Roman"/>
                <a:cs typeface="Times New Roman" panose="02020603050405020304" pitchFamily="18" charset="0"/>
                <a:sym typeface="Times New Roman"/>
              </a:rPr>
              <a:t>Bisutería</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(295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48" name="Google Shape;301;p14">
            <a:extLst>
              <a:ext uri="{FF2B5EF4-FFF2-40B4-BE49-F238E27FC236}">
                <a16:creationId xmlns:a16="http://schemas.microsoft.com/office/drawing/2014/main" id="{C8484ECF-C30A-850C-355A-912385063569}"/>
              </a:ext>
            </a:extLst>
          </p:cNvPr>
          <p:cNvSpPr/>
          <p:nvPr/>
        </p:nvSpPr>
        <p:spPr>
          <a:xfrm>
            <a:off x="5540453" y="378916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32%</a:t>
            </a:r>
            <a:endParaRPr dirty="0">
              <a:solidFill>
                <a:schemeClr val="lt1"/>
              </a:solidFill>
              <a:latin typeface="Times New Roman" panose="02020603050405020304" pitchFamily="18" charset="0"/>
              <a:cs typeface="Times New Roman" panose="02020603050405020304" pitchFamily="18" charset="0"/>
            </a:endParaRPr>
          </a:p>
        </p:txBody>
      </p:sp>
      <p:sp>
        <p:nvSpPr>
          <p:cNvPr id="49" name="Google Shape;302;p14">
            <a:extLst>
              <a:ext uri="{FF2B5EF4-FFF2-40B4-BE49-F238E27FC236}">
                <a16:creationId xmlns:a16="http://schemas.microsoft.com/office/drawing/2014/main" id="{EB70C325-0B15-E8EA-3DB1-94C91C8FB75E}"/>
              </a:ext>
            </a:extLst>
          </p:cNvPr>
          <p:cNvSpPr/>
          <p:nvPr/>
        </p:nvSpPr>
        <p:spPr>
          <a:xfrm>
            <a:off x="9054680" y="188285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17%</a:t>
            </a:r>
            <a:endParaRPr dirty="0">
              <a:solidFill>
                <a:schemeClr val="lt1"/>
              </a:solidFill>
              <a:latin typeface="Times New Roman" panose="02020603050405020304" pitchFamily="18" charset="0"/>
              <a:cs typeface="Times New Roman" panose="02020603050405020304" pitchFamily="18" charset="0"/>
            </a:endParaRPr>
          </a:p>
        </p:txBody>
      </p:sp>
      <p:sp>
        <p:nvSpPr>
          <p:cNvPr id="50" name="Google Shape;303;p14">
            <a:extLst>
              <a:ext uri="{FF2B5EF4-FFF2-40B4-BE49-F238E27FC236}">
                <a16:creationId xmlns:a16="http://schemas.microsoft.com/office/drawing/2014/main" id="{625012E3-B628-6BF2-070D-65D9485BE80F}"/>
              </a:ext>
            </a:extLst>
          </p:cNvPr>
          <p:cNvSpPr/>
          <p:nvPr/>
        </p:nvSpPr>
        <p:spPr>
          <a:xfrm>
            <a:off x="9054680" y="282118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16%</a:t>
            </a:r>
            <a:endParaRPr dirty="0">
              <a:solidFill>
                <a:schemeClr val="lt1"/>
              </a:solidFill>
              <a:latin typeface="Times New Roman" panose="02020603050405020304" pitchFamily="18" charset="0"/>
              <a:cs typeface="Times New Roman" panose="02020603050405020304" pitchFamily="18" charset="0"/>
            </a:endParaRPr>
          </a:p>
        </p:txBody>
      </p:sp>
      <p:sp>
        <p:nvSpPr>
          <p:cNvPr id="51" name="Google Shape;304;p14">
            <a:extLst>
              <a:ext uri="{FF2B5EF4-FFF2-40B4-BE49-F238E27FC236}">
                <a16:creationId xmlns:a16="http://schemas.microsoft.com/office/drawing/2014/main" id="{3FEB4486-2C6B-E5BA-F79C-59C3A0117E6E}"/>
              </a:ext>
            </a:extLst>
          </p:cNvPr>
          <p:cNvSpPr/>
          <p:nvPr/>
        </p:nvSpPr>
        <p:spPr>
          <a:xfrm>
            <a:off x="9054680" y="3752176"/>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14%</a:t>
            </a:r>
            <a:endParaRPr dirty="0">
              <a:solidFill>
                <a:schemeClr val="lt1"/>
              </a:solidFill>
              <a:latin typeface="Times New Roman" panose="02020603050405020304" pitchFamily="18" charset="0"/>
              <a:cs typeface="Times New Roman" panose="02020603050405020304" pitchFamily="18" charset="0"/>
            </a:endParaRPr>
          </a:p>
        </p:txBody>
      </p:sp>
      <p:sp>
        <p:nvSpPr>
          <p:cNvPr id="52" name="Google Shape;301;p14">
            <a:extLst>
              <a:ext uri="{FF2B5EF4-FFF2-40B4-BE49-F238E27FC236}">
                <a16:creationId xmlns:a16="http://schemas.microsoft.com/office/drawing/2014/main" id="{086ED0CE-63D1-AC45-B5FE-BDE767395860}"/>
              </a:ext>
            </a:extLst>
          </p:cNvPr>
          <p:cNvSpPr/>
          <p:nvPr/>
        </p:nvSpPr>
        <p:spPr>
          <a:xfrm>
            <a:off x="9039276" y="4736456"/>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14%</a:t>
            </a:r>
            <a:endParaRPr dirty="0">
              <a:solidFill>
                <a:schemeClr val="lt1"/>
              </a:solidFill>
              <a:latin typeface="Times New Roman" panose="02020603050405020304" pitchFamily="18" charset="0"/>
              <a:cs typeface="Times New Roman" panose="02020603050405020304" pitchFamily="18" charset="0"/>
            </a:endParaRPr>
          </a:p>
        </p:txBody>
      </p:sp>
      <p:sp>
        <p:nvSpPr>
          <p:cNvPr id="53" name="Google Shape;302;p14">
            <a:extLst>
              <a:ext uri="{FF2B5EF4-FFF2-40B4-BE49-F238E27FC236}">
                <a16:creationId xmlns:a16="http://schemas.microsoft.com/office/drawing/2014/main" id="{8102CCA3-D85F-919D-BA98-A0291929A38C}"/>
              </a:ext>
            </a:extLst>
          </p:cNvPr>
          <p:cNvSpPr/>
          <p:nvPr/>
        </p:nvSpPr>
        <p:spPr>
          <a:xfrm>
            <a:off x="9076008" y="5696506"/>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11%</a:t>
            </a:r>
            <a:endParaRPr dirty="0">
              <a:solidFill>
                <a:schemeClr val="lt1"/>
              </a:solidFill>
              <a:latin typeface="Times New Roman" panose="02020603050405020304" pitchFamily="18" charset="0"/>
              <a:cs typeface="Times New Roman" panose="02020603050405020304" pitchFamily="18" charset="0"/>
            </a:endParaRPr>
          </a:p>
        </p:txBody>
      </p:sp>
      <p:grpSp>
        <p:nvGrpSpPr>
          <p:cNvPr id="55" name="Google Shape;298;p14">
            <a:extLst>
              <a:ext uri="{FF2B5EF4-FFF2-40B4-BE49-F238E27FC236}">
                <a16:creationId xmlns:a16="http://schemas.microsoft.com/office/drawing/2014/main" id="{114C6220-8335-528A-AEBF-DBAF0BAEE7DB}"/>
              </a:ext>
            </a:extLst>
          </p:cNvPr>
          <p:cNvGrpSpPr/>
          <p:nvPr/>
        </p:nvGrpSpPr>
        <p:grpSpPr>
          <a:xfrm>
            <a:off x="5658879" y="1102820"/>
            <a:ext cx="6471997" cy="646290"/>
            <a:chOff x="446048" y="1791410"/>
            <a:chExt cx="3490200" cy="1697410"/>
          </a:xfrm>
        </p:grpSpPr>
        <p:sp>
          <p:nvSpPr>
            <p:cNvPr id="56" name="Google Shape;299;p14">
              <a:extLst>
                <a:ext uri="{FF2B5EF4-FFF2-40B4-BE49-F238E27FC236}">
                  <a16:creationId xmlns:a16="http://schemas.microsoft.com/office/drawing/2014/main" id="{E544CA1C-7304-CFEA-73DA-62B1EAE4A013}"/>
                </a:ext>
              </a:extLst>
            </p:cNvPr>
            <p:cNvSpPr txBox="1"/>
            <p:nvPr/>
          </p:nvSpPr>
          <p:spPr>
            <a:xfrm>
              <a:off x="477185" y="1791410"/>
              <a:ext cx="3281605" cy="169741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0" i="0" dirty="0">
                  <a:solidFill>
                    <a:srgbClr val="202124"/>
                  </a:solidFill>
                  <a:effectLst/>
                  <a:latin typeface="Times New Roman" panose="02020603050405020304" pitchFamily="18" charset="0"/>
                  <a:cs typeface="Times New Roman" panose="02020603050405020304" pitchFamily="18" charset="0"/>
                </a:rPr>
                <a:t>Del siguiente listado seleccione los cursos en artes y artesanías que sean de su agrado y quiera participar de ellos:</a:t>
              </a:r>
              <a:endParaRPr sz="6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57" name="Google Shape;300;p14">
              <a:extLst>
                <a:ext uri="{FF2B5EF4-FFF2-40B4-BE49-F238E27FC236}">
                  <a16:creationId xmlns:a16="http://schemas.microsoft.com/office/drawing/2014/main" id="{23BEE24E-CC6D-2D29-E297-82333D743537}"/>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41037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pSp>
        <p:nvGrpSpPr>
          <p:cNvPr id="2" name="Google Shape;298;p14">
            <a:extLst>
              <a:ext uri="{FF2B5EF4-FFF2-40B4-BE49-F238E27FC236}">
                <a16:creationId xmlns:a16="http://schemas.microsoft.com/office/drawing/2014/main" id="{DC8E046E-0FFD-9D03-9660-A36178C32C8B}"/>
              </a:ext>
            </a:extLst>
          </p:cNvPr>
          <p:cNvGrpSpPr/>
          <p:nvPr/>
        </p:nvGrpSpPr>
        <p:grpSpPr>
          <a:xfrm>
            <a:off x="-375997" y="1445092"/>
            <a:ext cx="6471997" cy="1726145"/>
            <a:chOff x="446048" y="2632134"/>
            <a:chExt cx="3490200" cy="4533529"/>
          </a:xfrm>
        </p:grpSpPr>
        <p:sp>
          <p:nvSpPr>
            <p:cNvPr id="3" name="Google Shape;299;p14">
              <a:extLst>
                <a:ext uri="{FF2B5EF4-FFF2-40B4-BE49-F238E27FC236}">
                  <a16:creationId xmlns:a16="http://schemas.microsoft.com/office/drawing/2014/main" id="{A60261B0-F9C8-6209-1D32-A1F8CB9F3098}"/>
                </a:ext>
              </a:extLst>
            </p:cNvPr>
            <p:cNvSpPr txBox="1"/>
            <p:nvPr/>
          </p:nvSpPr>
          <p:spPr>
            <a:xfrm>
              <a:off x="812467" y="3043229"/>
              <a:ext cx="1213758" cy="4122434"/>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600" b="0" i="0" dirty="0">
                  <a:solidFill>
                    <a:srgbClr val="202124"/>
                  </a:solidFill>
                  <a:effectLst/>
                  <a:latin typeface="docs-Roboto"/>
                </a:rPr>
                <a:t>¿Está interesado en participar del programa de bilingüismo? Este esta integrado por tres (3) cursos de inglés en los niveles A1, A2 y B1?</a:t>
              </a:r>
              <a:endParaRPr sz="7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4" name="Google Shape;300;p14">
              <a:extLst>
                <a:ext uri="{FF2B5EF4-FFF2-40B4-BE49-F238E27FC236}">
                  <a16:creationId xmlns:a16="http://schemas.microsoft.com/office/drawing/2014/main" id="{7F980F79-42CF-59E8-A5EC-E7E4B2DCEE8B}"/>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 name="Google Shape;307;p14">
            <a:extLst>
              <a:ext uri="{FF2B5EF4-FFF2-40B4-BE49-F238E27FC236}">
                <a16:creationId xmlns:a16="http://schemas.microsoft.com/office/drawing/2014/main" id="{682B5A9B-0BDA-F180-3C76-E197A1012EC7}"/>
              </a:ext>
            </a:extLst>
          </p:cNvPr>
          <p:cNvSpPr txBox="1"/>
          <p:nvPr/>
        </p:nvSpPr>
        <p:spPr>
          <a:xfrm>
            <a:off x="1118589" y="4425418"/>
            <a:ext cx="138178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No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(404 RESPUESTAS)</a:t>
            </a:r>
          </a:p>
        </p:txBody>
      </p:sp>
      <p:sp>
        <p:nvSpPr>
          <p:cNvPr id="53" name="Google Shape;307;p14">
            <a:extLst>
              <a:ext uri="{FF2B5EF4-FFF2-40B4-BE49-F238E27FC236}">
                <a16:creationId xmlns:a16="http://schemas.microsoft.com/office/drawing/2014/main" id="{66B9DC6B-36D9-E2F9-D7C0-94C6D1853563}"/>
              </a:ext>
            </a:extLst>
          </p:cNvPr>
          <p:cNvSpPr txBox="1"/>
          <p:nvPr/>
        </p:nvSpPr>
        <p:spPr>
          <a:xfrm>
            <a:off x="1143969" y="3428069"/>
            <a:ext cx="1381782"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Si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(1305 RESPUESTAS)</a:t>
            </a:r>
          </a:p>
        </p:txBody>
      </p:sp>
      <p:sp>
        <p:nvSpPr>
          <p:cNvPr id="54" name="Google Shape;301;p14">
            <a:extLst>
              <a:ext uri="{FF2B5EF4-FFF2-40B4-BE49-F238E27FC236}">
                <a16:creationId xmlns:a16="http://schemas.microsoft.com/office/drawing/2014/main" id="{361BCE31-D20D-753F-AD0E-4DD57D436888}"/>
              </a:ext>
            </a:extLst>
          </p:cNvPr>
          <p:cNvSpPr/>
          <p:nvPr/>
        </p:nvSpPr>
        <p:spPr>
          <a:xfrm>
            <a:off x="198161" y="339102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76%</a:t>
            </a:r>
            <a:endParaRPr dirty="0">
              <a:solidFill>
                <a:schemeClr val="lt1"/>
              </a:solidFill>
            </a:endParaRPr>
          </a:p>
        </p:txBody>
      </p:sp>
      <p:sp>
        <p:nvSpPr>
          <p:cNvPr id="58" name="Google Shape;301;p14">
            <a:extLst>
              <a:ext uri="{FF2B5EF4-FFF2-40B4-BE49-F238E27FC236}">
                <a16:creationId xmlns:a16="http://schemas.microsoft.com/office/drawing/2014/main" id="{FA3B55D6-147F-2EA3-EAD9-06D7F3A37901}"/>
              </a:ext>
            </a:extLst>
          </p:cNvPr>
          <p:cNvSpPr/>
          <p:nvPr/>
        </p:nvSpPr>
        <p:spPr>
          <a:xfrm>
            <a:off x="234816" y="445134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24%</a:t>
            </a:r>
            <a:endParaRPr dirty="0">
              <a:solidFill>
                <a:schemeClr val="lt1"/>
              </a:solidFill>
            </a:endParaRPr>
          </a:p>
        </p:txBody>
      </p:sp>
      <p:cxnSp>
        <p:nvCxnSpPr>
          <p:cNvPr id="7" name="Google Shape;352;p15">
            <a:extLst>
              <a:ext uri="{FF2B5EF4-FFF2-40B4-BE49-F238E27FC236}">
                <a16:creationId xmlns:a16="http://schemas.microsoft.com/office/drawing/2014/main" id="{9F34E2BE-651B-34A2-B765-0D65F2B80E45}"/>
              </a:ext>
            </a:extLst>
          </p:cNvPr>
          <p:cNvCxnSpPr/>
          <p:nvPr/>
        </p:nvCxnSpPr>
        <p:spPr>
          <a:xfrm>
            <a:off x="2860001" y="1289321"/>
            <a:ext cx="0" cy="4895385"/>
          </a:xfrm>
          <a:prstGeom prst="straightConnector1">
            <a:avLst/>
          </a:prstGeom>
          <a:noFill/>
          <a:ln w="38100" cap="flat" cmpd="sng">
            <a:solidFill>
              <a:srgbClr val="FFC000"/>
            </a:solidFill>
            <a:prstDash val="dot"/>
            <a:round/>
            <a:headEnd type="none" w="sm" len="sm"/>
            <a:tailEnd type="none" w="sm" len="sm"/>
          </a:ln>
        </p:spPr>
      </p:cxnSp>
      <p:grpSp>
        <p:nvGrpSpPr>
          <p:cNvPr id="8" name="Google Shape;298;p14">
            <a:extLst>
              <a:ext uri="{FF2B5EF4-FFF2-40B4-BE49-F238E27FC236}">
                <a16:creationId xmlns:a16="http://schemas.microsoft.com/office/drawing/2014/main" id="{D0286518-D93F-D788-0E3A-4D4FB27EDDC6}"/>
              </a:ext>
            </a:extLst>
          </p:cNvPr>
          <p:cNvGrpSpPr/>
          <p:nvPr/>
        </p:nvGrpSpPr>
        <p:grpSpPr>
          <a:xfrm>
            <a:off x="4793427" y="476330"/>
            <a:ext cx="6471997" cy="923289"/>
            <a:chOff x="446048" y="788941"/>
            <a:chExt cx="3490200" cy="2424916"/>
          </a:xfrm>
        </p:grpSpPr>
        <p:sp>
          <p:nvSpPr>
            <p:cNvPr id="9" name="Google Shape;299;p14">
              <a:extLst>
                <a:ext uri="{FF2B5EF4-FFF2-40B4-BE49-F238E27FC236}">
                  <a16:creationId xmlns:a16="http://schemas.microsoft.com/office/drawing/2014/main" id="{A00F9559-B1A9-90D6-CD04-C8BD2E74CBD5}"/>
                </a:ext>
              </a:extLst>
            </p:cNvPr>
            <p:cNvSpPr txBox="1"/>
            <p:nvPr/>
          </p:nvSpPr>
          <p:spPr>
            <a:xfrm>
              <a:off x="734956" y="788941"/>
              <a:ext cx="2187690" cy="2424916"/>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0" i="0" dirty="0">
                  <a:solidFill>
                    <a:srgbClr val="202124"/>
                  </a:solidFill>
                  <a:effectLst/>
                  <a:latin typeface="Times New Roman" panose="02020603050405020304" pitchFamily="18" charset="0"/>
                  <a:cs typeface="Times New Roman" panose="02020603050405020304" pitchFamily="18" charset="0"/>
                </a:rPr>
                <a:t>De las siguientes alianzas públicas en el marco del Programa Servimos en cuales estaría interesado de participar. </a:t>
              </a:r>
              <a:endParaRPr sz="6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00;p14">
              <a:extLst>
                <a:ext uri="{FF2B5EF4-FFF2-40B4-BE49-F238E27FC236}">
                  <a16:creationId xmlns:a16="http://schemas.microsoft.com/office/drawing/2014/main" id="{9BD56683-7425-75FB-EAFE-645056641B77}"/>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1" name="Google Shape;307;p14">
            <a:extLst>
              <a:ext uri="{FF2B5EF4-FFF2-40B4-BE49-F238E27FC236}">
                <a16:creationId xmlns:a16="http://schemas.microsoft.com/office/drawing/2014/main" id="{88C965A1-288C-6A50-1B83-0AFCC6AC3ED0}"/>
              </a:ext>
            </a:extLst>
          </p:cNvPr>
          <p:cNvSpPr txBox="1"/>
          <p:nvPr/>
        </p:nvSpPr>
        <p:spPr>
          <a:xfrm>
            <a:off x="3711760" y="1675444"/>
            <a:ext cx="1532482"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err="1">
                <a:latin typeface="Times New Roman" panose="02020603050405020304" pitchFamily="18" charset="0"/>
                <a:ea typeface="Times New Roman"/>
                <a:cs typeface="Times New Roman" panose="02020603050405020304" pitchFamily="18" charset="0"/>
                <a:sym typeface="Times New Roman"/>
              </a:rPr>
              <a:t>Panaca</a:t>
            </a:r>
            <a:endParaRPr lang="es-MX" dirty="0">
              <a:latin typeface="Times New Roman" panose="02020603050405020304" pitchFamily="18" charset="0"/>
              <a:ea typeface="Times New Roman"/>
              <a:cs typeface="Times New Roman" panose="02020603050405020304" pitchFamily="18" charset="0"/>
              <a:sym typeface="Times New Roman"/>
            </a:endParaRP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(613 RESPUESTAS)</a:t>
            </a:r>
          </a:p>
        </p:txBody>
      </p:sp>
      <p:sp>
        <p:nvSpPr>
          <p:cNvPr id="12" name="Google Shape;301;p14">
            <a:extLst>
              <a:ext uri="{FF2B5EF4-FFF2-40B4-BE49-F238E27FC236}">
                <a16:creationId xmlns:a16="http://schemas.microsoft.com/office/drawing/2014/main" id="{0B3E9C28-BDFA-703C-1561-7CA6DDF93A23}"/>
              </a:ext>
            </a:extLst>
          </p:cNvPr>
          <p:cNvSpPr/>
          <p:nvPr/>
        </p:nvSpPr>
        <p:spPr>
          <a:xfrm>
            <a:off x="2984502" y="258368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32%</a:t>
            </a:r>
            <a:endParaRPr dirty="0">
              <a:solidFill>
                <a:schemeClr val="lt1"/>
              </a:solidFill>
            </a:endParaRPr>
          </a:p>
        </p:txBody>
      </p:sp>
      <p:sp>
        <p:nvSpPr>
          <p:cNvPr id="19" name="Google Shape;307;p14">
            <a:extLst>
              <a:ext uri="{FF2B5EF4-FFF2-40B4-BE49-F238E27FC236}">
                <a16:creationId xmlns:a16="http://schemas.microsoft.com/office/drawing/2014/main" id="{1DA80F95-B1A0-779A-AEF6-6C375BC298F4}"/>
              </a:ext>
            </a:extLst>
          </p:cNvPr>
          <p:cNvSpPr txBox="1"/>
          <p:nvPr/>
        </p:nvSpPr>
        <p:spPr>
          <a:xfrm>
            <a:off x="3701619" y="2628122"/>
            <a:ext cx="1528681"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SENA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(547 RESPUESTAS)</a:t>
            </a:r>
          </a:p>
        </p:txBody>
      </p:sp>
      <p:sp>
        <p:nvSpPr>
          <p:cNvPr id="23" name="Google Shape;301;p14">
            <a:extLst>
              <a:ext uri="{FF2B5EF4-FFF2-40B4-BE49-F238E27FC236}">
                <a16:creationId xmlns:a16="http://schemas.microsoft.com/office/drawing/2014/main" id="{5ED79AE0-10D3-BF0C-0BEE-92BAD2BCEE84}"/>
              </a:ext>
            </a:extLst>
          </p:cNvPr>
          <p:cNvSpPr/>
          <p:nvPr/>
        </p:nvSpPr>
        <p:spPr>
          <a:xfrm>
            <a:off x="2997507" y="361570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30%</a:t>
            </a:r>
            <a:endParaRPr dirty="0">
              <a:solidFill>
                <a:schemeClr val="lt1"/>
              </a:solidFill>
            </a:endParaRPr>
          </a:p>
        </p:txBody>
      </p:sp>
      <p:sp>
        <p:nvSpPr>
          <p:cNvPr id="26" name="Google Shape;307;p14">
            <a:extLst>
              <a:ext uri="{FF2B5EF4-FFF2-40B4-BE49-F238E27FC236}">
                <a16:creationId xmlns:a16="http://schemas.microsoft.com/office/drawing/2014/main" id="{CD2BBC5A-6288-0EDF-E9CA-795ED6DDF6C1}"/>
              </a:ext>
            </a:extLst>
          </p:cNvPr>
          <p:cNvSpPr txBox="1"/>
          <p:nvPr/>
        </p:nvSpPr>
        <p:spPr>
          <a:xfrm>
            <a:off x="3820407" y="4587628"/>
            <a:ext cx="1520561"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Escuela Superior de Administración Publica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(402 RESPUESTAS)</a:t>
            </a:r>
          </a:p>
        </p:txBody>
      </p:sp>
      <p:sp>
        <p:nvSpPr>
          <p:cNvPr id="27" name="Google Shape;301;p14">
            <a:extLst>
              <a:ext uri="{FF2B5EF4-FFF2-40B4-BE49-F238E27FC236}">
                <a16:creationId xmlns:a16="http://schemas.microsoft.com/office/drawing/2014/main" id="{85ADF19D-FAF5-64A8-7CE9-18A6847FAB53}"/>
              </a:ext>
            </a:extLst>
          </p:cNvPr>
          <p:cNvSpPr/>
          <p:nvPr/>
        </p:nvSpPr>
        <p:spPr>
          <a:xfrm>
            <a:off x="3049949" y="464772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24%</a:t>
            </a:r>
            <a:endParaRPr dirty="0">
              <a:solidFill>
                <a:schemeClr val="lt1"/>
              </a:solidFill>
            </a:endParaRPr>
          </a:p>
        </p:txBody>
      </p:sp>
      <p:sp>
        <p:nvSpPr>
          <p:cNvPr id="28" name="Google Shape;307;p14">
            <a:extLst>
              <a:ext uri="{FF2B5EF4-FFF2-40B4-BE49-F238E27FC236}">
                <a16:creationId xmlns:a16="http://schemas.microsoft.com/office/drawing/2014/main" id="{F6A1714B-2CE6-CC4A-49BA-C33ED0CEBA1A}"/>
              </a:ext>
            </a:extLst>
          </p:cNvPr>
          <p:cNvSpPr txBox="1"/>
          <p:nvPr/>
        </p:nvSpPr>
        <p:spPr>
          <a:xfrm>
            <a:off x="3784757" y="3575295"/>
            <a:ext cx="1532482"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Catedral de sal Zipaquirá</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(510 RESPUESTAS)</a:t>
            </a:r>
          </a:p>
        </p:txBody>
      </p:sp>
      <p:sp>
        <p:nvSpPr>
          <p:cNvPr id="29" name="Google Shape;301;p14">
            <a:extLst>
              <a:ext uri="{FF2B5EF4-FFF2-40B4-BE49-F238E27FC236}">
                <a16:creationId xmlns:a16="http://schemas.microsoft.com/office/drawing/2014/main" id="{9809EFC4-7FEA-8684-1A04-876965A78585}"/>
              </a:ext>
            </a:extLst>
          </p:cNvPr>
          <p:cNvSpPr/>
          <p:nvPr/>
        </p:nvSpPr>
        <p:spPr>
          <a:xfrm>
            <a:off x="2997538" y="160122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36%</a:t>
            </a:r>
            <a:endParaRPr dirty="0">
              <a:solidFill>
                <a:schemeClr val="lt1"/>
              </a:solidFill>
            </a:endParaRPr>
          </a:p>
        </p:txBody>
      </p:sp>
      <p:sp>
        <p:nvSpPr>
          <p:cNvPr id="30" name="Google Shape;307;p14">
            <a:extLst>
              <a:ext uri="{FF2B5EF4-FFF2-40B4-BE49-F238E27FC236}">
                <a16:creationId xmlns:a16="http://schemas.microsoft.com/office/drawing/2014/main" id="{1ADDC7C7-C958-E45A-D4C5-5108E23E078E}"/>
              </a:ext>
            </a:extLst>
          </p:cNvPr>
          <p:cNvSpPr txBox="1"/>
          <p:nvPr/>
        </p:nvSpPr>
        <p:spPr>
          <a:xfrm>
            <a:off x="3796677" y="5815404"/>
            <a:ext cx="1544291"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dirty="0">
                <a:latin typeface="Times New Roman" panose="02020603050405020304" pitchFamily="18" charset="0"/>
                <a:ea typeface="Times New Roman"/>
                <a:cs typeface="Times New Roman" panose="02020603050405020304" pitchFamily="18" charset="0"/>
                <a:sym typeface="Times New Roman"/>
              </a:rPr>
              <a:t>Instituto de Turismo de </a:t>
            </a:r>
            <a:r>
              <a:rPr lang="pt-BR" dirty="0" err="1">
                <a:latin typeface="Times New Roman" panose="02020603050405020304" pitchFamily="18" charset="0"/>
                <a:ea typeface="Times New Roman"/>
                <a:cs typeface="Times New Roman" panose="02020603050405020304" pitchFamily="18" charset="0"/>
                <a:sym typeface="Times New Roman"/>
              </a:rPr>
              <a:t>Paipa</a:t>
            </a:r>
            <a:endParaRPr lang="es-MX" dirty="0">
              <a:latin typeface="Times New Roman" panose="02020603050405020304" pitchFamily="18" charset="0"/>
              <a:ea typeface="Times New Roman"/>
              <a:cs typeface="Times New Roman" panose="02020603050405020304" pitchFamily="18" charset="0"/>
              <a:sym typeface="Times New Roman"/>
            </a:endParaRP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(343 RESPUESTAS)</a:t>
            </a:r>
          </a:p>
        </p:txBody>
      </p:sp>
      <p:sp>
        <p:nvSpPr>
          <p:cNvPr id="31" name="Google Shape;301;p14">
            <a:extLst>
              <a:ext uri="{FF2B5EF4-FFF2-40B4-BE49-F238E27FC236}">
                <a16:creationId xmlns:a16="http://schemas.microsoft.com/office/drawing/2014/main" id="{3F59902E-B001-E097-F8E8-7CF23414427C}"/>
              </a:ext>
            </a:extLst>
          </p:cNvPr>
          <p:cNvSpPr/>
          <p:nvPr/>
        </p:nvSpPr>
        <p:spPr>
          <a:xfrm>
            <a:off x="3049949" y="569839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20%</a:t>
            </a:r>
            <a:endParaRPr dirty="0">
              <a:solidFill>
                <a:schemeClr val="lt1"/>
              </a:solidFill>
            </a:endParaRPr>
          </a:p>
        </p:txBody>
      </p:sp>
      <p:sp>
        <p:nvSpPr>
          <p:cNvPr id="15" name="Google Shape;307;p14">
            <a:extLst>
              <a:ext uri="{FF2B5EF4-FFF2-40B4-BE49-F238E27FC236}">
                <a16:creationId xmlns:a16="http://schemas.microsoft.com/office/drawing/2014/main" id="{D14EC779-A3FD-36C3-B7F6-C53BB53F33AA}"/>
              </a:ext>
            </a:extLst>
          </p:cNvPr>
          <p:cNvSpPr txBox="1"/>
          <p:nvPr/>
        </p:nvSpPr>
        <p:spPr>
          <a:xfrm>
            <a:off x="6153838" y="2673854"/>
            <a:ext cx="2017967"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Coldeportes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(265 RESPUESTAS)</a:t>
            </a:r>
          </a:p>
        </p:txBody>
      </p:sp>
      <p:sp>
        <p:nvSpPr>
          <p:cNvPr id="16" name="Google Shape;301;p14">
            <a:extLst>
              <a:ext uri="{FF2B5EF4-FFF2-40B4-BE49-F238E27FC236}">
                <a16:creationId xmlns:a16="http://schemas.microsoft.com/office/drawing/2014/main" id="{DBBC936A-62A6-A002-FFBE-A042D1DCBD05}"/>
              </a:ext>
            </a:extLst>
          </p:cNvPr>
          <p:cNvSpPr/>
          <p:nvPr/>
        </p:nvSpPr>
        <p:spPr>
          <a:xfrm>
            <a:off x="5451579" y="2534477"/>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16%</a:t>
            </a:r>
            <a:endParaRPr dirty="0">
              <a:solidFill>
                <a:schemeClr val="lt1"/>
              </a:solidFill>
            </a:endParaRPr>
          </a:p>
        </p:txBody>
      </p:sp>
      <p:sp>
        <p:nvSpPr>
          <p:cNvPr id="17" name="Google Shape;307;p14">
            <a:extLst>
              <a:ext uri="{FF2B5EF4-FFF2-40B4-BE49-F238E27FC236}">
                <a16:creationId xmlns:a16="http://schemas.microsoft.com/office/drawing/2014/main" id="{D9225018-86E2-58DB-91AD-A5E9216B6312}"/>
              </a:ext>
            </a:extLst>
          </p:cNvPr>
          <p:cNvSpPr txBox="1"/>
          <p:nvPr/>
        </p:nvSpPr>
        <p:spPr>
          <a:xfrm>
            <a:off x="6160718" y="3621009"/>
            <a:ext cx="1929596"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ICETEX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(260 RESPUESTAS)</a:t>
            </a:r>
          </a:p>
        </p:txBody>
      </p:sp>
      <p:sp>
        <p:nvSpPr>
          <p:cNvPr id="18" name="Google Shape;301;p14">
            <a:extLst>
              <a:ext uri="{FF2B5EF4-FFF2-40B4-BE49-F238E27FC236}">
                <a16:creationId xmlns:a16="http://schemas.microsoft.com/office/drawing/2014/main" id="{09F4A9B4-890A-6691-CDD6-DD12C85BD2A1}"/>
              </a:ext>
            </a:extLst>
          </p:cNvPr>
          <p:cNvSpPr/>
          <p:nvPr/>
        </p:nvSpPr>
        <p:spPr>
          <a:xfrm>
            <a:off x="5442855" y="3417681"/>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15%</a:t>
            </a:r>
            <a:endParaRPr dirty="0">
              <a:solidFill>
                <a:schemeClr val="lt1"/>
              </a:solidFill>
            </a:endParaRPr>
          </a:p>
        </p:txBody>
      </p:sp>
      <p:sp>
        <p:nvSpPr>
          <p:cNvPr id="20" name="Google Shape;307;p14">
            <a:extLst>
              <a:ext uri="{FF2B5EF4-FFF2-40B4-BE49-F238E27FC236}">
                <a16:creationId xmlns:a16="http://schemas.microsoft.com/office/drawing/2014/main" id="{8F8D2DFD-994F-FD3D-AB78-7FD074EC0AD0}"/>
              </a:ext>
            </a:extLst>
          </p:cNvPr>
          <p:cNvSpPr txBox="1"/>
          <p:nvPr/>
        </p:nvSpPr>
        <p:spPr>
          <a:xfrm>
            <a:off x="6196484" y="4533139"/>
            <a:ext cx="189383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Colpensiones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(206 RESPUESTAS)</a:t>
            </a:r>
          </a:p>
        </p:txBody>
      </p:sp>
      <p:sp>
        <p:nvSpPr>
          <p:cNvPr id="21" name="Google Shape;301;p14">
            <a:extLst>
              <a:ext uri="{FF2B5EF4-FFF2-40B4-BE49-F238E27FC236}">
                <a16:creationId xmlns:a16="http://schemas.microsoft.com/office/drawing/2014/main" id="{0E7BB70F-F03F-3F4D-473E-47C18AC2323B}"/>
              </a:ext>
            </a:extLst>
          </p:cNvPr>
          <p:cNvSpPr/>
          <p:nvPr/>
        </p:nvSpPr>
        <p:spPr>
          <a:xfrm>
            <a:off x="5442855" y="434413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12%</a:t>
            </a:r>
            <a:endParaRPr dirty="0">
              <a:solidFill>
                <a:schemeClr val="lt1"/>
              </a:solidFill>
            </a:endParaRPr>
          </a:p>
        </p:txBody>
      </p:sp>
      <p:sp>
        <p:nvSpPr>
          <p:cNvPr id="22" name="Google Shape;307;p14">
            <a:extLst>
              <a:ext uri="{FF2B5EF4-FFF2-40B4-BE49-F238E27FC236}">
                <a16:creationId xmlns:a16="http://schemas.microsoft.com/office/drawing/2014/main" id="{83896282-B4E0-D618-E82E-C9C22C03C75E}"/>
              </a:ext>
            </a:extLst>
          </p:cNvPr>
          <p:cNvSpPr txBox="1"/>
          <p:nvPr/>
        </p:nvSpPr>
        <p:spPr>
          <a:xfrm>
            <a:off x="6239120" y="1675444"/>
            <a:ext cx="1917007"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FNA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(271 RESPUESTAS)</a:t>
            </a:r>
          </a:p>
        </p:txBody>
      </p:sp>
      <p:sp>
        <p:nvSpPr>
          <p:cNvPr id="34" name="Google Shape;301;p14">
            <a:extLst>
              <a:ext uri="{FF2B5EF4-FFF2-40B4-BE49-F238E27FC236}">
                <a16:creationId xmlns:a16="http://schemas.microsoft.com/office/drawing/2014/main" id="{CBFBA2A4-43FE-A501-8BE7-C902825D1E6E}"/>
              </a:ext>
            </a:extLst>
          </p:cNvPr>
          <p:cNvSpPr/>
          <p:nvPr/>
        </p:nvSpPr>
        <p:spPr>
          <a:xfrm>
            <a:off x="5442855" y="162729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16%</a:t>
            </a:r>
            <a:endParaRPr dirty="0">
              <a:solidFill>
                <a:schemeClr val="lt1"/>
              </a:solidFill>
            </a:endParaRPr>
          </a:p>
        </p:txBody>
      </p:sp>
      <p:sp>
        <p:nvSpPr>
          <p:cNvPr id="35" name="Google Shape;307;p14">
            <a:extLst>
              <a:ext uri="{FF2B5EF4-FFF2-40B4-BE49-F238E27FC236}">
                <a16:creationId xmlns:a16="http://schemas.microsoft.com/office/drawing/2014/main" id="{2A78D94D-4FE5-4995-B457-6410FD5108DA}"/>
              </a:ext>
            </a:extLst>
          </p:cNvPr>
          <p:cNvSpPr txBox="1"/>
          <p:nvPr/>
        </p:nvSpPr>
        <p:spPr>
          <a:xfrm>
            <a:off x="6142276" y="5268500"/>
            <a:ext cx="2274643"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Jardín Botánico de Bogotá “</a:t>
            </a:r>
            <a:r>
              <a:rPr lang="es-MX" dirty="0" err="1">
                <a:latin typeface="Times New Roman" panose="02020603050405020304" pitchFamily="18" charset="0"/>
                <a:ea typeface="Times New Roman"/>
                <a:cs typeface="Times New Roman" panose="02020603050405020304" pitchFamily="18" charset="0"/>
                <a:sym typeface="Times New Roman"/>
              </a:rPr>
              <a:t>Jose</a:t>
            </a:r>
            <a:r>
              <a:rPr lang="es-MX" dirty="0">
                <a:latin typeface="Times New Roman" panose="02020603050405020304" pitchFamily="18" charset="0"/>
                <a:ea typeface="Times New Roman"/>
                <a:cs typeface="Times New Roman" panose="02020603050405020304" pitchFamily="18" charset="0"/>
                <a:sym typeface="Times New Roman"/>
              </a:rPr>
              <a:t> Celestino Mutis”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(204 RESPUESTAS)</a:t>
            </a:r>
          </a:p>
        </p:txBody>
      </p:sp>
      <p:sp>
        <p:nvSpPr>
          <p:cNvPr id="36" name="Google Shape;301;p14">
            <a:extLst>
              <a:ext uri="{FF2B5EF4-FFF2-40B4-BE49-F238E27FC236}">
                <a16:creationId xmlns:a16="http://schemas.microsoft.com/office/drawing/2014/main" id="{5D2003F5-4E45-AFA5-8225-1C5A1C92253A}"/>
              </a:ext>
            </a:extLst>
          </p:cNvPr>
          <p:cNvSpPr/>
          <p:nvPr/>
        </p:nvSpPr>
        <p:spPr>
          <a:xfrm>
            <a:off x="5466991" y="5204437"/>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12%</a:t>
            </a:r>
            <a:endParaRPr dirty="0">
              <a:solidFill>
                <a:schemeClr val="lt1"/>
              </a:solidFill>
            </a:endParaRPr>
          </a:p>
        </p:txBody>
      </p:sp>
      <p:sp>
        <p:nvSpPr>
          <p:cNvPr id="37" name="Google Shape;307;p14">
            <a:extLst>
              <a:ext uri="{FF2B5EF4-FFF2-40B4-BE49-F238E27FC236}">
                <a16:creationId xmlns:a16="http://schemas.microsoft.com/office/drawing/2014/main" id="{8851B94B-09C2-B5CD-41A7-05C47184B003}"/>
              </a:ext>
            </a:extLst>
          </p:cNvPr>
          <p:cNvSpPr txBox="1"/>
          <p:nvPr/>
        </p:nvSpPr>
        <p:spPr>
          <a:xfrm>
            <a:off x="8968070" y="1861102"/>
            <a:ext cx="3038188"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Universidad Internacional de la Rioja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(190 RESPUESTAS)</a:t>
            </a:r>
          </a:p>
        </p:txBody>
      </p:sp>
      <p:sp>
        <p:nvSpPr>
          <p:cNvPr id="38" name="Google Shape;301;p14">
            <a:extLst>
              <a:ext uri="{FF2B5EF4-FFF2-40B4-BE49-F238E27FC236}">
                <a16:creationId xmlns:a16="http://schemas.microsoft.com/office/drawing/2014/main" id="{A3FEDC7F-E9B2-9B25-030F-A508825C5099}"/>
              </a:ext>
            </a:extLst>
          </p:cNvPr>
          <p:cNvSpPr/>
          <p:nvPr/>
        </p:nvSpPr>
        <p:spPr>
          <a:xfrm>
            <a:off x="8212918" y="162598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11%</a:t>
            </a:r>
            <a:endParaRPr dirty="0">
              <a:solidFill>
                <a:schemeClr val="lt1"/>
              </a:solidFill>
            </a:endParaRPr>
          </a:p>
        </p:txBody>
      </p:sp>
      <p:sp>
        <p:nvSpPr>
          <p:cNvPr id="39" name="Google Shape;307;p14">
            <a:extLst>
              <a:ext uri="{FF2B5EF4-FFF2-40B4-BE49-F238E27FC236}">
                <a16:creationId xmlns:a16="http://schemas.microsoft.com/office/drawing/2014/main" id="{97DD5B1E-034C-7C9E-4974-093C7BC19E5C}"/>
              </a:ext>
            </a:extLst>
          </p:cNvPr>
          <p:cNvSpPr txBox="1"/>
          <p:nvPr/>
        </p:nvSpPr>
        <p:spPr>
          <a:xfrm>
            <a:off x="9328714" y="2739518"/>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Mina de Sal de Nemocón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(164 RESPUESTAS)</a:t>
            </a:r>
          </a:p>
        </p:txBody>
      </p:sp>
      <p:sp>
        <p:nvSpPr>
          <p:cNvPr id="40" name="Google Shape;301;p14">
            <a:extLst>
              <a:ext uri="{FF2B5EF4-FFF2-40B4-BE49-F238E27FC236}">
                <a16:creationId xmlns:a16="http://schemas.microsoft.com/office/drawing/2014/main" id="{729BFFC9-F861-F2BB-B88B-1235310F3EBE}"/>
              </a:ext>
            </a:extLst>
          </p:cNvPr>
          <p:cNvSpPr/>
          <p:nvPr/>
        </p:nvSpPr>
        <p:spPr>
          <a:xfrm>
            <a:off x="8224141" y="2531027"/>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10%</a:t>
            </a:r>
            <a:endParaRPr dirty="0">
              <a:solidFill>
                <a:schemeClr val="lt1"/>
              </a:solidFill>
            </a:endParaRPr>
          </a:p>
        </p:txBody>
      </p:sp>
      <p:sp>
        <p:nvSpPr>
          <p:cNvPr id="41" name="Google Shape;307;p14">
            <a:extLst>
              <a:ext uri="{FF2B5EF4-FFF2-40B4-BE49-F238E27FC236}">
                <a16:creationId xmlns:a16="http://schemas.microsoft.com/office/drawing/2014/main" id="{2E304F2D-D5D8-F5D7-B05D-45D4093A8F28}"/>
              </a:ext>
            </a:extLst>
          </p:cNvPr>
          <p:cNvSpPr txBox="1"/>
          <p:nvPr/>
        </p:nvSpPr>
        <p:spPr>
          <a:xfrm>
            <a:off x="8848608" y="3530553"/>
            <a:ext cx="3230444"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Hospital Universitario Centro Dermatológico Federico Lleras Acosta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(130 RESPUESTAS)</a:t>
            </a:r>
          </a:p>
        </p:txBody>
      </p:sp>
      <p:sp>
        <p:nvSpPr>
          <p:cNvPr id="42" name="Google Shape;301;p14">
            <a:extLst>
              <a:ext uri="{FF2B5EF4-FFF2-40B4-BE49-F238E27FC236}">
                <a16:creationId xmlns:a16="http://schemas.microsoft.com/office/drawing/2014/main" id="{B6F8B48C-67DF-7606-141C-EC6650C60CE7}"/>
              </a:ext>
            </a:extLst>
          </p:cNvPr>
          <p:cNvSpPr/>
          <p:nvPr/>
        </p:nvSpPr>
        <p:spPr>
          <a:xfrm>
            <a:off x="8228597" y="342954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8%</a:t>
            </a:r>
            <a:endParaRPr dirty="0">
              <a:solidFill>
                <a:schemeClr val="lt1"/>
              </a:solidFill>
            </a:endParaRPr>
          </a:p>
        </p:txBody>
      </p:sp>
      <p:sp>
        <p:nvSpPr>
          <p:cNvPr id="43" name="Google Shape;307;p14">
            <a:extLst>
              <a:ext uri="{FF2B5EF4-FFF2-40B4-BE49-F238E27FC236}">
                <a16:creationId xmlns:a16="http://schemas.microsoft.com/office/drawing/2014/main" id="{B02022E0-9E10-5353-22F6-49BEFF246D59}"/>
              </a:ext>
            </a:extLst>
          </p:cNvPr>
          <p:cNvSpPr txBox="1"/>
          <p:nvPr/>
        </p:nvSpPr>
        <p:spPr>
          <a:xfrm>
            <a:off x="6024013" y="6121338"/>
            <a:ext cx="2281496"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Sociedad Hotelera Tequendama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(198 RESPUESTAS)</a:t>
            </a:r>
          </a:p>
        </p:txBody>
      </p:sp>
      <p:sp>
        <p:nvSpPr>
          <p:cNvPr id="44" name="Google Shape;301;p14">
            <a:extLst>
              <a:ext uri="{FF2B5EF4-FFF2-40B4-BE49-F238E27FC236}">
                <a16:creationId xmlns:a16="http://schemas.microsoft.com/office/drawing/2014/main" id="{56EFBAFE-3C6E-D9E1-9DF3-CE0CED6D2953}"/>
              </a:ext>
            </a:extLst>
          </p:cNvPr>
          <p:cNvSpPr/>
          <p:nvPr/>
        </p:nvSpPr>
        <p:spPr>
          <a:xfrm>
            <a:off x="5466991" y="605648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12%</a:t>
            </a:r>
            <a:endParaRPr dirty="0">
              <a:solidFill>
                <a:schemeClr val="lt1"/>
              </a:solidFill>
            </a:endParaRPr>
          </a:p>
        </p:txBody>
      </p:sp>
      <p:sp>
        <p:nvSpPr>
          <p:cNvPr id="45" name="Google Shape;307;p14">
            <a:extLst>
              <a:ext uri="{FF2B5EF4-FFF2-40B4-BE49-F238E27FC236}">
                <a16:creationId xmlns:a16="http://schemas.microsoft.com/office/drawing/2014/main" id="{5223675C-13E0-73E6-819D-CC35464100D8}"/>
              </a:ext>
            </a:extLst>
          </p:cNvPr>
          <p:cNvSpPr txBox="1"/>
          <p:nvPr/>
        </p:nvSpPr>
        <p:spPr>
          <a:xfrm>
            <a:off x="9194493" y="4436672"/>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err="1">
                <a:latin typeface="Times New Roman" panose="02020603050405020304" pitchFamily="18" charset="0"/>
                <a:ea typeface="Times New Roman"/>
                <a:cs typeface="Times New Roman" panose="02020603050405020304" pitchFamily="18" charset="0"/>
                <a:sym typeface="Times New Roman"/>
              </a:rPr>
              <a:t>Mincultura</a:t>
            </a:r>
            <a:endParaRPr lang="es-MX" dirty="0">
              <a:latin typeface="Times New Roman" panose="02020603050405020304" pitchFamily="18" charset="0"/>
              <a:ea typeface="Times New Roman"/>
              <a:cs typeface="Times New Roman" panose="02020603050405020304" pitchFamily="18" charset="0"/>
              <a:sym typeface="Times New Roman"/>
            </a:endParaRP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(113 RESPUESTAS)</a:t>
            </a:r>
          </a:p>
        </p:txBody>
      </p:sp>
      <p:sp>
        <p:nvSpPr>
          <p:cNvPr id="46" name="Google Shape;301;p14">
            <a:extLst>
              <a:ext uri="{FF2B5EF4-FFF2-40B4-BE49-F238E27FC236}">
                <a16:creationId xmlns:a16="http://schemas.microsoft.com/office/drawing/2014/main" id="{81FD6900-ECF2-B4B6-6C92-63AA8277B64E}"/>
              </a:ext>
            </a:extLst>
          </p:cNvPr>
          <p:cNvSpPr/>
          <p:nvPr/>
        </p:nvSpPr>
        <p:spPr>
          <a:xfrm>
            <a:off x="8262535" y="432610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a:t>
            </a:r>
            <a:endParaRPr dirty="0">
              <a:solidFill>
                <a:schemeClr val="lt1"/>
              </a:solidFill>
            </a:endParaRPr>
          </a:p>
        </p:txBody>
      </p:sp>
      <p:sp>
        <p:nvSpPr>
          <p:cNvPr id="47" name="Google Shape;301;p14">
            <a:extLst>
              <a:ext uri="{FF2B5EF4-FFF2-40B4-BE49-F238E27FC236}">
                <a16:creationId xmlns:a16="http://schemas.microsoft.com/office/drawing/2014/main" id="{7D11739C-C58F-0011-8C66-868E480ED5CB}"/>
              </a:ext>
            </a:extLst>
          </p:cNvPr>
          <p:cNvSpPr/>
          <p:nvPr/>
        </p:nvSpPr>
        <p:spPr>
          <a:xfrm>
            <a:off x="8267015" y="5204437"/>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a:t>
            </a:r>
            <a:endParaRPr dirty="0">
              <a:solidFill>
                <a:schemeClr val="lt1"/>
              </a:solidFill>
            </a:endParaRPr>
          </a:p>
        </p:txBody>
      </p:sp>
      <p:sp>
        <p:nvSpPr>
          <p:cNvPr id="48" name="Google Shape;301;p14">
            <a:extLst>
              <a:ext uri="{FF2B5EF4-FFF2-40B4-BE49-F238E27FC236}">
                <a16:creationId xmlns:a16="http://schemas.microsoft.com/office/drawing/2014/main" id="{4E5FE73B-BB02-B0AC-89BE-BDD89A7DABAB}"/>
              </a:ext>
            </a:extLst>
          </p:cNvPr>
          <p:cNvSpPr/>
          <p:nvPr/>
        </p:nvSpPr>
        <p:spPr>
          <a:xfrm>
            <a:off x="8267015" y="6079837"/>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a:t>
            </a:r>
            <a:endParaRPr dirty="0">
              <a:solidFill>
                <a:schemeClr val="lt1"/>
              </a:solidFill>
            </a:endParaRPr>
          </a:p>
        </p:txBody>
      </p:sp>
      <p:sp>
        <p:nvSpPr>
          <p:cNvPr id="59" name="Google Shape;307;p14">
            <a:extLst>
              <a:ext uri="{FF2B5EF4-FFF2-40B4-BE49-F238E27FC236}">
                <a16:creationId xmlns:a16="http://schemas.microsoft.com/office/drawing/2014/main" id="{D1A0686A-63A9-9BA0-6F18-86F64B7D4DD2}"/>
              </a:ext>
            </a:extLst>
          </p:cNvPr>
          <p:cNvSpPr txBox="1"/>
          <p:nvPr/>
        </p:nvSpPr>
        <p:spPr>
          <a:xfrm>
            <a:off x="9271924" y="5334375"/>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Instituto Nacional para Sordos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(102 RESPUESTAS)</a:t>
            </a:r>
          </a:p>
        </p:txBody>
      </p:sp>
      <p:sp>
        <p:nvSpPr>
          <p:cNvPr id="60" name="Google Shape;307;p14">
            <a:extLst>
              <a:ext uri="{FF2B5EF4-FFF2-40B4-BE49-F238E27FC236}">
                <a16:creationId xmlns:a16="http://schemas.microsoft.com/office/drawing/2014/main" id="{6C55987F-95D4-1D24-570C-F68491C4073D}"/>
              </a:ext>
            </a:extLst>
          </p:cNvPr>
          <p:cNvSpPr txBox="1"/>
          <p:nvPr/>
        </p:nvSpPr>
        <p:spPr>
          <a:xfrm>
            <a:off x="9194493" y="6156130"/>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Positiva Seguros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(67 RESPUESTAS)</a:t>
            </a:r>
          </a:p>
        </p:txBody>
      </p:sp>
    </p:spTree>
    <p:extLst>
      <p:ext uri="{BB962C8B-B14F-4D97-AF65-F5344CB8AC3E}">
        <p14:creationId xmlns:p14="http://schemas.microsoft.com/office/powerpoint/2010/main" val="403453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4" name="Google Shape;300;p14">
            <a:extLst>
              <a:ext uri="{FF2B5EF4-FFF2-40B4-BE49-F238E27FC236}">
                <a16:creationId xmlns:a16="http://schemas.microsoft.com/office/drawing/2014/main" id="{7F980F79-42CF-59E8-A5EC-E7E4B2DCEE8B}"/>
              </a:ext>
            </a:extLst>
          </p:cNvPr>
          <p:cNvSpPr txBox="1"/>
          <p:nvPr/>
        </p:nvSpPr>
        <p:spPr>
          <a:xfrm>
            <a:off x="-375997" y="1445092"/>
            <a:ext cx="6471997" cy="105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nvGrpSpPr>
          <p:cNvPr id="8" name="Google Shape;298;p14">
            <a:extLst>
              <a:ext uri="{FF2B5EF4-FFF2-40B4-BE49-F238E27FC236}">
                <a16:creationId xmlns:a16="http://schemas.microsoft.com/office/drawing/2014/main" id="{D0286518-D93F-D788-0E3A-4D4FB27EDDC6}"/>
              </a:ext>
            </a:extLst>
          </p:cNvPr>
          <p:cNvGrpSpPr/>
          <p:nvPr/>
        </p:nvGrpSpPr>
        <p:grpSpPr>
          <a:xfrm>
            <a:off x="4494888" y="490012"/>
            <a:ext cx="6770536" cy="793545"/>
            <a:chOff x="285053" y="824876"/>
            <a:chExt cx="3651195" cy="2084158"/>
          </a:xfrm>
        </p:grpSpPr>
        <p:sp>
          <p:nvSpPr>
            <p:cNvPr id="9" name="Google Shape;299;p14">
              <a:extLst>
                <a:ext uri="{FF2B5EF4-FFF2-40B4-BE49-F238E27FC236}">
                  <a16:creationId xmlns:a16="http://schemas.microsoft.com/office/drawing/2014/main" id="{A00F9559-B1A9-90D6-CD04-C8BD2E74CBD5}"/>
                </a:ext>
              </a:extLst>
            </p:cNvPr>
            <p:cNvSpPr txBox="1"/>
            <p:nvPr/>
          </p:nvSpPr>
          <p:spPr>
            <a:xfrm>
              <a:off x="285053" y="824876"/>
              <a:ext cx="2187690" cy="185908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2000" b="0" i="0" dirty="0">
                  <a:solidFill>
                    <a:srgbClr val="202124"/>
                  </a:solidFill>
                  <a:effectLst/>
                  <a:latin typeface="Times New Roman" panose="02020603050405020304" pitchFamily="18" charset="0"/>
                  <a:cs typeface="Times New Roman" panose="02020603050405020304" pitchFamily="18" charset="0"/>
                </a:rPr>
                <a:t>Díganos si usted ha participado de alguna de las siguientes actividades</a:t>
              </a:r>
              <a:r>
                <a:rPr lang="es-MX" sz="1600" b="0" i="0" dirty="0">
                  <a:solidFill>
                    <a:srgbClr val="202124"/>
                  </a:solidFill>
                  <a:effectLst/>
                  <a:latin typeface="Times New Roman" panose="02020603050405020304" pitchFamily="18" charset="0"/>
                  <a:cs typeface="Times New Roman" panose="02020603050405020304" pitchFamily="18" charset="0"/>
                </a:rPr>
                <a:t> </a:t>
              </a:r>
              <a:endParaRPr sz="5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00;p14">
              <a:extLst>
                <a:ext uri="{FF2B5EF4-FFF2-40B4-BE49-F238E27FC236}">
                  <a16:creationId xmlns:a16="http://schemas.microsoft.com/office/drawing/2014/main" id="{9BD56683-7425-75FB-EAFE-645056641B77}"/>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1" name="Google Shape;307;p14">
            <a:extLst>
              <a:ext uri="{FF2B5EF4-FFF2-40B4-BE49-F238E27FC236}">
                <a16:creationId xmlns:a16="http://schemas.microsoft.com/office/drawing/2014/main" id="{88C965A1-288C-6A50-1B83-0AFCC6AC3ED0}"/>
              </a:ext>
            </a:extLst>
          </p:cNvPr>
          <p:cNvSpPr txBox="1"/>
          <p:nvPr/>
        </p:nvSpPr>
        <p:spPr>
          <a:xfrm>
            <a:off x="1068944" y="1477712"/>
            <a:ext cx="3820126"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Fechas Especiales (día de la mujer, día de la madre, día del padre, día del conductor, día del guardián, día de la secretaria, novenas, entre otros)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(1240 RESPUESTAS)</a:t>
            </a:r>
          </a:p>
        </p:txBody>
      </p:sp>
      <p:sp>
        <p:nvSpPr>
          <p:cNvPr id="12" name="Google Shape;301;p14">
            <a:extLst>
              <a:ext uri="{FF2B5EF4-FFF2-40B4-BE49-F238E27FC236}">
                <a16:creationId xmlns:a16="http://schemas.microsoft.com/office/drawing/2014/main" id="{0B3E9C28-BDFA-703C-1561-7CA6DDF93A23}"/>
              </a:ext>
            </a:extLst>
          </p:cNvPr>
          <p:cNvSpPr/>
          <p:nvPr/>
        </p:nvSpPr>
        <p:spPr>
          <a:xfrm>
            <a:off x="246044" y="2404300"/>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45%</a:t>
            </a:r>
            <a:endParaRPr dirty="0">
              <a:solidFill>
                <a:schemeClr val="lt1"/>
              </a:solidFill>
            </a:endParaRPr>
          </a:p>
        </p:txBody>
      </p:sp>
      <p:sp>
        <p:nvSpPr>
          <p:cNvPr id="19" name="Google Shape;307;p14">
            <a:extLst>
              <a:ext uri="{FF2B5EF4-FFF2-40B4-BE49-F238E27FC236}">
                <a16:creationId xmlns:a16="http://schemas.microsoft.com/office/drawing/2014/main" id="{1DA80F95-B1A0-779A-AEF6-6C375BC298F4}"/>
              </a:ext>
            </a:extLst>
          </p:cNvPr>
          <p:cNvSpPr txBox="1"/>
          <p:nvPr/>
        </p:nvSpPr>
        <p:spPr>
          <a:xfrm>
            <a:off x="811622" y="2565337"/>
            <a:ext cx="2707678"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Eventos deportivos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(770 RESPUESTAS)</a:t>
            </a:r>
          </a:p>
        </p:txBody>
      </p:sp>
      <p:sp>
        <p:nvSpPr>
          <p:cNvPr id="23" name="Google Shape;301;p14">
            <a:extLst>
              <a:ext uri="{FF2B5EF4-FFF2-40B4-BE49-F238E27FC236}">
                <a16:creationId xmlns:a16="http://schemas.microsoft.com/office/drawing/2014/main" id="{5ED79AE0-10D3-BF0C-0BEE-92BAD2BCEE84}"/>
              </a:ext>
            </a:extLst>
          </p:cNvPr>
          <p:cNvSpPr/>
          <p:nvPr/>
        </p:nvSpPr>
        <p:spPr>
          <a:xfrm>
            <a:off x="259049" y="343631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34%</a:t>
            </a:r>
            <a:endParaRPr dirty="0">
              <a:solidFill>
                <a:schemeClr val="lt1"/>
              </a:solidFill>
            </a:endParaRPr>
          </a:p>
        </p:txBody>
      </p:sp>
      <p:sp>
        <p:nvSpPr>
          <p:cNvPr id="26" name="Google Shape;307;p14">
            <a:extLst>
              <a:ext uri="{FF2B5EF4-FFF2-40B4-BE49-F238E27FC236}">
                <a16:creationId xmlns:a16="http://schemas.microsoft.com/office/drawing/2014/main" id="{CD2BBC5A-6288-0EDF-E9CA-795ED6DDF6C1}"/>
              </a:ext>
            </a:extLst>
          </p:cNvPr>
          <p:cNvSpPr txBox="1"/>
          <p:nvPr/>
        </p:nvSpPr>
        <p:spPr>
          <a:xfrm>
            <a:off x="1134391" y="4445644"/>
            <a:ext cx="2661657"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Actividades de Promoción de la Salud y Prevención de la enfermedad</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(532 RESPUESTAS)</a:t>
            </a:r>
          </a:p>
        </p:txBody>
      </p:sp>
      <p:sp>
        <p:nvSpPr>
          <p:cNvPr id="27" name="Google Shape;301;p14">
            <a:extLst>
              <a:ext uri="{FF2B5EF4-FFF2-40B4-BE49-F238E27FC236}">
                <a16:creationId xmlns:a16="http://schemas.microsoft.com/office/drawing/2014/main" id="{85ADF19D-FAF5-64A8-7CE9-18A6847FAB53}"/>
              </a:ext>
            </a:extLst>
          </p:cNvPr>
          <p:cNvSpPr/>
          <p:nvPr/>
        </p:nvSpPr>
        <p:spPr>
          <a:xfrm>
            <a:off x="311491" y="446833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31%</a:t>
            </a:r>
            <a:endParaRPr dirty="0">
              <a:solidFill>
                <a:schemeClr val="lt1"/>
              </a:solidFill>
            </a:endParaRPr>
          </a:p>
        </p:txBody>
      </p:sp>
      <p:sp>
        <p:nvSpPr>
          <p:cNvPr id="28" name="Google Shape;307;p14">
            <a:extLst>
              <a:ext uri="{FF2B5EF4-FFF2-40B4-BE49-F238E27FC236}">
                <a16:creationId xmlns:a16="http://schemas.microsoft.com/office/drawing/2014/main" id="{F6A1714B-2CE6-CC4A-49BA-C33ED0CEBA1A}"/>
              </a:ext>
            </a:extLst>
          </p:cNvPr>
          <p:cNvSpPr txBox="1"/>
          <p:nvPr/>
        </p:nvSpPr>
        <p:spPr>
          <a:xfrm>
            <a:off x="973301" y="3470716"/>
            <a:ext cx="238432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Eventos recreativos y vacacionales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(576 RESPUESTAS)</a:t>
            </a:r>
          </a:p>
        </p:txBody>
      </p:sp>
      <p:sp>
        <p:nvSpPr>
          <p:cNvPr id="29" name="Google Shape;301;p14">
            <a:extLst>
              <a:ext uri="{FF2B5EF4-FFF2-40B4-BE49-F238E27FC236}">
                <a16:creationId xmlns:a16="http://schemas.microsoft.com/office/drawing/2014/main" id="{9809EFC4-7FEA-8684-1A04-876965A78585}"/>
              </a:ext>
            </a:extLst>
          </p:cNvPr>
          <p:cNvSpPr/>
          <p:nvPr/>
        </p:nvSpPr>
        <p:spPr>
          <a:xfrm>
            <a:off x="259080" y="142183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73%</a:t>
            </a:r>
            <a:endParaRPr dirty="0">
              <a:solidFill>
                <a:schemeClr val="lt1"/>
              </a:solidFill>
            </a:endParaRPr>
          </a:p>
        </p:txBody>
      </p:sp>
      <p:sp>
        <p:nvSpPr>
          <p:cNvPr id="30" name="Google Shape;307;p14">
            <a:extLst>
              <a:ext uri="{FF2B5EF4-FFF2-40B4-BE49-F238E27FC236}">
                <a16:creationId xmlns:a16="http://schemas.microsoft.com/office/drawing/2014/main" id="{1ADDC7C7-C958-E45A-D4C5-5108E23E078E}"/>
              </a:ext>
            </a:extLst>
          </p:cNvPr>
          <p:cNvSpPr txBox="1"/>
          <p:nvPr/>
        </p:nvSpPr>
        <p:spPr>
          <a:xfrm>
            <a:off x="1058219" y="5636016"/>
            <a:ext cx="2274643"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dirty="0" err="1">
                <a:latin typeface="Times New Roman" panose="02020603050405020304" pitchFamily="18" charset="0"/>
                <a:ea typeface="Times New Roman"/>
                <a:cs typeface="Times New Roman" panose="02020603050405020304" pitchFamily="18" charset="0"/>
                <a:sym typeface="Times New Roman"/>
              </a:rPr>
              <a:t>Caminatas</a:t>
            </a:r>
            <a:r>
              <a:rPr lang="pt-BR" dirty="0">
                <a:latin typeface="Times New Roman" panose="02020603050405020304" pitchFamily="18" charset="0"/>
                <a:ea typeface="Times New Roman"/>
                <a:cs typeface="Times New Roman" panose="02020603050405020304" pitchFamily="18" charset="0"/>
                <a:sym typeface="Times New Roman"/>
              </a:rPr>
              <a:t> ecológicas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(353 RESPUESTAS)</a:t>
            </a:r>
          </a:p>
        </p:txBody>
      </p:sp>
      <p:sp>
        <p:nvSpPr>
          <p:cNvPr id="31" name="Google Shape;301;p14">
            <a:extLst>
              <a:ext uri="{FF2B5EF4-FFF2-40B4-BE49-F238E27FC236}">
                <a16:creationId xmlns:a16="http://schemas.microsoft.com/office/drawing/2014/main" id="{3F59902E-B001-E097-F8E8-7CF23414427C}"/>
              </a:ext>
            </a:extLst>
          </p:cNvPr>
          <p:cNvSpPr/>
          <p:nvPr/>
        </p:nvSpPr>
        <p:spPr>
          <a:xfrm>
            <a:off x="311491" y="551900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21%</a:t>
            </a:r>
            <a:endParaRPr dirty="0">
              <a:solidFill>
                <a:schemeClr val="lt1"/>
              </a:solidFill>
            </a:endParaRPr>
          </a:p>
        </p:txBody>
      </p:sp>
      <p:sp>
        <p:nvSpPr>
          <p:cNvPr id="15" name="Google Shape;307;p14">
            <a:extLst>
              <a:ext uri="{FF2B5EF4-FFF2-40B4-BE49-F238E27FC236}">
                <a16:creationId xmlns:a16="http://schemas.microsoft.com/office/drawing/2014/main" id="{D14EC779-A3FD-36C3-B7F6-C53BB53F33AA}"/>
              </a:ext>
            </a:extLst>
          </p:cNvPr>
          <p:cNvSpPr txBox="1"/>
          <p:nvPr/>
        </p:nvSpPr>
        <p:spPr>
          <a:xfrm>
            <a:off x="5957423" y="2712046"/>
            <a:ext cx="283672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Talleres de Clima Organizacional</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(255 RESPUESTAS)</a:t>
            </a:r>
          </a:p>
        </p:txBody>
      </p:sp>
      <p:sp>
        <p:nvSpPr>
          <p:cNvPr id="16" name="Google Shape;301;p14">
            <a:extLst>
              <a:ext uri="{FF2B5EF4-FFF2-40B4-BE49-F238E27FC236}">
                <a16:creationId xmlns:a16="http://schemas.microsoft.com/office/drawing/2014/main" id="{DBBC936A-62A6-A002-FFBE-A042D1DCBD05}"/>
              </a:ext>
            </a:extLst>
          </p:cNvPr>
          <p:cNvSpPr/>
          <p:nvPr/>
        </p:nvSpPr>
        <p:spPr>
          <a:xfrm>
            <a:off x="5105969" y="253364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15%</a:t>
            </a:r>
            <a:endParaRPr dirty="0">
              <a:solidFill>
                <a:schemeClr val="lt1"/>
              </a:solidFill>
            </a:endParaRPr>
          </a:p>
        </p:txBody>
      </p:sp>
      <p:sp>
        <p:nvSpPr>
          <p:cNvPr id="17" name="Google Shape;307;p14">
            <a:extLst>
              <a:ext uri="{FF2B5EF4-FFF2-40B4-BE49-F238E27FC236}">
                <a16:creationId xmlns:a16="http://schemas.microsoft.com/office/drawing/2014/main" id="{D9225018-86E2-58DB-91AD-A5E9216B6312}"/>
              </a:ext>
            </a:extLst>
          </p:cNvPr>
          <p:cNvSpPr txBox="1"/>
          <p:nvPr/>
        </p:nvSpPr>
        <p:spPr>
          <a:xfrm>
            <a:off x="5957423" y="3431158"/>
            <a:ext cx="2724094"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Acompañamiento Integral al servidor: Encuentros de pareja, atención psicosocial, escuela de padres y/o proyecto de vida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(221 RESPUESTAS)</a:t>
            </a:r>
          </a:p>
        </p:txBody>
      </p:sp>
      <p:sp>
        <p:nvSpPr>
          <p:cNvPr id="18" name="Google Shape;301;p14">
            <a:extLst>
              <a:ext uri="{FF2B5EF4-FFF2-40B4-BE49-F238E27FC236}">
                <a16:creationId xmlns:a16="http://schemas.microsoft.com/office/drawing/2014/main" id="{09F4A9B4-890A-6691-CDD6-DD12C85BD2A1}"/>
              </a:ext>
            </a:extLst>
          </p:cNvPr>
          <p:cNvSpPr/>
          <p:nvPr/>
        </p:nvSpPr>
        <p:spPr>
          <a:xfrm>
            <a:off x="5127880" y="347320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13%</a:t>
            </a:r>
            <a:endParaRPr dirty="0">
              <a:solidFill>
                <a:schemeClr val="lt1"/>
              </a:solidFill>
            </a:endParaRPr>
          </a:p>
        </p:txBody>
      </p:sp>
      <p:sp>
        <p:nvSpPr>
          <p:cNvPr id="20" name="Google Shape;307;p14">
            <a:extLst>
              <a:ext uri="{FF2B5EF4-FFF2-40B4-BE49-F238E27FC236}">
                <a16:creationId xmlns:a16="http://schemas.microsoft.com/office/drawing/2014/main" id="{8F8D2DFD-994F-FD3D-AB78-7FD074EC0AD0}"/>
              </a:ext>
            </a:extLst>
          </p:cNvPr>
          <p:cNvSpPr txBox="1"/>
          <p:nvPr/>
        </p:nvSpPr>
        <p:spPr>
          <a:xfrm>
            <a:off x="6096000" y="4661087"/>
            <a:ext cx="189383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Pre pensionados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(112 RESPUESTAS)</a:t>
            </a:r>
          </a:p>
        </p:txBody>
      </p:sp>
      <p:sp>
        <p:nvSpPr>
          <p:cNvPr id="21" name="Google Shape;301;p14">
            <a:extLst>
              <a:ext uri="{FF2B5EF4-FFF2-40B4-BE49-F238E27FC236}">
                <a16:creationId xmlns:a16="http://schemas.microsoft.com/office/drawing/2014/main" id="{0E7BB70F-F03F-3F4D-473E-47C18AC2323B}"/>
              </a:ext>
            </a:extLst>
          </p:cNvPr>
          <p:cNvSpPr/>
          <p:nvPr/>
        </p:nvSpPr>
        <p:spPr>
          <a:xfrm>
            <a:off x="5127880" y="447522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a:t>
            </a:r>
            <a:endParaRPr dirty="0">
              <a:solidFill>
                <a:schemeClr val="lt1"/>
              </a:solidFill>
            </a:endParaRPr>
          </a:p>
        </p:txBody>
      </p:sp>
      <p:sp>
        <p:nvSpPr>
          <p:cNvPr id="22" name="Google Shape;307;p14">
            <a:extLst>
              <a:ext uri="{FF2B5EF4-FFF2-40B4-BE49-F238E27FC236}">
                <a16:creationId xmlns:a16="http://schemas.microsoft.com/office/drawing/2014/main" id="{83896282-B4E0-D618-E82E-C9C22C03C75E}"/>
              </a:ext>
            </a:extLst>
          </p:cNvPr>
          <p:cNvSpPr txBox="1"/>
          <p:nvPr/>
        </p:nvSpPr>
        <p:spPr>
          <a:xfrm>
            <a:off x="5957423" y="1518927"/>
            <a:ext cx="283672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Actividades de prevención del acoso laboral, violencia de genero y equidad</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(337 RESPUESTAS)</a:t>
            </a:r>
          </a:p>
        </p:txBody>
      </p:sp>
      <p:sp>
        <p:nvSpPr>
          <p:cNvPr id="34" name="Google Shape;301;p14">
            <a:extLst>
              <a:ext uri="{FF2B5EF4-FFF2-40B4-BE49-F238E27FC236}">
                <a16:creationId xmlns:a16="http://schemas.microsoft.com/office/drawing/2014/main" id="{CBFBA2A4-43FE-A501-8BE7-C902825D1E6E}"/>
              </a:ext>
            </a:extLst>
          </p:cNvPr>
          <p:cNvSpPr/>
          <p:nvPr/>
        </p:nvSpPr>
        <p:spPr>
          <a:xfrm>
            <a:off x="5081833" y="149041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20%</a:t>
            </a:r>
            <a:endParaRPr dirty="0">
              <a:solidFill>
                <a:schemeClr val="lt1"/>
              </a:solidFill>
            </a:endParaRPr>
          </a:p>
        </p:txBody>
      </p:sp>
      <p:sp>
        <p:nvSpPr>
          <p:cNvPr id="35" name="Google Shape;307;p14">
            <a:extLst>
              <a:ext uri="{FF2B5EF4-FFF2-40B4-BE49-F238E27FC236}">
                <a16:creationId xmlns:a16="http://schemas.microsoft.com/office/drawing/2014/main" id="{2A78D94D-4FE5-4995-B457-6410FD5108DA}"/>
              </a:ext>
            </a:extLst>
          </p:cNvPr>
          <p:cNvSpPr txBox="1"/>
          <p:nvPr/>
        </p:nvSpPr>
        <p:spPr>
          <a:xfrm>
            <a:off x="9705570" y="3825400"/>
            <a:ext cx="2274643"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Educación en artes y artesanías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(35 RESPUESTAS)</a:t>
            </a:r>
          </a:p>
        </p:txBody>
      </p:sp>
      <p:sp>
        <p:nvSpPr>
          <p:cNvPr id="36" name="Google Shape;301;p14">
            <a:extLst>
              <a:ext uri="{FF2B5EF4-FFF2-40B4-BE49-F238E27FC236}">
                <a16:creationId xmlns:a16="http://schemas.microsoft.com/office/drawing/2014/main" id="{5D2003F5-4E45-AFA5-8225-1C5A1C92253A}"/>
              </a:ext>
            </a:extLst>
          </p:cNvPr>
          <p:cNvSpPr/>
          <p:nvPr/>
        </p:nvSpPr>
        <p:spPr>
          <a:xfrm>
            <a:off x="5127880" y="5448221"/>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a:t>
            </a:r>
            <a:endParaRPr dirty="0">
              <a:solidFill>
                <a:schemeClr val="lt1"/>
              </a:solidFill>
            </a:endParaRPr>
          </a:p>
        </p:txBody>
      </p:sp>
      <p:sp>
        <p:nvSpPr>
          <p:cNvPr id="43" name="Google Shape;307;p14">
            <a:extLst>
              <a:ext uri="{FF2B5EF4-FFF2-40B4-BE49-F238E27FC236}">
                <a16:creationId xmlns:a16="http://schemas.microsoft.com/office/drawing/2014/main" id="{B02022E0-9E10-5353-22F6-49BEFF246D59}"/>
              </a:ext>
            </a:extLst>
          </p:cNvPr>
          <p:cNvSpPr txBox="1"/>
          <p:nvPr/>
        </p:nvSpPr>
        <p:spPr>
          <a:xfrm>
            <a:off x="9777594" y="2895246"/>
            <a:ext cx="2281496"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Fondo INPEC – ICETEX</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(108 RESPUESTAS)</a:t>
            </a:r>
          </a:p>
        </p:txBody>
      </p:sp>
      <p:sp>
        <p:nvSpPr>
          <p:cNvPr id="44" name="Google Shape;301;p14">
            <a:extLst>
              <a:ext uri="{FF2B5EF4-FFF2-40B4-BE49-F238E27FC236}">
                <a16:creationId xmlns:a16="http://schemas.microsoft.com/office/drawing/2014/main" id="{56EFBAFE-3C6E-D9E1-9DF3-CE0CED6D2953}"/>
              </a:ext>
            </a:extLst>
          </p:cNvPr>
          <p:cNvSpPr/>
          <p:nvPr/>
        </p:nvSpPr>
        <p:spPr>
          <a:xfrm>
            <a:off x="8913412" y="2765308"/>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a:t>
            </a:r>
            <a:endParaRPr dirty="0">
              <a:solidFill>
                <a:schemeClr val="lt1"/>
              </a:solidFill>
            </a:endParaRPr>
          </a:p>
        </p:txBody>
      </p:sp>
      <p:sp>
        <p:nvSpPr>
          <p:cNvPr id="6" name="Google Shape;307;p14">
            <a:extLst>
              <a:ext uri="{FF2B5EF4-FFF2-40B4-BE49-F238E27FC236}">
                <a16:creationId xmlns:a16="http://schemas.microsoft.com/office/drawing/2014/main" id="{F5D27494-E494-E20E-E416-8480BFB63F81}"/>
              </a:ext>
            </a:extLst>
          </p:cNvPr>
          <p:cNvSpPr txBox="1"/>
          <p:nvPr/>
        </p:nvSpPr>
        <p:spPr>
          <a:xfrm>
            <a:off x="6099829" y="5537022"/>
            <a:ext cx="1929596"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Promoción de programas de vivienda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(109 RESPUESTAS)</a:t>
            </a:r>
          </a:p>
        </p:txBody>
      </p:sp>
      <p:sp>
        <p:nvSpPr>
          <p:cNvPr id="13" name="Google Shape;301;p14">
            <a:extLst>
              <a:ext uri="{FF2B5EF4-FFF2-40B4-BE49-F238E27FC236}">
                <a16:creationId xmlns:a16="http://schemas.microsoft.com/office/drawing/2014/main" id="{9C2F7C03-59CE-99AF-FB52-C9A3B1657985}"/>
              </a:ext>
            </a:extLst>
          </p:cNvPr>
          <p:cNvSpPr/>
          <p:nvPr/>
        </p:nvSpPr>
        <p:spPr>
          <a:xfrm>
            <a:off x="8954694" y="3780966"/>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a:t>
            </a:r>
            <a:endParaRPr dirty="0">
              <a:solidFill>
                <a:schemeClr val="lt1"/>
              </a:solidFill>
            </a:endParaRPr>
          </a:p>
        </p:txBody>
      </p:sp>
    </p:spTree>
    <p:extLst>
      <p:ext uri="{BB962C8B-B14F-4D97-AF65-F5344CB8AC3E}">
        <p14:creationId xmlns:p14="http://schemas.microsoft.com/office/powerpoint/2010/main" val="3965843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pSp>
        <p:nvGrpSpPr>
          <p:cNvPr id="2" name="Google Shape;298;p14">
            <a:extLst>
              <a:ext uri="{FF2B5EF4-FFF2-40B4-BE49-F238E27FC236}">
                <a16:creationId xmlns:a16="http://schemas.microsoft.com/office/drawing/2014/main" id="{DC8E046E-0FFD-9D03-9660-A36178C32C8B}"/>
              </a:ext>
            </a:extLst>
          </p:cNvPr>
          <p:cNvGrpSpPr/>
          <p:nvPr/>
        </p:nvGrpSpPr>
        <p:grpSpPr>
          <a:xfrm>
            <a:off x="-375997" y="972522"/>
            <a:ext cx="6471997" cy="1200288"/>
            <a:chOff x="446048" y="1390983"/>
            <a:chExt cx="3490200" cy="3152422"/>
          </a:xfrm>
        </p:grpSpPr>
        <p:sp>
          <p:nvSpPr>
            <p:cNvPr id="3" name="Google Shape;299;p14">
              <a:extLst>
                <a:ext uri="{FF2B5EF4-FFF2-40B4-BE49-F238E27FC236}">
                  <a16:creationId xmlns:a16="http://schemas.microsoft.com/office/drawing/2014/main" id="{A60261B0-F9C8-6209-1D32-A1F8CB9F3098}"/>
                </a:ext>
              </a:extLst>
            </p:cNvPr>
            <p:cNvSpPr txBox="1"/>
            <p:nvPr/>
          </p:nvSpPr>
          <p:spPr>
            <a:xfrm>
              <a:off x="1219506" y="1390983"/>
              <a:ext cx="2187690" cy="3152422"/>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2400" b="0" i="0" dirty="0">
                  <a:solidFill>
                    <a:srgbClr val="202124"/>
                  </a:solidFill>
                  <a:effectLst/>
                  <a:latin typeface="docs-Roboto"/>
                </a:rPr>
                <a:t>Su familia ha participado de alguna de las siguientes actividades:</a:t>
              </a:r>
              <a:endParaRPr sz="10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4" name="Google Shape;300;p14">
              <a:extLst>
                <a:ext uri="{FF2B5EF4-FFF2-40B4-BE49-F238E27FC236}">
                  <a16:creationId xmlns:a16="http://schemas.microsoft.com/office/drawing/2014/main" id="{7F980F79-42CF-59E8-A5EC-E7E4B2DCEE8B}"/>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 name="Google Shape;307;p14">
            <a:extLst>
              <a:ext uri="{FF2B5EF4-FFF2-40B4-BE49-F238E27FC236}">
                <a16:creationId xmlns:a16="http://schemas.microsoft.com/office/drawing/2014/main" id="{682B5A9B-0BDA-F180-3C76-E197A1012EC7}"/>
              </a:ext>
            </a:extLst>
          </p:cNvPr>
          <p:cNvSpPr txBox="1"/>
          <p:nvPr/>
        </p:nvSpPr>
        <p:spPr>
          <a:xfrm>
            <a:off x="1005838" y="3297614"/>
            <a:ext cx="2067897"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Fechas Especiales (día de los niños, novenas, entre otros)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(483 RESPUESTAS)</a:t>
            </a:r>
          </a:p>
        </p:txBody>
      </p:sp>
      <p:sp>
        <p:nvSpPr>
          <p:cNvPr id="6" name="Google Shape;301;p14">
            <a:extLst>
              <a:ext uri="{FF2B5EF4-FFF2-40B4-BE49-F238E27FC236}">
                <a16:creationId xmlns:a16="http://schemas.microsoft.com/office/drawing/2014/main" id="{2E4FE0B3-0E41-7F28-0437-A47B7ACE1CC2}"/>
              </a:ext>
            </a:extLst>
          </p:cNvPr>
          <p:cNvSpPr/>
          <p:nvPr/>
        </p:nvSpPr>
        <p:spPr>
          <a:xfrm>
            <a:off x="82193" y="336532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28%</a:t>
            </a:r>
            <a:endParaRPr dirty="0">
              <a:solidFill>
                <a:schemeClr val="lt1"/>
              </a:solidFill>
            </a:endParaRPr>
          </a:p>
        </p:txBody>
      </p:sp>
      <p:sp>
        <p:nvSpPr>
          <p:cNvPr id="24" name="Google Shape;307;p14">
            <a:extLst>
              <a:ext uri="{FF2B5EF4-FFF2-40B4-BE49-F238E27FC236}">
                <a16:creationId xmlns:a16="http://schemas.microsoft.com/office/drawing/2014/main" id="{BD9C8208-97EA-5C68-010B-4229C88F5193}"/>
              </a:ext>
            </a:extLst>
          </p:cNvPr>
          <p:cNvSpPr txBox="1"/>
          <p:nvPr/>
        </p:nvSpPr>
        <p:spPr>
          <a:xfrm>
            <a:off x="1152158" y="456744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Vacaciones recreativas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(285 RESPUESTAS)</a:t>
            </a:r>
          </a:p>
        </p:txBody>
      </p:sp>
      <p:sp>
        <p:nvSpPr>
          <p:cNvPr id="25" name="Google Shape;301;p14">
            <a:extLst>
              <a:ext uri="{FF2B5EF4-FFF2-40B4-BE49-F238E27FC236}">
                <a16:creationId xmlns:a16="http://schemas.microsoft.com/office/drawing/2014/main" id="{C410C141-80E9-D82C-E33D-1D9C2B7D70DE}"/>
              </a:ext>
            </a:extLst>
          </p:cNvPr>
          <p:cNvSpPr/>
          <p:nvPr/>
        </p:nvSpPr>
        <p:spPr>
          <a:xfrm>
            <a:off x="82193" y="452089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17%</a:t>
            </a:r>
            <a:endParaRPr dirty="0">
              <a:solidFill>
                <a:schemeClr val="lt1"/>
              </a:solidFill>
            </a:endParaRPr>
          </a:p>
        </p:txBody>
      </p:sp>
      <p:sp>
        <p:nvSpPr>
          <p:cNvPr id="51" name="Google Shape;307;p14">
            <a:extLst>
              <a:ext uri="{FF2B5EF4-FFF2-40B4-BE49-F238E27FC236}">
                <a16:creationId xmlns:a16="http://schemas.microsoft.com/office/drawing/2014/main" id="{C776F2B7-934F-5EF7-7C9A-7F19991D4554}"/>
              </a:ext>
            </a:extLst>
          </p:cNvPr>
          <p:cNvSpPr txBox="1"/>
          <p:nvPr/>
        </p:nvSpPr>
        <p:spPr>
          <a:xfrm>
            <a:off x="1152158" y="575727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Eventos Deportivos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(163 RESPUESTAS)</a:t>
            </a:r>
          </a:p>
        </p:txBody>
      </p:sp>
      <p:sp>
        <p:nvSpPr>
          <p:cNvPr id="52" name="Google Shape;301;p14">
            <a:extLst>
              <a:ext uri="{FF2B5EF4-FFF2-40B4-BE49-F238E27FC236}">
                <a16:creationId xmlns:a16="http://schemas.microsoft.com/office/drawing/2014/main" id="{38A07B26-63B3-29F7-7F88-FE11B6E70CC7}"/>
              </a:ext>
            </a:extLst>
          </p:cNvPr>
          <p:cNvSpPr/>
          <p:nvPr/>
        </p:nvSpPr>
        <p:spPr>
          <a:xfrm>
            <a:off x="82193" y="5640193"/>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bg1"/>
                </a:solidFill>
              </a:rPr>
              <a:t>10%</a:t>
            </a:r>
            <a:endParaRPr dirty="0">
              <a:solidFill>
                <a:schemeClr val="bg1"/>
              </a:solidFill>
            </a:endParaRPr>
          </a:p>
        </p:txBody>
      </p:sp>
      <p:sp>
        <p:nvSpPr>
          <p:cNvPr id="53" name="Google Shape;307;p14">
            <a:extLst>
              <a:ext uri="{FF2B5EF4-FFF2-40B4-BE49-F238E27FC236}">
                <a16:creationId xmlns:a16="http://schemas.microsoft.com/office/drawing/2014/main" id="{66B9DC6B-36D9-E2F9-D7C0-94C6D1853563}"/>
              </a:ext>
            </a:extLst>
          </p:cNvPr>
          <p:cNvSpPr txBox="1"/>
          <p:nvPr/>
        </p:nvSpPr>
        <p:spPr>
          <a:xfrm>
            <a:off x="1093106" y="2408410"/>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Ninguna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(1025 RESPUESTAS)</a:t>
            </a:r>
          </a:p>
        </p:txBody>
      </p:sp>
      <p:sp>
        <p:nvSpPr>
          <p:cNvPr id="54" name="Google Shape;301;p14">
            <a:extLst>
              <a:ext uri="{FF2B5EF4-FFF2-40B4-BE49-F238E27FC236}">
                <a16:creationId xmlns:a16="http://schemas.microsoft.com/office/drawing/2014/main" id="{361BCE31-D20D-753F-AD0E-4DD57D436888}"/>
              </a:ext>
            </a:extLst>
          </p:cNvPr>
          <p:cNvSpPr/>
          <p:nvPr/>
        </p:nvSpPr>
        <p:spPr>
          <a:xfrm>
            <a:off x="66845" y="224602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60%</a:t>
            </a:r>
            <a:endParaRPr dirty="0">
              <a:solidFill>
                <a:schemeClr val="lt1"/>
              </a:solidFill>
            </a:endParaRPr>
          </a:p>
        </p:txBody>
      </p:sp>
      <p:sp>
        <p:nvSpPr>
          <p:cNvPr id="57" name="Google Shape;307;p14">
            <a:extLst>
              <a:ext uri="{FF2B5EF4-FFF2-40B4-BE49-F238E27FC236}">
                <a16:creationId xmlns:a16="http://schemas.microsoft.com/office/drawing/2014/main" id="{3062A28B-6C37-F3E0-774C-8E94D894F3F0}"/>
              </a:ext>
            </a:extLst>
          </p:cNvPr>
          <p:cNvSpPr txBox="1"/>
          <p:nvPr/>
        </p:nvSpPr>
        <p:spPr>
          <a:xfrm>
            <a:off x="4105096" y="3474440"/>
            <a:ext cx="1993500" cy="147729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Acompañamiento Integral al servidor: encuentros de familia, atención psicosocial y escuela de padres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 RESPUESTAS)</a:t>
            </a:r>
          </a:p>
        </p:txBody>
      </p:sp>
      <p:sp>
        <p:nvSpPr>
          <p:cNvPr id="58" name="Google Shape;301;p14">
            <a:extLst>
              <a:ext uri="{FF2B5EF4-FFF2-40B4-BE49-F238E27FC236}">
                <a16:creationId xmlns:a16="http://schemas.microsoft.com/office/drawing/2014/main" id="{FA3B55D6-147F-2EA3-EAD9-06D7F3A37901}"/>
              </a:ext>
            </a:extLst>
          </p:cNvPr>
          <p:cNvSpPr/>
          <p:nvPr/>
        </p:nvSpPr>
        <p:spPr>
          <a:xfrm>
            <a:off x="3330839" y="3794538"/>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a:t>
            </a:r>
            <a:endParaRPr dirty="0">
              <a:solidFill>
                <a:schemeClr val="lt1"/>
              </a:solidFill>
            </a:endParaRPr>
          </a:p>
        </p:txBody>
      </p:sp>
      <p:cxnSp>
        <p:nvCxnSpPr>
          <p:cNvPr id="7" name="Google Shape;352;p15">
            <a:extLst>
              <a:ext uri="{FF2B5EF4-FFF2-40B4-BE49-F238E27FC236}">
                <a16:creationId xmlns:a16="http://schemas.microsoft.com/office/drawing/2014/main" id="{9F34E2BE-651B-34A2-B765-0D65F2B80E45}"/>
              </a:ext>
            </a:extLst>
          </p:cNvPr>
          <p:cNvCxnSpPr/>
          <p:nvPr/>
        </p:nvCxnSpPr>
        <p:spPr>
          <a:xfrm>
            <a:off x="5913163" y="1390464"/>
            <a:ext cx="0" cy="4895385"/>
          </a:xfrm>
          <a:prstGeom prst="straightConnector1">
            <a:avLst/>
          </a:prstGeom>
          <a:noFill/>
          <a:ln w="38100" cap="flat" cmpd="sng">
            <a:solidFill>
              <a:srgbClr val="FFC000"/>
            </a:solidFill>
            <a:prstDash val="dot"/>
            <a:round/>
            <a:headEnd type="none" w="sm" len="sm"/>
            <a:tailEnd type="none" w="sm" len="sm"/>
          </a:ln>
        </p:spPr>
      </p:cxnSp>
      <p:grpSp>
        <p:nvGrpSpPr>
          <p:cNvPr id="8" name="Google Shape;298;p14">
            <a:extLst>
              <a:ext uri="{FF2B5EF4-FFF2-40B4-BE49-F238E27FC236}">
                <a16:creationId xmlns:a16="http://schemas.microsoft.com/office/drawing/2014/main" id="{D0286518-D93F-D788-0E3A-4D4FB27EDDC6}"/>
              </a:ext>
            </a:extLst>
          </p:cNvPr>
          <p:cNvGrpSpPr/>
          <p:nvPr/>
        </p:nvGrpSpPr>
        <p:grpSpPr>
          <a:xfrm>
            <a:off x="5653158" y="972522"/>
            <a:ext cx="6471997" cy="1200288"/>
            <a:chOff x="446048" y="1390983"/>
            <a:chExt cx="3490200" cy="3152422"/>
          </a:xfrm>
        </p:grpSpPr>
        <p:sp>
          <p:nvSpPr>
            <p:cNvPr id="9" name="Google Shape;299;p14">
              <a:extLst>
                <a:ext uri="{FF2B5EF4-FFF2-40B4-BE49-F238E27FC236}">
                  <a16:creationId xmlns:a16="http://schemas.microsoft.com/office/drawing/2014/main" id="{A00F9559-B1A9-90D6-CD04-C8BD2E74CBD5}"/>
                </a:ext>
              </a:extLst>
            </p:cNvPr>
            <p:cNvSpPr txBox="1"/>
            <p:nvPr/>
          </p:nvSpPr>
          <p:spPr>
            <a:xfrm>
              <a:off x="1219506" y="1390983"/>
              <a:ext cx="2187690" cy="3152422"/>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2400" b="0" i="0" dirty="0">
                  <a:solidFill>
                    <a:srgbClr val="202124"/>
                  </a:solidFill>
                  <a:effectLst/>
                  <a:latin typeface="Times New Roman" panose="02020603050405020304" pitchFamily="18" charset="0"/>
                  <a:cs typeface="Times New Roman" panose="02020603050405020304" pitchFamily="18" charset="0"/>
                </a:rPr>
                <a:t>De las siguientes opciones en cuáles estaría interesado de aprender.</a:t>
              </a:r>
              <a:endParaRPr sz="8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00;p14">
              <a:extLst>
                <a:ext uri="{FF2B5EF4-FFF2-40B4-BE49-F238E27FC236}">
                  <a16:creationId xmlns:a16="http://schemas.microsoft.com/office/drawing/2014/main" id="{9BD56683-7425-75FB-EAFE-645056641B77}"/>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1" name="Google Shape;307;p14">
            <a:extLst>
              <a:ext uri="{FF2B5EF4-FFF2-40B4-BE49-F238E27FC236}">
                <a16:creationId xmlns:a16="http://schemas.microsoft.com/office/drawing/2014/main" id="{88C965A1-288C-6A50-1B83-0AFCC6AC3ED0}"/>
              </a:ext>
            </a:extLst>
          </p:cNvPr>
          <p:cNvSpPr txBox="1"/>
          <p:nvPr/>
        </p:nvSpPr>
        <p:spPr>
          <a:xfrm>
            <a:off x="7079757" y="3469931"/>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Curso en Gestión Estratégica del Talento Humano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(649 RESPUESTAS)</a:t>
            </a:r>
          </a:p>
        </p:txBody>
      </p:sp>
      <p:sp>
        <p:nvSpPr>
          <p:cNvPr id="12" name="Google Shape;301;p14">
            <a:extLst>
              <a:ext uri="{FF2B5EF4-FFF2-40B4-BE49-F238E27FC236}">
                <a16:creationId xmlns:a16="http://schemas.microsoft.com/office/drawing/2014/main" id="{0B3E9C28-BDFA-703C-1561-7CA6DDF93A23}"/>
              </a:ext>
            </a:extLst>
          </p:cNvPr>
          <p:cNvSpPr/>
          <p:nvPr/>
        </p:nvSpPr>
        <p:spPr>
          <a:xfrm>
            <a:off x="6111348" y="336532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38%</a:t>
            </a:r>
            <a:endParaRPr dirty="0">
              <a:solidFill>
                <a:schemeClr val="lt1"/>
              </a:solidFill>
            </a:endParaRPr>
          </a:p>
        </p:txBody>
      </p:sp>
      <p:sp>
        <p:nvSpPr>
          <p:cNvPr id="19" name="Google Shape;307;p14">
            <a:extLst>
              <a:ext uri="{FF2B5EF4-FFF2-40B4-BE49-F238E27FC236}">
                <a16:creationId xmlns:a16="http://schemas.microsoft.com/office/drawing/2014/main" id="{1DA80F95-B1A0-779A-AEF6-6C375BC298F4}"/>
              </a:ext>
            </a:extLst>
          </p:cNvPr>
          <p:cNvSpPr txBox="1"/>
          <p:nvPr/>
        </p:nvSpPr>
        <p:spPr>
          <a:xfrm>
            <a:off x="7181313" y="4567443"/>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Curso de Gestión Documental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(576 RESPUESTAS)</a:t>
            </a:r>
          </a:p>
        </p:txBody>
      </p:sp>
      <p:sp>
        <p:nvSpPr>
          <p:cNvPr id="23" name="Google Shape;301;p14">
            <a:extLst>
              <a:ext uri="{FF2B5EF4-FFF2-40B4-BE49-F238E27FC236}">
                <a16:creationId xmlns:a16="http://schemas.microsoft.com/office/drawing/2014/main" id="{5ED79AE0-10D3-BF0C-0BEE-92BAD2BCEE84}"/>
              </a:ext>
            </a:extLst>
          </p:cNvPr>
          <p:cNvSpPr/>
          <p:nvPr/>
        </p:nvSpPr>
        <p:spPr>
          <a:xfrm>
            <a:off x="6111348" y="4520896"/>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34%</a:t>
            </a:r>
            <a:endParaRPr dirty="0">
              <a:solidFill>
                <a:schemeClr val="lt1"/>
              </a:solidFill>
            </a:endParaRPr>
          </a:p>
        </p:txBody>
      </p:sp>
      <p:sp>
        <p:nvSpPr>
          <p:cNvPr id="26" name="Google Shape;307;p14">
            <a:extLst>
              <a:ext uri="{FF2B5EF4-FFF2-40B4-BE49-F238E27FC236}">
                <a16:creationId xmlns:a16="http://schemas.microsoft.com/office/drawing/2014/main" id="{CD2BBC5A-6288-0EDF-E9CA-795ED6DDF6C1}"/>
              </a:ext>
            </a:extLst>
          </p:cNvPr>
          <p:cNvSpPr txBox="1"/>
          <p:nvPr/>
        </p:nvSpPr>
        <p:spPr>
          <a:xfrm>
            <a:off x="7156978" y="5592949"/>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Curso en manejo de bases de datos institucionales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(459  RESPUESTAS)</a:t>
            </a:r>
          </a:p>
        </p:txBody>
      </p:sp>
      <p:sp>
        <p:nvSpPr>
          <p:cNvPr id="27" name="Google Shape;301;p14">
            <a:extLst>
              <a:ext uri="{FF2B5EF4-FFF2-40B4-BE49-F238E27FC236}">
                <a16:creationId xmlns:a16="http://schemas.microsoft.com/office/drawing/2014/main" id="{85ADF19D-FAF5-64A8-7CE9-18A6847FAB53}"/>
              </a:ext>
            </a:extLst>
          </p:cNvPr>
          <p:cNvSpPr/>
          <p:nvPr/>
        </p:nvSpPr>
        <p:spPr>
          <a:xfrm>
            <a:off x="6111348" y="564019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27%</a:t>
            </a:r>
            <a:endParaRPr dirty="0">
              <a:solidFill>
                <a:schemeClr val="lt1"/>
              </a:solidFill>
            </a:endParaRPr>
          </a:p>
        </p:txBody>
      </p:sp>
      <p:sp>
        <p:nvSpPr>
          <p:cNvPr id="28" name="Google Shape;307;p14">
            <a:extLst>
              <a:ext uri="{FF2B5EF4-FFF2-40B4-BE49-F238E27FC236}">
                <a16:creationId xmlns:a16="http://schemas.microsoft.com/office/drawing/2014/main" id="{F6A1714B-2CE6-CC4A-49BA-C33ED0CEBA1A}"/>
              </a:ext>
            </a:extLst>
          </p:cNvPr>
          <p:cNvSpPr txBox="1"/>
          <p:nvPr/>
        </p:nvSpPr>
        <p:spPr>
          <a:xfrm>
            <a:off x="7122261" y="2408410"/>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Curso en sistemas (Word, Excel, PowerPoint)</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(1159 RESPUESTAS)</a:t>
            </a:r>
          </a:p>
        </p:txBody>
      </p:sp>
      <p:sp>
        <p:nvSpPr>
          <p:cNvPr id="29" name="Google Shape;301;p14">
            <a:extLst>
              <a:ext uri="{FF2B5EF4-FFF2-40B4-BE49-F238E27FC236}">
                <a16:creationId xmlns:a16="http://schemas.microsoft.com/office/drawing/2014/main" id="{9809EFC4-7FEA-8684-1A04-876965A78585}"/>
              </a:ext>
            </a:extLst>
          </p:cNvPr>
          <p:cNvSpPr/>
          <p:nvPr/>
        </p:nvSpPr>
        <p:spPr>
          <a:xfrm>
            <a:off x="6096000" y="224602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68%</a:t>
            </a:r>
            <a:endParaRPr dirty="0">
              <a:solidFill>
                <a:schemeClr val="lt1"/>
              </a:solidFill>
            </a:endParaRPr>
          </a:p>
        </p:txBody>
      </p:sp>
      <p:sp>
        <p:nvSpPr>
          <p:cNvPr id="30" name="Google Shape;307;p14">
            <a:extLst>
              <a:ext uri="{FF2B5EF4-FFF2-40B4-BE49-F238E27FC236}">
                <a16:creationId xmlns:a16="http://schemas.microsoft.com/office/drawing/2014/main" id="{1ADDC7C7-C958-E45A-D4C5-5108E23E078E}"/>
              </a:ext>
            </a:extLst>
          </p:cNvPr>
          <p:cNvSpPr txBox="1"/>
          <p:nvPr/>
        </p:nvSpPr>
        <p:spPr>
          <a:xfrm>
            <a:off x="9896157" y="2439805"/>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Curso en Organización y Estructura del Estado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(429 RESPUESTAS)</a:t>
            </a:r>
          </a:p>
        </p:txBody>
      </p:sp>
      <p:sp>
        <p:nvSpPr>
          <p:cNvPr id="31" name="Google Shape;301;p14">
            <a:extLst>
              <a:ext uri="{FF2B5EF4-FFF2-40B4-BE49-F238E27FC236}">
                <a16:creationId xmlns:a16="http://schemas.microsoft.com/office/drawing/2014/main" id="{3F59902E-B001-E097-F8E8-7CF23414427C}"/>
              </a:ext>
            </a:extLst>
          </p:cNvPr>
          <p:cNvSpPr/>
          <p:nvPr/>
        </p:nvSpPr>
        <p:spPr>
          <a:xfrm>
            <a:off x="9073257" y="240614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25%</a:t>
            </a:r>
            <a:endParaRPr dirty="0">
              <a:solidFill>
                <a:schemeClr val="lt1"/>
              </a:solidFill>
            </a:endParaRPr>
          </a:p>
        </p:txBody>
      </p:sp>
      <p:sp>
        <p:nvSpPr>
          <p:cNvPr id="32" name="Google Shape;307;p14">
            <a:extLst>
              <a:ext uri="{FF2B5EF4-FFF2-40B4-BE49-F238E27FC236}">
                <a16:creationId xmlns:a16="http://schemas.microsoft.com/office/drawing/2014/main" id="{F731D170-950D-DFCD-8212-8D269C083890}"/>
              </a:ext>
            </a:extLst>
          </p:cNvPr>
          <p:cNvSpPr txBox="1"/>
          <p:nvPr/>
        </p:nvSpPr>
        <p:spPr>
          <a:xfrm>
            <a:off x="9896157" y="3478933"/>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Curso en servicio al ciudadano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(348 RESPUESTAS)</a:t>
            </a:r>
          </a:p>
        </p:txBody>
      </p:sp>
      <p:sp>
        <p:nvSpPr>
          <p:cNvPr id="33" name="Google Shape;301;p14">
            <a:extLst>
              <a:ext uri="{FF2B5EF4-FFF2-40B4-BE49-F238E27FC236}">
                <a16:creationId xmlns:a16="http://schemas.microsoft.com/office/drawing/2014/main" id="{07FE45B5-BDB7-01E9-54AB-E0FF0E676006}"/>
              </a:ext>
            </a:extLst>
          </p:cNvPr>
          <p:cNvSpPr/>
          <p:nvPr/>
        </p:nvSpPr>
        <p:spPr>
          <a:xfrm>
            <a:off x="9115761" y="346862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20%</a:t>
            </a:r>
            <a:endParaRPr dirty="0">
              <a:solidFill>
                <a:schemeClr val="lt1"/>
              </a:solidFill>
            </a:endParaRPr>
          </a:p>
        </p:txBody>
      </p:sp>
      <p:sp>
        <p:nvSpPr>
          <p:cNvPr id="15" name="Google Shape;307;p14">
            <a:extLst>
              <a:ext uri="{FF2B5EF4-FFF2-40B4-BE49-F238E27FC236}">
                <a16:creationId xmlns:a16="http://schemas.microsoft.com/office/drawing/2014/main" id="{BDD1525F-05DB-0B76-0CA7-1D0894CF0942}"/>
              </a:ext>
            </a:extLst>
          </p:cNvPr>
          <p:cNvSpPr txBox="1"/>
          <p:nvPr/>
        </p:nvSpPr>
        <p:spPr>
          <a:xfrm>
            <a:off x="9446212" y="4552186"/>
            <a:ext cx="1993500" cy="1692741"/>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Otras:</a:t>
            </a:r>
          </a:p>
          <a:p>
            <a:pPr marL="0" lvl="0" indent="0"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-Ingles</a:t>
            </a:r>
          </a:p>
          <a:p>
            <a:pPr marL="0" lvl="0" indent="0"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-Comunicación y redacción</a:t>
            </a:r>
          </a:p>
          <a:p>
            <a:pPr marL="0" lvl="0" indent="0"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-Liderazgo</a:t>
            </a:r>
          </a:p>
          <a:p>
            <a:pPr marL="0" lvl="0" indent="0"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--Inteligencia emocional</a:t>
            </a:r>
          </a:p>
          <a:p>
            <a:pPr marL="0" lvl="0" indent="0"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-Administración pública</a:t>
            </a:r>
          </a:p>
        </p:txBody>
      </p:sp>
    </p:spTree>
    <p:extLst>
      <p:ext uri="{BB962C8B-B14F-4D97-AF65-F5344CB8AC3E}">
        <p14:creationId xmlns:p14="http://schemas.microsoft.com/office/powerpoint/2010/main" val="1481044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endParaRPr sz="1800" b="0" i="0" u="none" strike="noStrike" cap="none">
              <a:solidFill>
                <a:srgbClr val="000000"/>
              </a:solidFill>
              <a:latin typeface="Arial Narrow"/>
              <a:ea typeface="Arial Narrow"/>
              <a:cs typeface="Arial Narrow"/>
              <a:sym typeface="Arial Narrow"/>
            </a:endParaRPr>
          </a:p>
        </p:txBody>
      </p:sp>
      <p:pic>
        <p:nvPicPr>
          <p:cNvPr id="179" name="Google Shape;179;p4"/>
          <p:cNvPicPr preferRelativeResize="0"/>
          <p:nvPr/>
        </p:nvPicPr>
        <p:blipFill>
          <a:blip r:embed="rId3">
            <a:alphaModFix/>
          </a:blip>
          <a:stretch>
            <a:fillRect/>
          </a:stretch>
        </p:blipFill>
        <p:spPr>
          <a:xfrm>
            <a:off x="1266825" y="120900"/>
            <a:ext cx="9658350" cy="1009650"/>
          </a:xfrm>
          <a:prstGeom prst="rect">
            <a:avLst/>
          </a:prstGeom>
          <a:noFill/>
          <a:ln>
            <a:noFill/>
          </a:ln>
        </p:spPr>
      </p:pic>
      <p:pic>
        <p:nvPicPr>
          <p:cNvPr id="180" name="Google Shape;180;p4"/>
          <p:cNvPicPr preferRelativeResize="0"/>
          <p:nvPr/>
        </p:nvPicPr>
        <p:blipFill>
          <a:blip r:embed="rId4">
            <a:alphaModFix/>
          </a:blip>
          <a:stretch>
            <a:fillRect/>
          </a:stretch>
        </p:blipFill>
        <p:spPr>
          <a:xfrm>
            <a:off x="152400" y="2752325"/>
            <a:ext cx="8556176" cy="37742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pSp>
        <p:nvGrpSpPr>
          <p:cNvPr id="2" name="Google Shape;298;p14">
            <a:extLst>
              <a:ext uri="{FF2B5EF4-FFF2-40B4-BE49-F238E27FC236}">
                <a16:creationId xmlns:a16="http://schemas.microsoft.com/office/drawing/2014/main" id="{DC8E046E-0FFD-9D03-9660-A36178C32C8B}"/>
              </a:ext>
            </a:extLst>
          </p:cNvPr>
          <p:cNvGrpSpPr/>
          <p:nvPr/>
        </p:nvGrpSpPr>
        <p:grpSpPr>
          <a:xfrm>
            <a:off x="-375997" y="972522"/>
            <a:ext cx="6471997" cy="1323399"/>
            <a:chOff x="446048" y="1390983"/>
            <a:chExt cx="3490200" cy="3475760"/>
          </a:xfrm>
        </p:grpSpPr>
        <p:sp>
          <p:nvSpPr>
            <p:cNvPr id="3" name="Google Shape;299;p14">
              <a:extLst>
                <a:ext uri="{FF2B5EF4-FFF2-40B4-BE49-F238E27FC236}">
                  <a16:creationId xmlns:a16="http://schemas.microsoft.com/office/drawing/2014/main" id="{A60261B0-F9C8-6209-1D32-A1F8CB9F3098}"/>
                </a:ext>
              </a:extLst>
            </p:cNvPr>
            <p:cNvSpPr txBox="1"/>
            <p:nvPr/>
          </p:nvSpPr>
          <p:spPr>
            <a:xfrm>
              <a:off x="1219506" y="1390983"/>
              <a:ext cx="2187690" cy="347576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2000" b="0" i="0" dirty="0">
                  <a:solidFill>
                    <a:srgbClr val="202124"/>
                  </a:solidFill>
                  <a:effectLst/>
                  <a:latin typeface="docs-Roboto"/>
                </a:rPr>
                <a:t>¿En cuáles de las siguientes áreas le gustaría recibir capacitación para mejorar las relaciones laborales y familiares? </a:t>
              </a:r>
              <a:endParaRPr sz="105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4" name="Google Shape;300;p14">
              <a:extLst>
                <a:ext uri="{FF2B5EF4-FFF2-40B4-BE49-F238E27FC236}">
                  <a16:creationId xmlns:a16="http://schemas.microsoft.com/office/drawing/2014/main" id="{7F980F79-42CF-59E8-A5EC-E7E4B2DCEE8B}"/>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 name="Google Shape;307;p14">
            <a:extLst>
              <a:ext uri="{FF2B5EF4-FFF2-40B4-BE49-F238E27FC236}">
                <a16:creationId xmlns:a16="http://schemas.microsoft.com/office/drawing/2014/main" id="{682B5A9B-0BDA-F180-3C76-E197A1012EC7}"/>
              </a:ext>
            </a:extLst>
          </p:cNvPr>
          <p:cNvSpPr txBox="1"/>
          <p:nvPr/>
        </p:nvSpPr>
        <p:spPr>
          <a:xfrm>
            <a:off x="1016137" y="3259233"/>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Manejo de Finanzas Familiares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(616 RESPUESTAS)</a:t>
            </a:r>
          </a:p>
        </p:txBody>
      </p:sp>
      <p:sp>
        <p:nvSpPr>
          <p:cNvPr id="6" name="Google Shape;301;p14">
            <a:extLst>
              <a:ext uri="{FF2B5EF4-FFF2-40B4-BE49-F238E27FC236}">
                <a16:creationId xmlns:a16="http://schemas.microsoft.com/office/drawing/2014/main" id="{2E4FE0B3-0E41-7F28-0437-A47B7ACE1CC2}"/>
              </a:ext>
            </a:extLst>
          </p:cNvPr>
          <p:cNvSpPr/>
          <p:nvPr/>
        </p:nvSpPr>
        <p:spPr>
          <a:xfrm>
            <a:off x="35766" y="3208609"/>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36%</a:t>
            </a:r>
            <a:endParaRPr dirty="0">
              <a:solidFill>
                <a:schemeClr val="lt1"/>
              </a:solidFill>
            </a:endParaRPr>
          </a:p>
        </p:txBody>
      </p:sp>
      <p:sp>
        <p:nvSpPr>
          <p:cNvPr id="24" name="Google Shape;307;p14">
            <a:extLst>
              <a:ext uri="{FF2B5EF4-FFF2-40B4-BE49-F238E27FC236}">
                <a16:creationId xmlns:a16="http://schemas.microsoft.com/office/drawing/2014/main" id="{BD9C8208-97EA-5C68-010B-4229C88F5193}"/>
              </a:ext>
            </a:extLst>
          </p:cNvPr>
          <p:cNvSpPr txBox="1"/>
          <p:nvPr/>
        </p:nvSpPr>
        <p:spPr>
          <a:xfrm>
            <a:off x="1125603" y="4259681"/>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Resolución de Conflictos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(606 RESPUESTAS)</a:t>
            </a:r>
          </a:p>
        </p:txBody>
      </p:sp>
      <p:sp>
        <p:nvSpPr>
          <p:cNvPr id="25" name="Google Shape;301;p14">
            <a:extLst>
              <a:ext uri="{FF2B5EF4-FFF2-40B4-BE49-F238E27FC236}">
                <a16:creationId xmlns:a16="http://schemas.microsoft.com/office/drawing/2014/main" id="{C410C141-80E9-D82C-E33D-1D9C2B7D70DE}"/>
              </a:ext>
            </a:extLst>
          </p:cNvPr>
          <p:cNvSpPr/>
          <p:nvPr/>
        </p:nvSpPr>
        <p:spPr>
          <a:xfrm>
            <a:off x="76733" y="4129742"/>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35%</a:t>
            </a:r>
            <a:endParaRPr dirty="0">
              <a:solidFill>
                <a:schemeClr val="lt1"/>
              </a:solidFill>
            </a:endParaRPr>
          </a:p>
        </p:txBody>
      </p:sp>
      <p:sp>
        <p:nvSpPr>
          <p:cNvPr id="51" name="Google Shape;307;p14">
            <a:extLst>
              <a:ext uri="{FF2B5EF4-FFF2-40B4-BE49-F238E27FC236}">
                <a16:creationId xmlns:a16="http://schemas.microsoft.com/office/drawing/2014/main" id="{C776F2B7-934F-5EF7-7C9A-7F19991D4554}"/>
              </a:ext>
            </a:extLst>
          </p:cNvPr>
          <p:cNvSpPr txBox="1"/>
          <p:nvPr/>
        </p:nvSpPr>
        <p:spPr>
          <a:xfrm>
            <a:off x="1057487" y="518081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Proyecto de Vida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(502 RESPUESTAS)</a:t>
            </a:r>
          </a:p>
        </p:txBody>
      </p:sp>
      <p:sp>
        <p:nvSpPr>
          <p:cNvPr id="52" name="Google Shape;301;p14">
            <a:extLst>
              <a:ext uri="{FF2B5EF4-FFF2-40B4-BE49-F238E27FC236}">
                <a16:creationId xmlns:a16="http://schemas.microsoft.com/office/drawing/2014/main" id="{38A07B26-63B3-29F7-7F88-FE11B6E70CC7}"/>
              </a:ext>
            </a:extLst>
          </p:cNvPr>
          <p:cNvSpPr/>
          <p:nvPr/>
        </p:nvSpPr>
        <p:spPr>
          <a:xfrm>
            <a:off x="100645" y="50508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29%</a:t>
            </a:r>
            <a:endParaRPr dirty="0">
              <a:solidFill>
                <a:schemeClr val="lt1"/>
              </a:solidFill>
            </a:endParaRPr>
          </a:p>
        </p:txBody>
      </p:sp>
      <p:sp>
        <p:nvSpPr>
          <p:cNvPr id="53" name="Google Shape;307;p14">
            <a:extLst>
              <a:ext uri="{FF2B5EF4-FFF2-40B4-BE49-F238E27FC236}">
                <a16:creationId xmlns:a16="http://schemas.microsoft.com/office/drawing/2014/main" id="{66B9DC6B-36D9-E2F9-D7C0-94C6D1853563}"/>
              </a:ext>
            </a:extLst>
          </p:cNvPr>
          <p:cNvSpPr txBox="1"/>
          <p:nvPr/>
        </p:nvSpPr>
        <p:spPr>
          <a:xfrm>
            <a:off x="1093106" y="2408410"/>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Comunicación Asertiva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(870 RESPUESTAS)</a:t>
            </a:r>
          </a:p>
        </p:txBody>
      </p:sp>
      <p:sp>
        <p:nvSpPr>
          <p:cNvPr id="54" name="Google Shape;301;p14">
            <a:extLst>
              <a:ext uri="{FF2B5EF4-FFF2-40B4-BE49-F238E27FC236}">
                <a16:creationId xmlns:a16="http://schemas.microsoft.com/office/drawing/2014/main" id="{361BCE31-D20D-753F-AD0E-4DD57D436888}"/>
              </a:ext>
            </a:extLst>
          </p:cNvPr>
          <p:cNvSpPr/>
          <p:nvPr/>
        </p:nvSpPr>
        <p:spPr>
          <a:xfrm>
            <a:off x="66845" y="224602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51%</a:t>
            </a:r>
            <a:endParaRPr dirty="0">
              <a:solidFill>
                <a:schemeClr val="lt1"/>
              </a:solidFill>
            </a:endParaRPr>
          </a:p>
        </p:txBody>
      </p:sp>
      <p:sp>
        <p:nvSpPr>
          <p:cNvPr id="55" name="Google Shape;307;p14">
            <a:extLst>
              <a:ext uri="{FF2B5EF4-FFF2-40B4-BE49-F238E27FC236}">
                <a16:creationId xmlns:a16="http://schemas.microsoft.com/office/drawing/2014/main" id="{34E0DABA-ED4D-69B1-29A5-F17FBAAB05F8}"/>
              </a:ext>
            </a:extLst>
          </p:cNvPr>
          <p:cNvSpPr txBox="1"/>
          <p:nvPr/>
        </p:nvSpPr>
        <p:spPr>
          <a:xfrm>
            <a:off x="1027059" y="6110952"/>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Liderazgo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(501 RESPUESTAS)</a:t>
            </a:r>
          </a:p>
        </p:txBody>
      </p:sp>
      <p:sp>
        <p:nvSpPr>
          <p:cNvPr id="56" name="Google Shape;301;p14">
            <a:extLst>
              <a:ext uri="{FF2B5EF4-FFF2-40B4-BE49-F238E27FC236}">
                <a16:creationId xmlns:a16="http://schemas.microsoft.com/office/drawing/2014/main" id="{C8344DAE-3F0D-F4C4-1C41-A028AFAF5E5D}"/>
              </a:ext>
            </a:extLst>
          </p:cNvPr>
          <p:cNvSpPr/>
          <p:nvPr/>
        </p:nvSpPr>
        <p:spPr>
          <a:xfrm>
            <a:off x="100645" y="597200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29%</a:t>
            </a:r>
            <a:endParaRPr dirty="0">
              <a:solidFill>
                <a:schemeClr val="lt1"/>
              </a:solidFill>
            </a:endParaRPr>
          </a:p>
        </p:txBody>
      </p:sp>
      <p:cxnSp>
        <p:nvCxnSpPr>
          <p:cNvPr id="7" name="Google Shape;352;p15">
            <a:extLst>
              <a:ext uri="{FF2B5EF4-FFF2-40B4-BE49-F238E27FC236}">
                <a16:creationId xmlns:a16="http://schemas.microsoft.com/office/drawing/2014/main" id="{9F34E2BE-651B-34A2-B765-0D65F2B80E45}"/>
              </a:ext>
            </a:extLst>
          </p:cNvPr>
          <p:cNvCxnSpPr/>
          <p:nvPr/>
        </p:nvCxnSpPr>
        <p:spPr>
          <a:xfrm>
            <a:off x="5913163" y="1390464"/>
            <a:ext cx="0" cy="4895385"/>
          </a:xfrm>
          <a:prstGeom prst="straightConnector1">
            <a:avLst/>
          </a:prstGeom>
          <a:noFill/>
          <a:ln w="38100" cap="flat" cmpd="sng">
            <a:solidFill>
              <a:srgbClr val="FFC000"/>
            </a:solidFill>
            <a:prstDash val="dot"/>
            <a:round/>
            <a:headEnd type="none" w="sm" len="sm"/>
            <a:tailEnd type="none" w="sm" len="sm"/>
          </a:ln>
        </p:spPr>
      </p:cxnSp>
      <p:grpSp>
        <p:nvGrpSpPr>
          <p:cNvPr id="8" name="Google Shape;298;p14">
            <a:extLst>
              <a:ext uri="{FF2B5EF4-FFF2-40B4-BE49-F238E27FC236}">
                <a16:creationId xmlns:a16="http://schemas.microsoft.com/office/drawing/2014/main" id="{D0286518-D93F-D788-0E3A-4D4FB27EDDC6}"/>
              </a:ext>
            </a:extLst>
          </p:cNvPr>
          <p:cNvGrpSpPr/>
          <p:nvPr/>
        </p:nvGrpSpPr>
        <p:grpSpPr>
          <a:xfrm>
            <a:off x="5653158" y="972522"/>
            <a:ext cx="6471997" cy="1015622"/>
            <a:chOff x="446048" y="1390983"/>
            <a:chExt cx="3490200" cy="2667418"/>
          </a:xfrm>
        </p:grpSpPr>
        <p:sp>
          <p:nvSpPr>
            <p:cNvPr id="9" name="Google Shape;299;p14">
              <a:extLst>
                <a:ext uri="{FF2B5EF4-FFF2-40B4-BE49-F238E27FC236}">
                  <a16:creationId xmlns:a16="http://schemas.microsoft.com/office/drawing/2014/main" id="{A00F9559-B1A9-90D6-CD04-C8BD2E74CBD5}"/>
                </a:ext>
              </a:extLst>
            </p:cNvPr>
            <p:cNvSpPr txBox="1"/>
            <p:nvPr/>
          </p:nvSpPr>
          <p:spPr>
            <a:xfrm>
              <a:off x="1219506" y="1390983"/>
              <a:ext cx="2187690" cy="2667418"/>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2000" b="0" i="0" dirty="0">
                  <a:solidFill>
                    <a:srgbClr val="202124"/>
                  </a:solidFill>
                  <a:effectLst/>
                  <a:latin typeface="Times New Roman" panose="02020603050405020304" pitchFamily="18" charset="0"/>
                  <a:cs typeface="Times New Roman" panose="02020603050405020304" pitchFamily="18" charset="0"/>
                </a:rPr>
                <a:t> ¿Por cuál de los siguientes motivos participaría en las actividades de Bienestar Laboral? </a:t>
              </a:r>
              <a:endParaRPr sz="9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00;p14">
              <a:extLst>
                <a:ext uri="{FF2B5EF4-FFF2-40B4-BE49-F238E27FC236}">
                  <a16:creationId xmlns:a16="http://schemas.microsoft.com/office/drawing/2014/main" id="{9BD56683-7425-75FB-EAFE-645056641B77}"/>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11" name="Google Shape;307;p14">
            <a:extLst>
              <a:ext uri="{FF2B5EF4-FFF2-40B4-BE49-F238E27FC236}">
                <a16:creationId xmlns:a16="http://schemas.microsoft.com/office/drawing/2014/main" id="{88C965A1-288C-6A50-1B83-0AFCC6AC3ED0}"/>
              </a:ext>
            </a:extLst>
          </p:cNvPr>
          <p:cNvSpPr txBox="1"/>
          <p:nvPr/>
        </p:nvSpPr>
        <p:spPr>
          <a:xfrm>
            <a:off x="7073329" y="3056210"/>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Ampliar o fortalecer relaciones interpersonales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(883 RESPUESTAS)</a:t>
            </a:r>
          </a:p>
        </p:txBody>
      </p:sp>
      <p:sp>
        <p:nvSpPr>
          <p:cNvPr id="12" name="Google Shape;301;p14">
            <a:extLst>
              <a:ext uri="{FF2B5EF4-FFF2-40B4-BE49-F238E27FC236}">
                <a16:creationId xmlns:a16="http://schemas.microsoft.com/office/drawing/2014/main" id="{0B3E9C28-BDFA-703C-1561-7CA6DDF93A23}"/>
              </a:ext>
            </a:extLst>
          </p:cNvPr>
          <p:cNvSpPr/>
          <p:nvPr/>
        </p:nvSpPr>
        <p:spPr>
          <a:xfrm>
            <a:off x="6111348" y="312142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52%</a:t>
            </a:r>
            <a:endParaRPr dirty="0">
              <a:solidFill>
                <a:schemeClr val="lt1"/>
              </a:solidFill>
            </a:endParaRPr>
          </a:p>
        </p:txBody>
      </p:sp>
      <p:sp>
        <p:nvSpPr>
          <p:cNvPr id="19" name="Google Shape;307;p14">
            <a:extLst>
              <a:ext uri="{FF2B5EF4-FFF2-40B4-BE49-F238E27FC236}">
                <a16:creationId xmlns:a16="http://schemas.microsoft.com/office/drawing/2014/main" id="{1DA80F95-B1A0-779A-AEF6-6C375BC298F4}"/>
              </a:ext>
            </a:extLst>
          </p:cNvPr>
          <p:cNvSpPr txBox="1"/>
          <p:nvPr/>
        </p:nvSpPr>
        <p:spPr>
          <a:xfrm>
            <a:off x="7118298" y="4128581"/>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Compartir con la familia </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(870 RESPUESTAS)</a:t>
            </a:r>
          </a:p>
        </p:txBody>
      </p:sp>
      <p:sp>
        <p:nvSpPr>
          <p:cNvPr id="23" name="Google Shape;301;p14">
            <a:extLst>
              <a:ext uri="{FF2B5EF4-FFF2-40B4-BE49-F238E27FC236}">
                <a16:creationId xmlns:a16="http://schemas.microsoft.com/office/drawing/2014/main" id="{5ED79AE0-10D3-BF0C-0BEE-92BAD2BCEE84}"/>
              </a:ext>
            </a:extLst>
          </p:cNvPr>
          <p:cNvSpPr/>
          <p:nvPr/>
        </p:nvSpPr>
        <p:spPr>
          <a:xfrm>
            <a:off x="6111348" y="403941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51%</a:t>
            </a:r>
            <a:endParaRPr dirty="0">
              <a:solidFill>
                <a:schemeClr val="lt1"/>
              </a:solidFill>
            </a:endParaRPr>
          </a:p>
        </p:txBody>
      </p:sp>
      <p:sp>
        <p:nvSpPr>
          <p:cNvPr id="26" name="Google Shape;307;p14">
            <a:extLst>
              <a:ext uri="{FF2B5EF4-FFF2-40B4-BE49-F238E27FC236}">
                <a16:creationId xmlns:a16="http://schemas.microsoft.com/office/drawing/2014/main" id="{CD2BBC5A-6288-0EDF-E9CA-795ED6DDF6C1}"/>
              </a:ext>
            </a:extLst>
          </p:cNvPr>
          <p:cNvSpPr txBox="1"/>
          <p:nvPr/>
        </p:nvSpPr>
        <p:spPr>
          <a:xfrm>
            <a:off x="7108734" y="5059936"/>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Práctica del deporte</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(705 RESPUESTAS)</a:t>
            </a:r>
          </a:p>
        </p:txBody>
      </p:sp>
      <p:sp>
        <p:nvSpPr>
          <p:cNvPr id="27" name="Google Shape;301;p14">
            <a:extLst>
              <a:ext uri="{FF2B5EF4-FFF2-40B4-BE49-F238E27FC236}">
                <a16:creationId xmlns:a16="http://schemas.microsoft.com/office/drawing/2014/main" id="{85ADF19D-FAF5-64A8-7CE9-18A6847FAB53}"/>
              </a:ext>
            </a:extLst>
          </p:cNvPr>
          <p:cNvSpPr/>
          <p:nvPr/>
        </p:nvSpPr>
        <p:spPr>
          <a:xfrm>
            <a:off x="6135788" y="4957409"/>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41%</a:t>
            </a:r>
            <a:endParaRPr dirty="0">
              <a:solidFill>
                <a:schemeClr val="lt1"/>
              </a:solidFill>
            </a:endParaRPr>
          </a:p>
        </p:txBody>
      </p:sp>
      <p:sp>
        <p:nvSpPr>
          <p:cNvPr id="28" name="Google Shape;307;p14">
            <a:extLst>
              <a:ext uri="{FF2B5EF4-FFF2-40B4-BE49-F238E27FC236}">
                <a16:creationId xmlns:a16="http://schemas.microsoft.com/office/drawing/2014/main" id="{F6A1714B-2CE6-CC4A-49BA-C33ED0CEBA1A}"/>
              </a:ext>
            </a:extLst>
          </p:cNvPr>
          <p:cNvSpPr txBox="1"/>
          <p:nvPr/>
        </p:nvSpPr>
        <p:spPr>
          <a:xfrm>
            <a:off x="7051950" y="2330680"/>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Disminuir Estrés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(1197 RESPUESTAS)</a:t>
            </a:r>
          </a:p>
        </p:txBody>
      </p:sp>
      <p:sp>
        <p:nvSpPr>
          <p:cNvPr id="29" name="Google Shape;301;p14">
            <a:extLst>
              <a:ext uri="{FF2B5EF4-FFF2-40B4-BE49-F238E27FC236}">
                <a16:creationId xmlns:a16="http://schemas.microsoft.com/office/drawing/2014/main" id="{9809EFC4-7FEA-8684-1A04-876965A78585}"/>
              </a:ext>
            </a:extLst>
          </p:cNvPr>
          <p:cNvSpPr/>
          <p:nvPr/>
        </p:nvSpPr>
        <p:spPr>
          <a:xfrm>
            <a:off x="6096000" y="224602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70%</a:t>
            </a:r>
            <a:endParaRPr dirty="0">
              <a:solidFill>
                <a:schemeClr val="lt1"/>
              </a:solidFill>
            </a:endParaRPr>
          </a:p>
        </p:txBody>
      </p:sp>
      <p:sp>
        <p:nvSpPr>
          <p:cNvPr id="30" name="Google Shape;307;p14">
            <a:extLst>
              <a:ext uri="{FF2B5EF4-FFF2-40B4-BE49-F238E27FC236}">
                <a16:creationId xmlns:a16="http://schemas.microsoft.com/office/drawing/2014/main" id="{1ADDC7C7-C958-E45A-D4C5-5108E23E078E}"/>
              </a:ext>
            </a:extLst>
          </p:cNvPr>
          <p:cNvSpPr txBox="1"/>
          <p:nvPr/>
        </p:nvSpPr>
        <p:spPr>
          <a:xfrm>
            <a:off x="7137637" y="5926275"/>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Utilizar el tiempo libre</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(516 RESPUESTAS)</a:t>
            </a:r>
          </a:p>
        </p:txBody>
      </p:sp>
      <p:sp>
        <p:nvSpPr>
          <p:cNvPr id="31" name="Google Shape;301;p14">
            <a:extLst>
              <a:ext uri="{FF2B5EF4-FFF2-40B4-BE49-F238E27FC236}">
                <a16:creationId xmlns:a16="http://schemas.microsoft.com/office/drawing/2014/main" id="{3F59902E-B001-E097-F8E8-7CF23414427C}"/>
              </a:ext>
            </a:extLst>
          </p:cNvPr>
          <p:cNvSpPr/>
          <p:nvPr/>
        </p:nvSpPr>
        <p:spPr>
          <a:xfrm>
            <a:off x="6135788" y="585254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lt1"/>
                </a:solidFill>
              </a:rPr>
              <a:t>30%</a:t>
            </a:r>
            <a:endParaRPr dirty="0">
              <a:solidFill>
                <a:schemeClr val="lt1"/>
              </a:solidFill>
            </a:endParaRPr>
          </a:p>
        </p:txBody>
      </p:sp>
      <p:sp>
        <p:nvSpPr>
          <p:cNvPr id="32" name="Google Shape;307;p14">
            <a:extLst>
              <a:ext uri="{FF2B5EF4-FFF2-40B4-BE49-F238E27FC236}">
                <a16:creationId xmlns:a16="http://schemas.microsoft.com/office/drawing/2014/main" id="{F731D170-950D-DFCD-8212-8D269C083890}"/>
              </a:ext>
            </a:extLst>
          </p:cNvPr>
          <p:cNvSpPr txBox="1"/>
          <p:nvPr/>
        </p:nvSpPr>
        <p:spPr>
          <a:xfrm>
            <a:off x="9295848" y="3605865"/>
            <a:ext cx="19935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Otras:</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-Preparación para pensión</a:t>
            </a: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-Aliviar carga laboral</a:t>
            </a:r>
          </a:p>
        </p:txBody>
      </p:sp>
      <p:cxnSp>
        <p:nvCxnSpPr>
          <p:cNvPr id="34" name="Google Shape;352;p15">
            <a:extLst>
              <a:ext uri="{FF2B5EF4-FFF2-40B4-BE49-F238E27FC236}">
                <a16:creationId xmlns:a16="http://schemas.microsoft.com/office/drawing/2014/main" id="{6BBF1138-919B-27CD-6A59-CC334A11AD7C}"/>
              </a:ext>
            </a:extLst>
          </p:cNvPr>
          <p:cNvCxnSpPr/>
          <p:nvPr/>
        </p:nvCxnSpPr>
        <p:spPr>
          <a:xfrm>
            <a:off x="11942318" y="1390464"/>
            <a:ext cx="0" cy="4895385"/>
          </a:xfrm>
          <a:prstGeom prst="straightConnector1">
            <a:avLst/>
          </a:prstGeom>
          <a:noFill/>
          <a:ln w="38100" cap="flat" cmpd="sng">
            <a:solidFill>
              <a:srgbClr val="FFC000"/>
            </a:solidFill>
            <a:prstDash val="dot"/>
            <a:round/>
            <a:headEnd type="none" w="sm" len="sm"/>
            <a:tailEnd type="none" w="sm" len="sm"/>
          </a:ln>
        </p:spPr>
      </p:cxnSp>
      <p:sp>
        <p:nvSpPr>
          <p:cNvPr id="13" name="Google Shape;307;p14">
            <a:extLst>
              <a:ext uri="{FF2B5EF4-FFF2-40B4-BE49-F238E27FC236}">
                <a16:creationId xmlns:a16="http://schemas.microsoft.com/office/drawing/2014/main" id="{26C59F4A-5A2A-5F8B-1889-6C65E6A263E1}"/>
              </a:ext>
            </a:extLst>
          </p:cNvPr>
          <p:cNvSpPr txBox="1"/>
          <p:nvPr/>
        </p:nvSpPr>
        <p:spPr>
          <a:xfrm>
            <a:off x="3935012" y="3354637"/>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Pautas de Crianza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(274 RESPUESTAS)</a:t>
            </a:r>
          </a:p>
        </p:txBody>
      </p:sp>
      <p:sp>
        <p:nvSpPr>
          <p:cNvPr id="14" name="Google Shape;301;p14">
            <a:extLst>
              <a:ext uri="{FF2B5EF4-FFF2-40B4-BE49-F238E27FC236}">
                <a16:creationId xmlns:a16="http://schemas.microsoft.com/office/drawing/2014/main" id="{D41856F7-83BB-8607-63C4-8DA30BC6D5EF}"/>
              </a:ext>
            </a:extLst>
          </p:cNvPr>
          <p:cNvSpPr/>
          <p:nvPr/>
        </p:nvSpPr>
        <p:spPr>
          <a:xfrm>
            <a:off x="3132205" y="322722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16%</a:t>
            </a:r>
            <a:endParaRPr dirty="0">
              <a:solidFill>
                <a:schemeClr val="lt1"/>
              </a:solidFill>
            </a:endParaRPr>
          </a:p>
        </p:txBody>
      </p:sp>
      <p:sp>
        <p:nvSpPr>
          <p:cNvPr id="15" name="Google Shape;307;p14">
            <a:extLst>
              <a:ext uri="{FF2B5EF4-FFF2-40B4-BE49-F238E27FC236}">
                <a16:creationId xmlns:a16="http://schemas.microsoft.com/office/drawing/2014/main" id="{4C08AE12-96EB-45AB-99DB-6AD80F8A715C}"/>
              </a:ext>
            </a:extLst>
          </p:cNvPr>
          <p:cNvSpPr txBox="1"/>
          <p:nvPr/>
        </p:nvSpPr>
        <p:spPr>
          <a:xfrm>
            <a:off x="4044564" y="4235152"/>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Manejo de Duelo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(251 RESPUESTAS)</a:t>
            </a:r>
          </a:p>
        </p:txBody>
      </p:sp>
      <p:sp>
        <p:nvSpPr>
          <p:cNvPr id="16" name="Google Shape;301;p14">
            <a:extLst>
              <a:ext uri="{FF2B5EF4-FFF2-40B4-BE49-F238E27FC236}">
                <a16:creationId xmlns:a16="http://schemas.microsoft.com/office/drawing/2014/main" id="{01ABC6B9-8A75-7FE9-C9D1-56B71629CAAB}"/>
              </a:ext>
            </a:extLst>
          </p:cNvPr>
          <p:cNvSpPr/>
          <p:nvPr/>
        </p:nvSpPr>
        <p:spPr>
          <a:xfrm>
            <a:off x="3140395" y="4149649"/>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15%</a:t>
            </a:r>
            <a:endParaRPr dirty="0">
              <a:solidFill>
                <a:schemeClr val="lt1"/>
              </a:solidFill>
            </a:endParaRPr>
          </a:p>
        </p:txBody>
      </p:sp>
      <p:sp>
        <p:nvSpPr>
          <p:cNvPr id="17" name="Google Shape;307;p14">
            <a:extLst>
              <a:ext uri="{FF2B5EF4-FFF2-40B4-BE49-F238E27FC236}">
                <a16:creationId xmlns:a16="http://schemas.microsoft.com/office/drawing/2014/main" id="{087CCBB6-EFC6-064A-630B-AF97AB6DB3EC}"/>
              </a:ext>
            </a:extLst>
          </p:cNvPr>
          <p:cNvSpPr txBox="1"/>
          <p:nvPr/>
        </p:nvSpPr>
        <p:spPr>
          <a:xfrm>
            <a:off x="3976448" y="5156284"/>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Escucha activa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(238 RESPUESTAS)</a:t>
            </a:r>
          </a:p>
        </p:txBody>
      </p:sp>
      <p:sp>
        <p:nvSpPr>
          <p:cNvPr id="18" name="Google Shape;301;p14">
            <a:extLst>
              <a:ext uri="{FF2B5EF4-FFF2-40B4-BE49-F238E27FC236}">
                <a16:creationId xmlns:a16="http://schemas.microsoft.com/office/drawing/2014/main" id="{E59CAF89-754F-287C-18AB-614C15B755C2}"/>
              </a:ext>
            </a:extLst>
          </p:cNvPr>
          <p:cNvSpPr/>
          <p:nvPr/>
        </p:nvSpPr>
        <p:spPr>
          <a:xfrm>
            <a:off x="3153548" y="508676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14%</a:t>
            </a:r>
            <a:endParaRPr dirty="0">
              <a:solidFill>
                <a:schemeClr val="lt1"/>
              </a:solidFill>
            </a:endParaRPr>
          </a:p>
        </p:txBody>
      </p:sp>
      <p:sp>
        <p:nvSpPr>
          <p:cNvPr id="20" name="Google Shape;307;p14">
            <a:extLst>
              <a:ext uri="{FF2B5EF4-FFF2-40B4-BE49-F238E27FC236}">
                <a16:creationId xmlns:a16="http://schemas.microsoft.com/office/drawing/2014/main" id="{902C90A2-7ADD-1ADD-BAC5-36A8BD30190F}"/>
              </a:ext>
            </a:extLst>
          </p:cNvPr>
          <p:cNvSpPr txBox="1"/>
          <p:nvPr/>
        </p:nvSpPr>
        <p:spPr>
          <a:xfrm>
            <a:off x="4012067" y="2383881"/>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Relaciones interpersonales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(460 RESPUESTAS)</a:t>
            </a:r>
          </a:p>
        </p:txBody>
      </p:sp>
      <p:sp>
        <p:nvSpPr>
          <p:cNvPr id="21" name="Google Shape;301;p14">
            <a:extLst>
              <a:ext uri="{FF2B5EF4-FFF2-40B4-BE49-F238E27FC236}">
                <a16:creationId xmlns:a16="http://schemas.microsoft.com/office/drawing/2014/main" id="{03F74FE8-27EA-9715-5315-69A731E02E48}"/>
              </a:ext>
            </a:extLst>
          </p:cNvPr>
          <p:cNvSpPr/>
          <p:nvPr/>
        </p:nvSpPr>
        <p:spPr>
          <a:xfrm>
            <a:off x="3130399" y="232513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27%</a:t>
            </a:r>
            <a:endParaRPr dirty="0">
              <a:solidFill>
                <a:schemeClr val="lt1"/>
              </a:solidFill>
            </a:endParaRPr>
          </a:p>
        </p:txBody>
      </p:sp>
      <p:sp>
        <p:nvSpPr>
          <p:cNvPr id="22" name="Google Shape;307;p14">
            <a:extLst>
              <a:ext uri="{FF2B5EF4-FFF2-40B4-BE49-F238E27FC236}">
                <a16:creationId xmlns:a16="http://schemas.microsoft.com/office/drawing/2014/main" id="{0A696688-6D81-4272-C684-EC48C83F0C0C}"/>
              </a:ext>
            </a:extLst>
          </p:cNvPr>
          <p:cNvSpPr txBox="1"/>
          <p:nvPr/>
        </p:nvSpPr>
        <p:spPr>
          <a:xfrm>
            <a:off x="3946020" y="6086423"/>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Equidad de genero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(82 RESPUESTAS)</a:t>
            </a:r>
          </a:p>
        </p:txBody>
      </p:sp>
      <p:sp>
        <p:nvSpPr>
          <p:cNvPr id="35" name="Google Shape;301;p14">
            <a:extLst>
              <a:ext uri="{FF2B5EF4-FFF2-40B4-BE49-F238E27FC236}">
                <a16:creationId xmlns:a16="http://schemas.microsoft.com/office/drawing/2014/main" id="{AE549AD0-5C2B-37C5-D727-3F254E3CCA3A}"/>
              </a:ext>
            </a:extLst>
          </p:cNvPr>
          <p:cNvSpPr/>
          <p:nvPr/>
        </p:nvSpPr>
        <p:spPr>
          <a:xfrm>
            <a:off x="3153548" y="595648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a:t>
            </a:r>
            <a:endParaRPr dirty="0">
              <a:solidFill>
                <a:schemeClr val="lt1"/>
              </a:solidFill>
            </a:endParaRPr>
          </a:p>
        </p:txBody>
      </p:sp>
    </p:spTree>
    <p:extLst>
      <p:ext uri="{BB962C8B-B14F-4D97-AF65-F5344CB8AC3E}">
        <p14:creationId xmlns:p14="http://schemas.microsoft.com/office/powerpoint/2010/main" val="1048869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29414" y="27644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dirty="0">
                <a:solidFill>
                  <a:srgbClr val="0C4563"/>
                </a:solidFill>
                <a:latin typeface="Times New Roman" panose="02020603050405020304" pitchFamily="18" charset="0"/>
                <a:ea typeface="Arial Narrow"/>
                <a:cs typeface="Times New Roman" panose="02020603050405020304" pitchFamily="18" charset="0"/>
                <a:sym typeface="Arial Narrow"/>
              </a:rPr>
              <a:t>PERCEPCIÓN DEL ENTORNO LABORAL</a:t>
            </a:r>
            <a:endParaRPr sz="1800" b="0" i="0" u="none" strike="noStrike" cap="none" dirty="0">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sp>
        <p:nvSpPr>
          <p:cNvPr id="300" name="Google Shape;300;p14"/>
          <p:cNvSpPr txBox="1"/>
          <p:nvPr/>
        </p:nvSpPr>
        <p:spPr>
          <a:xfrm>
            <a:off x="801963" y="3006234"/>
            <a:ext cx="649507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 name="Google Shape;300;p14">
            <a:extLst>
              <a:ext uri="{FF2B5EF4-FFF2-40B4-BE49-F238E27FC236}">
                <a16:creationId xmlns:a16="http://schemas.microsoft.com/office/drawing/2014/main" id="{4770A683-8ECA-C116-C835-527FA8BB6E66}"/>
              </a:ext>
            </a:extLst>
          </p:cNvPr>
          <p:cNvSpPr txBox="1"/>
          <p:nvPr/>
        </p:nvSpPr>
        <p:spPr>
          <a:xfrm>
            <a:off x="-375997" y="1575389"/>
            <a:ext cx="6471997" cy="105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 name="Google Shape;307;p14">
            <a:extLst>
              <a:ext uri="{FF2B5EF4-FFF2-40B4-BE49-F238E27FC236}">
                <a16:creationId xmlns:a16="http://schemas.microsoft.com/office/drawing/2014/main" id="{5A8ADFF7-57DA-85DD-4BF2-98AA9B8DDED3}"/>
              </a:ext>
            </a:extLst>
          </p:cNvPr>
          <p:cNvSpPr txBox="1"/>
          <p:nvPr/>
        </p:nvSpPr>
        <p:spPr>
          <a:xfrm>
            <a:off x="1723189" y="2380075"/>
            <a:ext cx="248117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¿Considera el teletrabajo como una opción posible para el desempeño de sus funciones?</a:t>
            </a:r>
          </a:p>
        </p:txBody>
      </p:sp>
      <p:sp>
        <p:nvSpPr>
          <p:cNvPr id="6" name="Google Shape;301;p14">
            <a:extLst>
              <a:ext uri="{FF2B5EF4-FFF2-40B4-BE49-F238E27FC236}">
                <a16:creationId xmlns:a16="http://schemas.microsoft.com/office/drawing/2014/main" id="{90617290-D8AC-04E5-A148-800FB4FFCD95}"/>
              </a:ext>
            </a:extLst>
          </p:cNvPr>
          <p:cNvSpPr/>
          <p:nvPr/>
        </p:nvSpPr>
        <p:spPr>
          <a:xfrm>
            <a:off x="809449" y="238007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62%</a:t>
            </a:r>
            <a:endParaRPr dirty="0">
              <a:solidFill>
                <a:schemeClr val="lt1"/>
              </a:solidFill>
            </a:endParaRPr>
          </a:p>
        </p:txBody>
      </p:sp>
      <p:sp>
        <p:nvSpPr>
          <p:cNvPr id="7" name="Google Shape;307;p14">
            <a:extLst>
              <a:ext uri="{FF2B5EF4-FFF2-40B4-BE49-F238E27FC236}">
                <a16:creationId xmlns:a16="http://schemas.microsoft.com/office/drawing/2014/main" id="{4D699956-C8C1-B972-4209-B6CE210C5934}"/>
              </a:ext>
            </a:extLst>
          </p:cNvPr>
          <p:cNvSpPr txBox="1"/>
          <p:nvPr/>
        </p:nvSpPr>
        <p:spPr>
          <a:xfrm>
            <a:off x="1795323" y="4688024"/>
            <a:ext cx="2327467"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¿Considera que su jefe directo lo entiende ante posibles eventualidades?</a:t>
            </a:r>
          </a:p>
        </p:txBody>
      </p:sp>
      <p:sp>
        <p:nvSpPr>
          <p:cNvPr id="8" name="Google Shape;301;p14">
            <a:extLst>
              <a:ext uri="{FF2B5EF4-FFF2-40B4-BE49-F238E27FC236}">
                <a16:creationId xmlns:a16="http://schemas.microsoft.com/office/drawing/2014/main" id="{5B1FDC37-E890-701A-485B-C64EF3E8D894}"/>
              </a:ext>
            </a:extLst>
          </p:cNvPr>
          <p:cNvSpPr/>
          <p:nvPr/>
        </p:nvSpPr>
        <p:spPr>
          <a:xfrm>
            <a:off x="809449" y="466580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81%</a:t>
            </a:r>
            <a:endParaRPr dirty="0">
              <a:solidFill>
                <a:schemeClr val="lt1"/>
              </a:solidFill>
            </a:endParaRPr>
          </a:p>
        </p:txBody>
      </p:sp>
      <p:sp>
        <p:nvSpPr>
          <p:cNvPr id="9" name="Google Shape;307;p14">
            <a:extLst>
              <a:ext uri="{FF2B5EF4-FFF2-40B4-BE49-F238E27FC236}">
                <a16:creationId xmlns:a16="http://schemas.microsoft.com/office/drawing/2014/main" id="{C3224029-4998-7778-E99C-E951EC7C509E}"/>
              </a:ext>
            </a:extLst>
          </p:cNvPr>
          <p:cNvSpPr txBox="1"/>
          <p:nvPr/>
        </p:nvSpPr>
        <p:spPr>
          <a:xfrm>
            <a:off x="1750355" y="3511372"/>
            <a:ext cx="2481169"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¿Considera que se debe flexibilizar el margen de solicitud de permisos en la entidad?</a:t>
            </a:r>
          </a:p>
        </p:txBody>
      </p:sp>
      <p:sp>
        <p:nvSpPr>
          <p:cNvPr id="10" name="Google Shape;301;p14">
            <a:extLst>
              <a:ext uri="{FF2B5EF4-FFF2-40B4-BE49-F238E27FC236}">
                <a16:creationId xmlns:a16="http://schemas.microsoft.com/office/drawing/2014/main" id="{22EF9C67-BEB3-980D-5290-4EE0D04F7143}"/>
              </a:ext>
            </a:extLst>
          </p:cNvPr>
          <p:cNvSpPr/>
          <p:nvPr/>
        </p:nvSpPr>
        <p:spPr>
          <a:xfrm>
            <a:off x="809449" y="354128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71%</a:t>
            </a:r>
            <a:endParaRPr dirty="0">
              <a:solidFill>
                <a:schemeClr val="lt1"/>
              </a:solidFill>
            </a:endParaRPr>
          </a:p>
        </p:txBody>
      </p:sp>
      <p:sp>
        <p:nvSpPr>
          <p:cNvPr id="11" name="Google Shape;307;p14">
            <a:extLst>
              <a:ext uri="{FF2B5EF4-FFF2-40B4-BE49-F238E27FC236}">
                <a16:creationId xmlns:a16="http://schemas.microsoft.com/office/drawing/2014/main" id="{8DDFD63A-E061-5493-FCC0-F906F078D77A}"/>
              </a:ext>
            </a:extLst>
          </p:cNvPr>
          <p:cNvSpPr txBox="1"/>
          <p:nvPr/>
        </p:nvSpPr>
        <p:spPr>
          <a:xfrm>
            <a:off x="1750355" y="1373057"/>
            <a:ext cx="2316837"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b="0" i="0" dirty="0">
                <a:solidFill>
                  <a:srgbClr val="202124"/>
                </a:solidFill>
                <a:effectLst/>
                <a:latin typeface="Times New Roman" panose="02020603050405020304" pitchFamily="18" charset="0"/>
                <a:cs typeface="Times New Roman" panose="02020603050405020304" pitchFamily="18" charset="0"/>
              </a:rPr>
              <a:t>¿Se siente satisfecho con su horario de trabajo?</a:t>
            </a:r>
            <a:endParaRPr lang="es-MX" dirty="0">
              <a:latin typeface="Times New Roman" panose="02020603050405020304" pitchFamily="18" charset="0"/>
              <a:ea typeface="Times New Roman"/>
              <a:cs typeface="Times New Roman" panose="02020603050405020304" pitchFamily="18" charset="0"/>
              <a:sym typeface="Times New Roman"/>
            </a:endParaRPr>
          </a:p>
        </p:txBody>
      </p:sp>
      <p:sp>
        <p:nvSpPr>
          <p:cNvPr id="18" name="Google Shape;301;p14">
            <a:extLst>
              <a:ext uri="{FF2B5EF4-FFF2-40B4-BE49-F238E27FC236}">
                <a16:creationId xmlns:a16="http://schemas.microsoft.com/office/drawing/2014/main" id="{BD62126A-2927-D931-7C4D-62D16E5A2918}"/>
              </a:ext>
            </a:extLst>
          </p:cNvPr>
          <p:cNvSpPr/>
          <p:nvPr/>
        </p:nvSpPr>
        <p:spPr>
          <a:xfrm>
            <a:off x="801963" y="121784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72%</a:t>
            </a:r>
            <a:endParaRPr dirty="0">
              <a:solidFill>
                <a:schemeClr val="lt1"/>
              </a:solidFill>
            </a:endParaRPr>
          </a:p>
        </p:txBody>
      </p:sp>
      <p:sp>
        <p:nvSpPr>
          <p:cNvPr id="34" name="Google Shape;301;p14">
            <a:extLst>
              <a:ext uri="{FF2B5EF4-FFF2-40B4-BE49-F238E27FC236}">
                <a16:creationId xmlns:a16="http://schemas.microsoft.com/office/drawing/2014/main" id="{C4F47125-4CEC-4224-B736-09FD322E8A1D}"/>
              </a:ext>
            </a:extLst>
          </p:cNvPr>
          <p:cNvSpPr/>
          <p:nvPr/>
        </p:nvSpPr>
        <p:spPr>
          <a:xfrm>
            <a:off x="838048" y="576679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63%</a:t>
            </a:r>
            <a:endParaRPr dirty="0">
              <a:solidFill>
                <a:schemeClr val="lt1"/>
              </a:solidFill>
              <a:latin typeface="Times New Roman" panose="02020603050405020304" pitchFamily="18" charset="0"/>
              <a:cs typeface="Times New Roman" panose="02020603050405020304" pitchFamily="18" charset="0"/>
            </a:endParaRPr>
          </a:p>
        </p:txBody>
      </p:sp>
      <p:sp>
        <p:nvSpPr>
          <p:cNvPr id="40" name="Google Shape;307;p14">
            <a:extLst>
              <a:ext uri="{FF2B5EF4-FFF2-40B4-BE49-F238E27FC236}">
                <a16:creationId xmlns:a16="http://schemas.microsoft.com/office/drawing/2014/main" id="{3E3AA0E6-D000-787E-60D2-B3D4F2A4DD96}"/>
              </a:ext>
            </a:extLst>
          </p:cNvPr>
          <p:cNvSpPr txBox="1"/>
          <p:nvPr/>
        </p:nvSpPr>
        <p:spPr>
          <a:xfrm>
            <a:off x="1883001" y="5650502"/>
            <a:ext cx="2239785"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¿Está de acuerdo con los Incentivos que otorga el INPEC?</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13" name="Google Shape;301;p14">
            <a:extLst>
              <a:ext uri="{FF2B5EF4-FFF2-40B4-BE49-F238E27FC236}">
                <a16:creationId xmlns:a16="http://schemas.microsoft.com/office/drawing/2014/main" id="{D7AFE7EE-1D54-BF11-83EA-CFE2F325A0A6}"/>
              </a:ext>
            </a:extLst>
          </p:cNvPr>
          <p:cNvSpPr/>
          <p:nvPr/>
        </p:nvSpPr>
        <p:spPr>
          <a:xfrm>
            <a:off x="4273598" y="23800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38%</a:t>
            </a:r>
            <a:endParaRPr dirty="0">
              <a:solidFill>
                <a:schemeClr val="lt1"/>
              </a:solidFill>
            </a:endParaRPr>
          </a:p>
        </p:txBody>
      </p:sp>
      <p:sp>
        <p:nvSpPr>
          <p:cNvPr id="14" name="Google Shape;301;p14">
            <a:extLst>
              <a:ext uri="{FF2B5EF4-FFF2-40B4-BE49-F238E27FC236}">
                <a16:creationId xmlns:a16="http://schemas.microsoft.com/office/drawing/2014/main" id="{0297BD92-539D-1639-A1A6-BBD9AC20DE76}"/>
              </a:ext>
            </a:extLst>
          </p:cNvPr>
          <p:cNvSpPr/>
          <p:nvPr/>
        </p:nvSpPr>
        <p:spPr>
          <a:xfrm>
            <a:off x="4273598" y="4665807"/>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19%</a:t>
            </a:r>
            <a:endParaRPr dirty="0">
              <a:solidFill>
                <a:schemeClr val="lt1"/>
              </a:solidFill>
            </a:endParaRPr>
          </a:p>
        </p:txBody>
      </p:sp>
      <p:sp>
        <p:nvSpPr>
          <p:cNvPr id="15" name="Google Shape;301;p14">
            <a:extLst>
              <a:ext uri="{FF2B5EF4-FFF2-40B4-BE49-F238E27FC236}">
                <a16:creationId xmlns:a16="http://schemas.microsoft.com/office/drawing/2014/main" id="{D66D8871-1D38-4EDC-84BF-9F875B875567}"/>
              </a:ext>
            </a:extLst>
          </p:cNvPr>
          <p:cNvSpPr/>
          <p:nvPr/>
        </p:nvSpPr>
        <p:spPr>
          <a:xfrm>
            <a:off x="4273598" y="354128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29%</a:t>
            </a:r>
            <a:endParaRPr dirty="0">
              <a:solidFill>
                <a:schemeClr val="lt1"/>
              </a:solidFill>
            </a:endParaRPr>
          </a:p>
        </p:txBody>
      </p:sp>
      <p:sp>
        <p:nvSpPr>
          <p:cNvPr id="16" name="Google Shape;301;p14">
            <a:extLst>
              <a:ext uri="{FF2B5EF4-FFF2-40B4-BE49-F238E27FC236}">
                <a16:creationId xmlns:a16="http://schemas.microsoft.com/office/drawing/2014/main" id="{1DA0FD56-7CA6-7480-0536-F7785F705968}"/>
              </a:ext>
            </a:extLst>
          </p:cNvPr>
          <p:cNvSpPr/>
          <p:nvPr/>
        </p:nvSpPr>
        <p:spPr>
          <a:xfrm>
            <a:off x="4266112" y="121784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28%</a:t>
            </a:r>
            <a:endParaRPr dirty="0">
              <a:solidFill>
                <a:schemeClr val="lt1"/>
              </a:solidFill>
            </a:endParaRPr>
          </a:p>
        </p:txBody>
      </p:sp>
      <p:sp>
        <p:nvSpPr>
          <p:cNvPr id="17" name="Google Shape;301;p14">
            <a:extLst>
              <a:ext uri="{FF2B5EF4-FFF2-40B4-BE49-F238E27FC236}">
                <a16:creationId xmlns:a16="http://schemas.microsoft.com/office/drawing/2014/main" id="{1133AA12-ED92-15E8-977E-218466F0D28F}"/>
              </a:ext>
            </a:extLst>
          </p:cNvPr>
          <p:cNvSpPr/>
          <p:nvPr/>
        </p:nvSpPr>
        <p:spPr>
          <a:xfrm>
            <a:off x="4302197" y="5766797"/>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latin typeface="Times New Roman" panose="02020603050405020304" pitchFamily="18" charset="0"/>
                <a:cs typeface="Times New Roman" panose="02020603050405020304" pitchFamily="18" charset="0"/>
              </a:rPr>
              <a:t>37%</a:t>
            </a:r>
            <a:endParaRPr dirty="0">
              <a:solidFill>
                <a:schemeClr val="lt1"/>
              </a:solidFill>
              <a:latin typeface="Times New Roman" panose="02020603050405020304" pitchFamily="18" charset="0"/>
              <a:cs typeface="Times New Roman" panose="02020603050405020304" pitchFamily="18" charset="0"/>
            </a:endParaRPr>
          </a:p>
        </p:txBody>
      </p:sp>
      <p:cxnSp>
        <p:nvCxnSpPr>
          <p:cNvPr id="20" name="Google Shape;352;p15">
            <a:extLst>
              <a:ext uri="{FF2B5EF4-FFF2-40B4-BE49-F238E27FC236}">
                <a16:creationId xmlns:a16="http://schemas.microsoft.com/office/drawing/2014/main" id="{E9D19063-AFE1-A614-4D1E-696790E3F191}"/>
              </a:ext>
            </a:extLst>
          </p:cNvPr>
          <p:cNvCxnSpPr/>
          <p:nvPr/>
        </p:nvCxnSpPr>
        <p:spPr>
          <a:xfrm>
            <a:off x="5676943" y="1575389"/>
            <a:ext cx="0" cy="4895385"/>
          </a:xfrm>
          <a:prstGeom prst="straightConnector1">
            <a:avLst/>
          </a:prstGeom>
          <a:noFill/>
          <a:ln w="38100" cap="flat" cmpd="sng">
            <a:solidFill>
              <a:srgbClr val="FFC000"/>
            </a:solidFill>
            <a:prstDash val="dot"/>
            <a:round/>
            <a:headEnd type="none" w="sm" len="sm"/>
            <a:tailEnd type="none" w="sm" len="sm"/>
          </a:ln>
        </p:spPr>
      </p:cxnSp>
      <p:sp>
        <p:nvSpPr>
          <p:cNvPr id="21" name="Google Shape;307;p14">
            <a:extLst>
              <a:ext uri="{FF2B5EF4-FFF2-40B4-BE49-F238E27FC236}">
                <a16:creationId xmlns:a16="http://schemas.microsoft.com/office/drawing/2014/main" id="{0592E4F0-8CD4-4390-1046-5FCF3E676695}"/>
              </a:ext>
            </a:extLst>
          </p:cNvPr>
          <p:cNvSpPr txBox="1"/>
          <p:nvPr/>
        </p:nvSpPr>
        <p:spPr>
          <a:xfrm>
            <a:off x="7032370" y="2679115"/>
            <a:ext cx="2481170" cy="1708130"/>
          </a:xfrm>
          <a:prstGeom prst="rect">
            <a:avLst/>
          </a:prstGeom>
          <a:noFill/>
          <a:ln>
            <a:noFill/>
          </a:ln>
        </p:spPr>
        <p:txBody>
          <a:bodyPr spcFirstLastPara="1" wrap="square" lIns="91425" tIns="91425" rIns="91425" bIns="91425" anchor="t" anchorCtr="0">
            <a:spAutoFit/>
          </a:bodyPr>
          <a:lstStyle/>
          <a:p>
            <a:pPr algn="ctr" fontAlgn="ctr">
              <a:lnSpc>
                <a:spcPts val="1500"/>
              </a:lnSpc>
            </a:pPr>
            <a:r>
              <a:rPr lang="es-MX" b="0" i="0" dirty="0">
                <a:solidFill>
                  <a:srgbClr val="202124"/>
                </a:solidFill>
                <a:effectLst/>
                <a:latin typeface="Times New Roman" panose="02020603050405020304" pitchFamily="18" charset="0"/>
                <a:cs typeface="Times New Roman" panose="02020603050405020304" pitchFamily="18" charset="0"/>
              </a:rPr>
              <a:t>¿Considera usted que el Plan de Bienestar Laboral e Incentivos Institucional promueve el sentido de pertenencia y la motivación de los servidores del Instituto?</a:t>
            </a:r>
          </a:p>
          <a:p>
            <a:pPr algn="ctr"/>
            <a:br>
              <a:rPr lang="es-MX" sz="1100" dirty="0">
                <a:latin typeface="Times New Roman" panose="02020603050405020304" pitchFamily="18" charset="0"/>
                <a:cs typeface="Times New Roman" panose="02020603050405020304" pitchFamily="18" charset="0"/>
              </a:rPr>
            </a:br>
            <a:endParaRPr lang="es-MX" sz="1100" dirty="0">
              <a:latin typeface="Times New Roman" panose="02020603050405020304" pitchFamily="18" charset="0"/>
              <a:ea typeface="Times New Roman"/>
              <a:cs typeface="Times New Roman" panose="02020603050405020304" pitchFamily="18" charset="0"/>
              <a:sym typeface="Times New Roman"/>
            </a:endParaRPr>
          </a:p>
        </p:txBody>
      </p:sp>
      <p:sp>
        <p:nvSpPr>
          <p:cNvPr id="22" name="Google Shape;301;p14">
            <a:extLst>
              <a:ext uri="{FF2B5EF4-FFF2-40B4-BE49-F238E27FC236}">
                <a16:creationId xmlns:a16="http://schemas.microsoft.com/office/drawing/2014/main" id="{914A8D8A-765A-A12E-28BF-41E2844CC0E1}"/>
              </a:ext>
            </a:extLst>
          </p:cNvPr>
          <p:cNvSpPr/>
          <p:nvPr/>
        </p:nvSpPr>
        <p:spPr>
          <a:xfrm>
            <a:off x="6115350" y="282156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59%</a:t>
            </a:r>
            <a:endParaRPr dirty="0">
              <a:solidFill>
                <a:schemeClr val="lt1"/>
              </a:solidFill>
            </a:endParaRPr>
          </a:p>
        </p:txBody>
      </p:sp>
      <p:sp>
        <p:nvSpPr>
          <p:cNvPr id="23" name="Google Shape;307;p14">
            <a:extLst>
              <a:ext uri="{FF2B5EF4-FFF2-40B4-BE49-F238E27FC236}">
                <a16:creationId xmlns:a16="http://schemas.microsoft.com/office/drawing/2014/main" id="{4E3F4982-3182-90A1-21C1-6FB70DC14464}"/>
              </a:ext>
            </a:extLst>
          </p:cNvPr>
          <p:cNvSpPr txBox="1"/>
          <p:nvPr/>
        </p:nvSpPr>
        <p:spPr>
          <a:xfrm>
            <a:off x="7101224" y="5129517"/>
            <a:ext cx="2327467"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¿Se siente a gusto trabajando en el INPEC?</a:t>
            </a:r>
          </a:p>
        </p:txBody>
      </p:sp>
      <p:sp>
        <p:nvSpPr>
          <p:cNvPr id="24" name="Google Shape;301;p14">
            <a:extLst>
              <a:ext uri="{FF2B5EF4-FFF2-40B4-BE49-F238E27FC236}">
                <a16:creationId xmlns:a16="http://schemas.microsoft.com/office/drawing/2014/main" id="{30B67481-4173-EBE7-A8B6-7FEC3558D995}"/>
              </a:ext>
            </a:extLst>
          </p:cNvPr>
          <p:cNvSpPr/>
          <p:nvPr/>
        </p:nvSpPr>
        <p:spPr>
          <a:xfrm>
            <a:off x="6115350" y="5107300"/>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81%</a:t>
            </a:r>
            <a:endParaRPr dirty="0">
              <a:solidFill>
                <a:schemeClr val="lt1"/>
              </a:solidFill>
            </a:endParaRPr>
          </a:p>
        </p:txBody>
      </p:sp>
      <p:sp>
        <p:nvSpPr>
          <p:cNvPr id="25" name="Google Shape;307;p14">
            <a:extLst>
              <a:ext uri="{FF2B5EF4-FFF2-40B4-BE49-F238E27FC236}">
                <a16:creationId xmlns:a16="http://schemas.microsoft.com/office/drawing/2014/main" id="{702E9321-CE18-3884-DAAD-32208569C878}"/>
              </a:ext>
            </a:extLst>
          </p:cNvPr>
          <p:cNvSpPr txBox="1"/>
          <p:nvPr/>
        </p:nvSpPr>
        <p:spPr>
          <a:xfrm>
            <a:off x="6974089" y="4137221"/>
            <a:ext cx="2481169"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¿Considera que su trabajo es valorado?</a:t>
            </a:r>
          </a:p>
        </p:txBody>
      </p:sp>
      <p:sp>
        <p:nvSpPr>
          <p:cNvPr id="26" name="Google Shape;301;p14">
            <a:extLst>
              <a:ext uri="{FF2B5EF4-FFF2-40B4-BE49-F238E27FC236}">
                <a16:creationId xmlns:a16="http://schemas.microsoft.com/office/drawing/2014/main" id="{3D336878-A17E-ADFF-05CC-5C47BC1854AD}"/>
              </a:ext>
            </a:extLst>
          </p:cNvPr>
          <p:cNvSpPr/>
          <p:nvPr/>
        </p:nvSpPr>
        <p:spPr>
          <a:xfrm>
            <a:off x="6115350" y="3982777"/>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54%</a:t>
            </a:r>
            <a:endParaRPr dirty="0">
              <a:solidFill>
                <a:schemeClr val="lt1"/>
              </a:solidFill>
            </a:endParaRPr>
          </a:p>
        </p:txBody>
      </p:sp>
      <p:sp>
        <p:nvSpPr>
          <p:cNvPr id="27" name="Google Shape;307;p14">
            <a:extLst>
              <a:ext uri="{FF2B5EF4-FFF2-40B4-BE49-F238E27FC236}">
                <a16:creationId xmlns:a16="http://schemas.microsoft.com/office/drawing/2014/main" id="{98B6AB59-BD5C-0719-CF90-9D3D6DD7F959}"/>
              </a:ext>
            </a:extLst>
          </p:cNvPr>
          <p:cNvSpPr txBox="1"/>
          <p:nvPr/>
        </p:nvSpPr>
        <p:spPr>
          <a:xfrm>
            <a:off x="7056256" y="1814550"/>
            <a:ext cx="2316837" cy="1131049"/>
          </a:xfrm>
          <a:prstGeom prst="rect">
            <a:avLst/>
          </a:prstGeom>
          <a:noFill/>
          <a:ln>
            <a:noFill/>
          </a:ln>
        </p:spPr>
        <p:txBody>
          <a:bodyPr spcFirstLastPara="1" wrap="square" lIns="91425" tIns="91425" rIns="91425" bIns="91425" anchor="t" anchorCtr="0">
            <a:spAutoFit/>
          </a:bodyPr>
          <a:lstStyle/>
          <a:p>
            <a:pPr algn="ctr" fontAlgn="ctr">
              <a:lnSpc>
                <a:spcPts val="1500"/>
              </a:lnSpc>
            </a:pPr>
            <a:r>
              <a:rPr lang="es-MX" b="0" i="0" dirty="0">
                <a:solidFill>
                  <a:srgbClr val="202124"/>
                </a:solidFill>
                <a:effectLst/>
                <a:latin typeface="Times New Roman" panose="02020603050405020304" pitchFamily="18" charset="0"/>
                <a:cs typeface="Times New Roman" panose="02020603050405020304" pitchFamily="18" charset="0"/>
              </a:rPr>
              <a:t>¿Es para usted el salario una motivación en su desempeño laboral?</a:t>
            </a:r>
          </a:p>
          <a:p>
            <a:pPr algn="ctr"/>
            <a:br>
              <a:rPr lang="es-MX" sz="1100" dirty="0">
                <a:latin typeface="Times New Roman" panose="02020603050405020304" pitchFamily="18" charset="0"/>
                <a:cs typeface="Times New Roman" panose="02020603050405020304" pitchFamily="18" charset="0"/>
              </a:rPr>
            </a:br>
            <a:endParaRPr lang="es-MX" sz="1100" dirty="0">
              <a:latin typeface="Times New Roman" panose="02020603050405020304" pitchFamily="18" charset="0"/>
              <a:ea typeface="Times New Roman"/>
              <a:cs typeface="Times New Roman" panose="02020603050405020304" pitchFamily="18" charset="0"/>
              <a:sym typeface="Times New Roman"/>
            </a:endParaRPr>
          </a:p>
        </p:txBody>
      </p:sp>
      <p:sp>
        <p:nvSpPr>
          <p:cNvPr id="28" name="Google Shape;301;p14">
            <a:extLst>
              <a:ext uri="{FF2B5EF4-FFF2-40B4-BE49-F238E27FC236}">
                <a16:creationId xmlns:a16="http://schemas.microsoft.com/office/drawing/2014/main" id="{F90D5254-995A-F733-9F25-87C27A1CCF4B}"/>
              </a:ext>
            </a:extLst>
          </p:cNvPr>
          <p:cNvSpPr/>
          <p:nvPr/>
        </p:nvSpPr>
        <p:spPr>
          <a:xfrm>
            <a:off x="6107864" y="1659338"/>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87%</a:t>
            </a:r>
            <a:endParaRPr dirty="0">
              <a:solidFill>
                <a:schemeClr val="lt1"/>
              </a:solidFill>
            </a:endParaRPr>
          </a:p>
        </p:txBody>
      </p:sp>
      <p:sp>
        <p:nvSpPr>
          <p:cNvPr id="31" name="Google Shape;301;p14">
            <a:extLst>
              <a:ext uri="{FF2B5EF4-FFF2-40B4-BE49-F238E27FC236}">
                <a16:creationId xmlns:a16="http://schemas.microsoft.com/office/drawing/2014/main" id="{11333B2A-0778-95BB-2535-635DD997D1EE}"/>
              </a:ext>
            </a:extLst>
          </p:cNvPr>
          <p:cNvSpPr/>
          <p:nvPr/>
        </p:nvSpPr>
        <p:spPr>
          <a:xfrm>
            <a:off x="9579499" y="2821568"/>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41%</a:t>
            </a:r>
            <a:endParaRPr dirty="0">
              <a:solidFill>
                <a:schemeClr val="lt1"/>
              </a:solidFill>
            </a:endParaRPr>
          </a:p>
        </p:txBody>
      </p:sp>
      <p:sp>
        <p:nvSpPr>
          <p:cNvPr id="54" name="Google Shape;301;p14">
            <a:extLst>
              <a:ext uri="{FF2B5EF4-FFF2-40B4-BE49-F238E27FC236}">
                <a16:creationId xmlns:a16="http://schemas.microsoft.com/office/drawing/2014/main" id="{BF9F8A55-F7BF-E774-505F-3B1DC93C4C6B}"/>
              </a:ext>
            </a:extLst>
          </p:cNvPr>
          <p:cNvSpPr/>
          <p:nvPr/>
        </p:nvSpPr>
        <p:spPr>
          <a:xfrm>
            <a:off x="9579499" y="5107300"/>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19%</a:t>
            </a:r>
            <a:endParaRPr dirty="0">
              <a:solidFill>
                <a:schemeClr val="lt1"/>
              </a:solidFill>
            </a:endParaRPr>
          </a:p>
        </p:txBody>
      </p:sp>
      <p:sp>
        <p:nvSpPr>
          <p:cNvPr id="58" name="Google Shape;301;p14">
            <a:extLst>
              <a:ext uri="{FF2B5EF4-FFF2-40B4-BE49-F238E27FC236}">
                <a16:creationId xmlns:a16="http://schemas.microsoft.com/office/drawing/2014/main" id="{68E2DD30-C8C1-4CC6-7915-4E0766F22953}"/>
              </a:ext>
            </a:extLst>
          </p:cNvPr>
          <p:cNvSpPr/>
          <p:nvPr/>
        </p:nvSpPr>
        <p:spPr>
          <a:xfrm>
            <a:off x="9579499" y="3982777"/>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46%</a:t>
            </a:r>
            <a:endParaRPr dirty="0">
              <a:solidFill>
                <a:schemeClr val="lt1"/>
              </a:solidFill>
            </a:endParaRPr>
          </a:p>
        </p:txBody>
      </p:sp>
      <p:sp>
        <p:nvSpPr>
          <p:cNvPr id="59" name="Google Shape;301;p14">
            <a:extLst>
              <a:ext uri="{FF2B5EF4-FFF2-40B4-BE49-F238E27FC236}">
                <a16:creationId xmlns:a16="http://schemas.microsoft.com/office/drawing/2014/main" id="{69B7F2F4-E1DB-C153-7917-9D35E9913E65}"/>
              </a:ext>
            </a:extLst>
          </p:cNvPr>
          <p:cNvSpPr/>
          <p:nvPr/>
        </p:nvSpPr>
        <p:spPr>
          <a:xfrm>
            <a:off x="9572013" y="1659338"/>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13%</a:t>
            </a:r>
            <a:endParaRPr dirty="0">
              <a:solidFill>
                <a:schemeClr val="lt1"/>
              </a:solidFill>
            </a:endParaRPr>
          </a:p>
        </p:txBody>
      </p:sp>
    </p:spTree>
    <p:extLst>
      <p:ext uri="{BB962C8B-B14F-4D97-AF65-F5344CB8AC3E}">
        <p14:creationId xmlns:p14="http://schemas.microsoft.com/office/powerpoint/2010/main" val="3875576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pSp>
        <p:nvGrpSpPr>
          <p:cNvPr id="2" name="Google Shape;298;p14">
            <a:extLst>
              <a:ext uri="{FF2B5EF4-FFF2-40B4-BE49-F238E27FC236}">
                <a16:creationId xmlns:a16="http://schemas.microsoft.com/office/drawing/2014/main" id="{DC8E046E-0FFD-9D03-9660-A36178C32C8B}"/>
              </a:ext>
            </a:extLst>
          </p:cNvPr>
          <p:cNvGrpSpPr/>
          <p:nvPr/>
        </p:nvGrpSpPr>
        <p:grpSpPr>
          <a:xfrm>
            <a:off x="-375997" y="565041"/>
            <a:ext cx="6471997" cy="985480"/>
            <a:chOff x="446048" y="320780"/>
            <a:chExt cx="3490200" cy="2588254"/>
          </a:xfrm>
        </p:grpSpPr>
        <p:sp>
          <p:nvSpPr>
            <p:cNvPr id="3" name="Google Shape;299;p14">
              <a:extLst>
                <a:ext uri="{FF2B5EF4-FFF2-40B4-BE49-F238E27FC236}">
                  <a16:creationId xmlns:a16="http://schemas.microsoft.com/office/drawing/2014/main" id="{A60261B0-F9C8-6209-1D32-A1F8CB9F3098}"/>
                </a:ext>
              </a:extLst>
            </p:cNvPr>
            <p:cNvSpPr txBox="1"/>
            <p:nvPr/>
          </p:nvSpPr>
          <p:spPr>
            <a:xfrm>
              <a:off x="1492570" y="320780"/>
              <a:ext cx="1514486" cy="2424917"/>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algn="ctr"/>
              <a:r>
                <a:rPr lang="es-MX" sz="1800" b="0" dirty="0">
                  <a:solidFill>
                    <a:srgbClr val="202124"/>
                  </a:solidFill>
                  <a:effectLst/>
                  <a:latin typeface="docs-Roboto"/>
                </a:rPr>
                <a:t>Sí, la </a:t>
              </a:r>
              <a:r>
                <a:rPr lang="es-MX" sz="1800" b="1" dirty="0">
                  <a:solidFill>
                    <a:srgbClr val="202124"/>
                  </a:solidFill>
                  <a:effectLst/>
                  <a:latin typeface="docs-Roboto"/>
                </a:rPr>
                <a:t>respuesta del numeral 4 fue NO</a:t>
              </a:r>
              <a:r>
                <a:rPr lang="es-MX" sz="1800" b="0" dirty="0">
                  <a:solidFill>
                    <a:srgbClr val="202124"/>
                  </a:solidFill>
                  <a:effectLst/>
                  <a:latin typeface="docs-Roboto"/>
                </a:rPr>
                <a:t>, por favor indíquenos el motivo. </a:t>
              </a:r>
            </a:p>
          </p:txBody>
        </p:sp>
        <p:sp>
          <p:nvSpPr>
            <p:cNvPr id="4" name="Google Shape;300;p14">
              <a:extLst>
                <a:ext uri="{FF2B5EF4-FFF2-40B4-BE49-F238E27FC236}">
                  <a16:creationId xmlns:a16="http://schemas.microsoft.com/office/drawing/2014/main" id="{7F980F79-42CF-59E8-A5EC-E7E4B2DCEE8B}"/>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 name="Google Shape;307;p14">
            <a:extLst>
              <a:ext uri="{FF2B5EF4-FFF2-40B4-BE49-F238E27FC236}">
                <a16:creationId xmlns:a16="http://schemas.microsoft.com/office/drawing/2014/main" id="{682B5A9B-0BDA-F180-3C76-E197A1012EC7}"/>
              </a:ext>
            </a:extLst>
          </p:cNvPr>
          <p:cNvSpPr txBox="1"/>
          <p:nvPr/>
        </p:nvSpPr>
        <p:spPr>
          <a:xfrm>
            <a:off x="989229" y="2873331"/>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Ambiente laboral</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(295 RESPUESTAS)</a:t>
            </a:r>
          </a:p>
        </p:txBody>
      </p:sp>
      <p:sp>
        <p:nvSpPr>
          <p:cNvPr id="6" name="Google Shape;301;p14">
            <a:extLst>
              <a:ext uri="{FF2B5EF4-FFF2-40B4-BE49-F238E27FC236}">
                <a16:creationId xmlns:a16="http://schemas.microsoft.com/office/drawing/2014/main" id="{2E4FE0B3-0E41-7F28-0437-A47B7ACE1CC2}"/>
              </a:ext>
            </a:extLst>
          </p:cNvPr>
          <p:cNvSpPr/>
          <p:nvPr/>
        </p:nvSpPr>
        <p:spPr>
          <a:xfrm>
            <a:off x="56618" y="2790430"/>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91%</a:t>
            </a:r>
            <a:endParaRPr dirty="0">
              <a:solidFill>
                <a:schemeClr val="lt1"/>
              </a:solidFill>
            </a:endParaRPr>
          </a:p>
        </p:txBody>
      </p:sp>
      <p:sp>
        <p:nvSpPr>
          <p:cNvPr id="24" name="Google Shape;307;p14">
            <a:extLst>
              <a:ext uri="{FF2B5EF4-FFF2-40B4-BE49-F238E27FC236}">
                <a16:creationId xmlns:a16="http://schemas.microsoft.com/office/drawing/2014/main" id="{BD9C8208-97EA-5C68-010B-4229C88F5193}"/>
              </a:ext>
            </a:extLst>
          </p:cNvPr>
          <p:cNvSpPr txBox="1"/>
          <p:nvPr/>
        </p:nvSpPr>
        <p:spPr>
          <a:xfrm>
            <a:off x="981109" y="3641544"/>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Se encuentra laborando lejos de su núcleo familiar</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(180 RESPUESTAS)</a:t>
            </a:r>
          </a:p>
        </p:txBody>
      </p:sp>
      <p:sp>
        <p:nvSpPr>
          <p:cNvPr id="25" name="Google Shape;301;p14">
            <a:extLst>
              <a:ext uri="{FF2B5EF4-FFF2-40B4-BE49-F238E27FC236}">
                <a16:creationId xmlns:a16="http://schemas.microsoft.com/office/drawing/2014/main" id="{C410C141-80E9-D82C-E33D-1D9C2B7D70DE}"/>
              </a:ext>
            </a:extLst>
          </p:cNvPr>
          <p:cNvSpPr/>
          <p:nvPr/>
        </p:nvSpPr>
        <p:spPr>
          <a:xfrm>
            <a:off x="49825" y="3743840"/>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55%</a:t>
            </a:r>
            <a:endParaRPr dirty="0">
              <a:solidFill>
                <a:schemeClr val="lt1"/>
              </a:solidFill>
            </a:endParaRPr>
          </a:p>
        </p:txBody>
      </p:sp>
      <p:sp>
        <p:nvSpPr>
          <p:cNvPr id="51" name="Google Shape;307;p14">
            <a:extLst>
              <a:ext uri="{FF2B5EF4-FFF2-40B4-BE49-F238E27FC236}">
                <a16:creationId xmlns:a16="http://schemas.microsoft.com/office/drawing/2014/main" id="{C776F2B7-934F-5EF7-7C9A-7F19991D4554}"/>
              </a:ext>
            </a:extLst>
          </p:cNvPr>
          <p:cNvSpPr txBox="1"/>
          <p:nvPr/>
        </p:nvSpPr>
        <p:spPr>
          <a:xfrm>
            <a:off x="1008287" y="4648182"/>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Tiene funciones diferentes para lo cual fue vinculado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(111 RESPUESTAS)</a:t>
            </a:r>
          </a:p>
        </p:txBody>
      </p:sp>
      <p:sp>
        <p:nvSpPr>
          <p:cNvPr id="52" name="Google Shape;301;p14">
            <a:extLst>
              <a:ext uri="{FF2B5EF4-FFF2-40B4-BE49-F238E27FC236}">
                <a16:creationId xmlns:a16="http://schemas.microsoft.com/office/drawing/2014/main" id="{38A07B26-63B3-29F7-7F88-FE11B6E70CC7}"/>
              </a:ext>
            </a:extLst>
          </p:cNvPr>
          <p:cNvSpPr/>
          <p:nvPr/>
        </p:nvSpPr>
        <p:spPr>
          <a:xfrm>
            <a:off x="73737" y="466497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34%</a:t>
            </a:r>
            <a:endParaRPr dirty="0">
              <a:solidFill>
                <a:schemeClr val="lt1"/>
              </a:solidFill>
            </a:endParaRPr>
          </a:p>
        </p:txBody>
      </p:sp>
      <p:sp>
        <p:nvSpPr>
          <p:cNvPr id="55" name="Google Shape;307;p14">
            <a:extLst>
              <a:ext uri="{FF2B5EF4-FFF2-40B4-BE49-F238E27FC236}">
                <a16:creationId xmlns:a16="http://schemas.microsoft.com/office/drawing/2014/main" id="{34E0DABA-ED4D-69B1-29A5-F17FBAAB05F8}"/>
              </a:ext>
            </a:extLst>
          </p:cNvPr>
          <p:cNvSpPr txBox="1"/>
          <p:nvPr/>
        </p:nvSpPr>
        <p:spPr>
          <a:xfrm>
            <a:off x="977859" y="5654820"/>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Relaciones interpersonales con el jefe inmediato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(108 RESPUESTAS)</a:t>
            </a:r>
          </a:p>
        </p:txBody>
      </p:sp>
      <p:sp>
        <p:nvSpPr>
          <p:cNvPr id="56" name="Google Shape;301;p14">
            <a:extLst>
              <a:ext uri="{FF2B5EF4-FFF2-40B4-BE49-F238E27FC236}">
                <a16:creationId xmlns:a16="http://schemas.microsoft.com/office/drawing/2014/main" id="{C8344DAE-3F0D-F4C4-1C41-A028AFAF5E5D}"/>
              </a:ext>
            </a:extLst>
          </p:cNvPr>
          <p:cNvSpPr/>
          <p:nvPr/>
        </p:nvSpPr>
        <p:spPr>
          <a:xfrm>
            <a:off x="73737" y="558610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33%</a:t>
            </a:r>
            <a:endParaRPr dirty="0">
              <a:solidFill>
                <a:schemeClr val="lt1"/>
              </a:solidFill>
            </a:endParaRPr>
          </a:p>
        </p:txBody>
      </p:sp>
      <p:sp>
        <p:nvSpPr>
          <p:cNvPr id="10" name="Google Shape;300;p14">
            <a:extLst>
              <a:ext uri="{FF2B5EF4-FFF2-40B4-BE49-F238E27FC236}">
                <a16:creationId xmlns:a16="http://schemas.microsoft.com/office/drawing/2014/main" id="{9BD56683-7425-75FB-EAFE-645056641B77}"/>
              </a:ext>
            </a:extLst>
          </p:cNvPr>
          <p:cNvSpPr txBox="1"/>
          <p:nvPr/>
        </p:nvSpPr>
        <p:spPr>
          <a:xfrm>
            <a:off x="5653158" y="1445091"/>
            <a:ext cx="6471997" cy="105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3" name="Google Shape;307;p14">
            <a:extLst>
              <a:ext uri="{FF2B5EF4-FFF2-40B4-BE49-F238E27FC236}">
                <a16:creationId xmlns:a16="http://schemas.microsoft.com/office/drawing/2014/main" id="{26C59F4A-5A2A-5F8B-1889-6C65E6A263E1}"/>
              </a:ext>
            </a:extLst>
          </p:cNvPr>
          <p:cNvSpPr txBox="1"/>
          <p:nvPr/>
        </p:nvSpPr>
        <p:spPr>
          <a:xfrm>
            <a:off x="3864276" y="3239989"/>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Relaciones interpersonales con los compañeros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(77 RESPUESTAS)</a:t>
            </a:r>
          </a:p>
        </p:txBody>
      </p:sp>
      <p:sp>
        <p:nvSpPr>
          <p:cNvPr id="14" name="Google Shape;301;p14">
            <a:extLst>
              <a:ext uri="{FF2B5EF4-FFF2-40B4-BE49-F238E27FC236}">
                <a16:creationId xmlns:a16="http://schemas.microsoft.com/office/drawing/2014/main" id="{D41856F7-83BB-8607-63C4-8DA30BC6D5EF}"/>
              </a:ext>
            </a:extLst>
          </p:cNvPr>
          <p:cNvSpPr/>
          <p:nvPr/>
        </p:nvSpPr>
        <p:spPr>
          <a:xfrm>
            <a:off x="2883905" y="318936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24%</a:t>
            </a:r>
            <a:endParaRPr dirty="0">
              <a:solidFill>
                <a:schemeClr val="lt1"/>
              </a:solidFill>
            </a:endParaRPr>
          </a:p>
        </p:txBody>
      </p:sp>
      <p:sp>
        <p:nvSpPr>
          <p:cNvPr id="15" name="Google Shape;307;p14">
            <a:extLst>
              <a:ext uri="{FF2B5EF4-FFF2-40B4-BE49-F238E27FC236}">
                <a16:creationId xmlns:a16="http://schemas.microsoft.com/office/drawing/2014/main" id="{4C08AE12-96EB-45AB-99DB-6AD80F8A715C}"/>
              </a:ext>
            </a:extLst>
          </p:cNvPr>
          <p:cNvSpPr txBox="1"/>
          <p:nvPr/>
        </p:nvSpPr>
        <p:spPr>
          <a:xfrm>
            <a:off x="3973742" y="4240437"/>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Usted concurso por un cargo inferior a su carrera</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(74 RESPUESTAS)</a:t>
            </a:r>
          </a:p>
        </p:txBody>
      </p:sp>
      <p:sp>
        <p:nvSpPr>
          <p:cNvPr id="16" name="Google Shape;301;p14">
            <a:extLst>
              <a:ext uri="{FF2B5EF4-FFF2-40B4-BE49-F238E27FC236}">
                <a16:creationId xmlns:a16="http://schemas.microsoft.com/office/drawing/2014/main" id="{01ABC6B9-8A75-7FE9-C9D1-56B71629CAAB}"/>
              </a:ext>
            </a:extLst>
          </p:cNvPr>
          <p:cNvSpPr/>
          <p:nvPr/>
        </p:nvSpPr>
        <p:spPr>
          <a:xfrm>
            <a:off x="2924872" y="411049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23%</a:t>
            </a:r>
            <a:endParaRPr dirty="0">
              <a:solidFill>
                <a:schemeClr val="lt1"/>
              </a:solidFill>
            </a:endParaRPr>
          </a:p>
        </p:txBody>
      </p:sp>
      <p:sp>
        <p:nvSpPr>
          <p:cNvPr id="17" name="Google Shape;307;p14">
            <a:extLst>
              <a:ext uri="{FF2B5EF4-FFF2-40B4-BE49-F238E27FC236}">
                <a16:creationId xmlns:a16="http://schemas.microsoft.com/office/drawing/2014/main" id="{087CCBB6-EFC6-064A-630B-AF97AB6DB3EC}"/>
              </a:ext>
            </a:extLst>
          </p:cNvPr>
          <p:cNvSpPr txBox="1"/>
          <p:nvPr/>
        </p:nvSpPr>
        <p:spPr>
          <a:xfrm>
            <a:off x="3905626" y="5161569"/>
            <a:ext cx="1993500"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El proceso de adaptación laboral no ha sido adecuado y/o satisfactorio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(68 RESPUESTAS)</a:t>
            </a:r>
          </a:p>
        </p:txBody>
      </p:sp>
      <p:sp>
        <p:nvSpPr>
          <p:cNvPr id="18" name="Google Shape;301;p14">
            <a:extLst>
              <a:ext uri="{FF2B5EF4-FFF2-40B4-BE49-F238E27FC236}">
                <a16:creationId xmlns:a16="http://schemas.microsoft.com/office/drawing/2014/main" id="{E59CAF89-754F-287C-18AB-614C15B755C2}"/>
              </a:ext>
            </a:extLst>
          </p:cNvPr>
          <p:cNvSpPr/>
          <p:nvPr/>
        </p:nvSpPr>
        <p:spPr>
          <a:xfrm>
            <a:off x="2948784" y="5031631"/>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21%</a:t>
            </a:r>
            <a:endParaRPr dirty="0">
              <a:solidFill>
                <a:schemeClr val="lt1"/>
              </a:solidFill>
            </a:endParaRPr>
          </a:p>
        </p:txBody>
      </p:sp>
      <p:sp>
        <p:nvSpPr>
          <p:cNvPr id="33" name="Google Shape;307;p14">
            <a:extLst>
              <a:ext uri="{FF2B5EF4-FFF2-40B4-BE49-F238E27FC236}">
                <a16:creationId xmlns:a16="http://schemas.microsoft.com/office/drawing/2014/main" id="{633B6883-05CC-97B4-924B-F5F71D698ABD}"/>
              </a:ext>
            </a:extLst>
          </p:cNvPr>
          <p:cNvSpPr txBox="1"/>
          <p:nvPr/>
        </p:nvSpPr>
        <p:spPr>
          <a:xfrm>
            <a:off x="1718005" y="1676649"/>
            <a:ext cx="2327467"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¿Se siente a gusto trabajando en el INPEC?</a:t>
            </a:r>
          </a:p>
        </p:txBody>
      </p:sp>
      <p:sp>
        <p:nvSpPr>
          <p:cNvPr id="36" name="Google Shape;301;p14">
            <a:extLst>
              <a:ext uri="{FF2B5EF4-FFF2-40B4-BE49-F238E27FC236}">
                <a16:creationId xmlns:a16="http://schemas.microsoft.com/office/drawing/2014/main" id="{CCD821DA-C3AF-3DE6-8833-6CB26CA4679A}"/>
              </a:ext>
            </a:extLst>
          </p:cNvPr>
          <p:cNvSpPr/>
          <p:nvPr/>
        </p:nvSpPr>
        <p:spPr>
          <a:xfrm>
            <a:off x="541503" y="1474270"/>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81%</a:t>
            </a:r>
            <a:endParaRPr dirty="0">
              <a:solidFill>
                <a:schemeClr val="lt1"/>
              </a:solidFill>
            </a:endParaRPr>
          </a:p>
        </p:txBody>
      </p:sp>
      <p:sp>
        <p:nvSpPr>
          <p:cNvPr id="37" name="Google Shape;301;p14">
            <a:extLst>
              <a:ext uri="{FF2B5EF4-FFF2-40B4-BE49-F238E27FC236}">
                <a16:creationId xmlns:a16="http://schemas.microsoft.com/office/drawing/2014/main" id="{114DE188-F01C-B256-6E0C-200A9B76B6AD}"/>
              </a:ext>
            </a:extLst>
          </p:cNvPr>
          <p:cNvSpPr/>
          <p:nvPr/>
        </p:nvSpPr>
        <p:spPr>
          <a:xfrm>
            <a:off x="4457956" y="1564984"/>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19%</a:t>
            </a:r>
            <a:endParaRPr dirty="0">
              <a:solidFill>
                <a:schemeClr val="lt1"/>
              </a:solidFill>
            </a:endParaRPr>
          </a:p>
        </p:txBody>
      </p:sp>
      <p:cxnSp>
        <p:nvCxnSpPr>
          <p:cNvPr id="38" name="Google Shape;352;p15">
            <a:extLst>
              <a:ext uri="{FF2B5EF4-FFF2-40B4-BE49-F238E27FC236}">
                <a16:creationId xmlns:a16="http://schemas.microsoft.com/office/drawing/2014/main" id="{0208CCCB-1F5B-B51A-5374-EC780DDE787B}"/>
              </a:ext>
            </a:extLst>
          </p:cNvPr>
          <p:cNvCxnSpPr/>
          <p:nvPr/>
        </p:nvCxnSpPr>
        <p:spPr>
          <a:xfrm>
            <a:off x="5913163" y="1390464"/>
            <a:ext cx="0" cy="4895385"/>
          </a:xfrm>
          <a:prstGeom prst="straightConnector1">
            <a:avLst/>
          </a:prstGeom>
          <a:noFill/>
          <a:ln w="38100" cap="flat" cmpd="sng">
            <a:solidFill>
              <a:srgbClr val="FFC000"/>
            </a:solidFill>
            <a:prstDash val="dot"/>
            <a:round/>
            <a:headEnd type="none" w="sm" len="sm"/>
            <a:tailEnd type="none" w="sm" len="sm"/>
          </a:ln>
        </p:spPr>
      </p:cxnSp>
    </p:spTree>
    <p:extLst>
      <p:ext uri="{BB962C8B-B14F-4D97-AF65-F5344CB8AC3E}">
        <p14:creationId xmlns:p14="http://schemas.microsoft.com/office/powerpoint/2010/main" val="622829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pSp>
        <p:nvGrpSpPr>
          <p:cNvPr id="2" name="Google Shape;298;p14">
            <a:extLst>
              <a:ext uri="{FF2B5EF4-FFF2-40B4-BE49-F238E27FC236}">
                <a16:creationId xmlns:a16="http://schemas.microsoft.com/office/drawing/2014/main" id="{DC8E046E-0FFD-9D03-9660-A36178C32C8B}"/>
              </a:ext>
            </a:extLst>
          </p:cNvPr>
          <p:cNvGrpSpPr/>
          <p:nvPr/>
        </p:nvGrpSpPr>
        <p:grpSpPr>
          <a:xfrm>
            <a:off x="-375997" y="972522"/>
            <a:ext cx="6471997" cy="1323399"/>
            <a:chOff x="446048" y="1390983"/>
            <a:chExt cx="3490200" cy="3475760"/>
          </a:xfrm>
        </p:grpSpPr>
        <p:sp>
          <p:nvSpPr>
            <p:cNvPr id="3" name="Google Shape;299;p14">
              <a:extLst>
                <a:ext uri="{FF2B5EF4-FFF2-40B4-BE49-F238E27FC236}">
                  <a16:creationId xmlns:a16="http://schemas.microsoft.com/office/drawing/2014/main" id="{A60261B0-F9C8-6209-1D32-A1F8CB9F3098}"/>
                </a:ext>
              </a:extLst>
            </p:cNvPr>
            <p:cNvSpPr txBox="1"/>
            <p:nvPr/>
          </p:nvSpPr>
          <p:spPr>
            <a:xfrm>
              <a:off x="1219506" y="1390983"/>
              <a:ext cx="2187690" cy="347576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2000" b="0" i="0" dirty="0">
                  <a:solidFill>
                    <a:srgbClr val="202124"/>
                  </a:solidFill>
                  <a:effectLst/>
                  <a:latin typeface="Times New Roman" panose="02020603050405020304" pitchFamily="18" charset="0"/>
                  <a:cs typeface="Times New Roman" panose="02020603050405020304" pitchFamily="18" charset="0"/>
                </a:rPr>
                <a:t>¿Cuáles de los siguientes factores cree usted que podrían llegar a generar un aumento en los niveles de motivación del Servidor Público?</a:t>
              </a:r>
              <a:endParaRPr sz="9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4" name="Google Shape;300;p14">
              <a:extLst>
                <a:ext uri="{FF2B5EF4-FFF2-40B4-BE49-F238E27FC236}">
                  <a16:creationId xmlns:a16="http://schemas.microsoft.com/office/drawing/2014/main" id="{7F980F79-42CF-59E8-A5EC-E7E4B2DCEE8B}"/>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 name="Google Shape;307;p14">
            <a:extLst>
              <a:ext uri="{FF2B5EF4-FFF2-40B4-BE49-F238E27FC236}">
                <a16:creationId xmlns:a16="http://schemas.microsoft.com/office/drawing/2014/main" id="{682B5A9B-0BDA-F180-3C76-E197A1012EC7}"/>
              </a:ext>
            </a:extLst>
          </p:cNvPr>
          <p:cNvSpPr txBox="1"/>
          <p:nvPr/>
        </p:nvSpPr>
        <p:spPr>
          <a:xfrm>
            <a:off x="1105937" y="4109544"/>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El crecimiento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(800 RESPUESTAS)</a:t>
            </a:r>
          </a:p>
        </p:txBody>
      </p:sp>
      <p:sp>
        <p:nvSpPr>
          <p:cNvPr id="6" name="Google Shape;301;p14">
            <a:extLst>
              <a:ext uri="{FF2B5EF4-FFF2-40B4-BE49-F238E27FC236}">
                <a16:creationId xmlns:a16="http://schemas.microsoft.com/office/drawing/2014/main" id="{2E4FE0B3-0E41-7F28-0437-A47B7ACE1CC2}"/>
              </a:ext>
            </a:extLst>
          </p:cNvPr>
          <p:cNvSpPr/>
          <p:nvPr/>
        </p:nvSpPr>
        <p:spPr>
          <a:xfrm>
            <a:off x="196359" y="3972250"/>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47%</a:t>
            </a:r>
            <a:endParaRPr dirty="0">
              <a:solidFill>
                <a:schemeClr val="lt1"/>
              </a:solidFill>
            </a:endParaRPr>
          </a:p>
        </p:txBody>
      </p:sp>
      <p:sp>
        <p:nvSpPr>
          <p:cNvPr id="24" name="Google Shape;307;p14">
            <a:extLst>
              <a:ext uri="{FF2B5EF4-FFF2-40B4-BE49-F238E27FC236}">
                <a16:creationId xmlns:a16="http://schemas.microsoft.com/office/drawing/2014/main" id="{BD9C8208-97EA-5C68-010B-4229C88F5193}"/>
              </a:ext>
            </a:extLst>
          </p:cNvPr>
          <p:cNvSpPr txBox="1"/>
          <p:nvPr/>
        </p:nvSpPr>
        <p:spPr>
          <a:xfrm>
            <a:off x="1201336" y="5577716"/>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El reconocimiento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(773 RESPUESTAS)</a:t>
            </a:r>
          </a:p>
        </p:txBody>
      </p:sp>
      <p:sp>
        <p:nvSpPr>
          <p:cNvPr id="25" name="Google Shape;301;p14">
            <a:extLst>
              <a:ext uri="{FF2B5EF4-FFF2-40B4-BE49-F238E27FC236}">
                <a16:creationId xmlns:a16="http://schemas.microsoft.com/office/drawing/2014/main" id="{C410C141-80E9-D82C-E33D-1D9C2B7D70DE}"/>
              </a:ext>
            </a:extLst>
          </p:cNvPr>
          <p:cNvSpPr/>
          <p:nvPr/>
        </p:nvSpPr>
        <p:spPr>
          <a:xfrm>
            <a:off x="203140" y="5395109"/>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45%</a:t>
            </a:r>
            <a:endParaRPr dirty="0">
              <a:solidFill>
                <a:schemeClr val="lt1"/>
              </a:solidFill>
            </a:endParaRPr>
          </a:p>
        </p:txBody>
      </p:sp>
      <p:sp>
        <p:nvSpPr>
          <p:cNvPr id="53" name="Google Shape;307;p14">
            <a:extLst>
              <a:ext uri="{FF2B5EF4-FFF2-40B4-BE49-F238E27FC236}">
                <a16:creationId xmlns:a16="http://schemas.microsoft.com/office/drawing/2014/main" id="{66B9DC6B-36D9-E2F9-D7C0-94C6D1853563}"/>
              </a:ext>
            </a:extLst>
          </p:cNvPr>
          <p:cNvSpPr txBox="1"/>
          <p:nvPr/>
        </p:nvSpPr>
        <p:spPr>
          <a:xfrm>
            <a:off x="1205632" y="2804577"/>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El reconocimiento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(1114 RESPUESTAS)</a:t>
            </a:r>
          </a:p>
        </p:txBody>
      </p:sp>
      <p:sp>
        <p:nvSpPr>
          <p:cNvPr id="54" name="Google Shape;301;p14">
            <a:extLst>
              <a:ext uri="{FF2B5EF4-FFF2-40B4-BE49-F238E27FC236}">
                <a16:creationId xmlns:a16="http://schemas.microsoft.com/office/drawing/2014/main" id="{361BCE31-D20D-753F-AD0E-4DD57D436888}"/>
              </a:ext>
            </a:extLst>
          </p:cNvPr>
          <p:cNvSpPr/>
          <p:nvPr/>
        </p:nvSpPr>
        <p:spPr>
          <a:xfrm>
            <a:off x="208713" y="2638441"/>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65%</a:t>
            </a:r>
            <a:endParaRPr dirty="0">
              <a:solidFill>
                <a:schemeClr val="lt1"/>
              </a:solidFill>
            </a:endParaRPr>
          </a:p>
        </p:txBody>
      </p:sp>
      <p:cxnSp>
        <p:nvCxnSpPr>
          <p:cNvPr id="7" name="Google Shape;352;p15">
            <a:extLst>
              <a:ext uri="{FF2B5EF4-FFF2-40B4-BE49-F238E27FC236}">
                <a16:creationId xmlns:a16="http://schemas.microsoft.com/office/drawing/2014/main" id="{9F34E2BE-651B-34A2-B765-0D65F2B80E45}"/>
              </a:ext>
            </a:extLst>
          </p:cNvPr>
          <p:cNvCxnSpPr/>
          <p:nvPr/>
        </p:nvCxnSpPr>
        <p:spPr>
          <a:xfrm>
            <a:off x="5913163" y="1390464"/>
            <a:ext cx="0" cy="4895385"/>
          </a:xfrm>
          <a:prstGeom prst="straightConnector1">
            <a:avLst/>
          </a:prstGeom>
          <a:noFill/>
          <a:ln w="38100" cap="flat" cmpd="sng">
            <a:solidFill>
              <a:srgbClr val="FFC000"/>
            </a:solidFill>
            <a:prstDash val="dot"/>
            <a:round/>
            <a:headEnd type="none" w="sm" len="sm"/>
            <a:tailEnd type="none" w="sm" len="sm"/>
          </a:ln>
        </p:spPr>
      </p:cxnSp>
      <p:grpSp>
        <p:nvGrpSpPr>
          <p:cNvPr id="8" name="Google Shape;298;p14">
            <a:extLst>
              <a:ext uri="{FF2B5EF4-FFF2-40B4-BE49-F238E27FC236}">
                <a16:creationId xmlns:a16="http://schemas.microsoft.com/office/drawing/2014/main" id="{D0286518-D93F-D788-0E3A-4D4FB27EDDC6}"/>
              </a:ext>
            </a:extLst>
          </p:cNvPr>
          <p:cNvGrpSpPr/>
          <p:nvPr/>
        </p:nvGrpSpPr>
        <p:grpSpPr>
          <a:xfrm>
            <a:off x="5653158" y="972522"/>
            <a:ext cx="6471997" cy="1323399"/>
            <a:chOff x="446048" y="1390983"/>
            <a:chExt cx="3490200" cy="3475760"/>
          </a:xfrm>
        </p:grpSpPr>
        <p:sp>
          <p:nvSpPr>
            <p:cNvPr id="9" name="Google Shape;299;p14">
              <a:extLst>
                <a:ext uri="{FF2B5EF4-FFF2-40B4-BE49-F238E27FC236}">
                  <a16:creationId xmlns:a16="http://schemas.microsoft.com/office/drawing/2014/main" id="{A00F9559-B1A9-90D6-CD04-C8BD2E74CBD5}"/>
                </a:ext>
              </a:extLst>
            </p:cNvPr>
            <p:cNvSpPr txBox="1"/>
            <p:nvPr/>
          </p:nvSpPr>
          <p:spPr>
            <a:xfrm>
              <a:off x="1219506" y="1390983"/>
              <a:ext cx="2187690" cy="347576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2000" b="0" i="0" dirty="0">
                  <a:solidFill>
                    <a:srgbClr val="202124"/>
                  </a:solidFill>
                  <a:effectLst/>
                  <a:latin typeface="Times New Roman" panose="02020603050405020304" pitchFamily="18" charset="0"/>
                  <a:cs typeface="Times New Roman" panose="02020603050405020304" pitchFamily="18" charset="0"/>
                </a:rPr>
                <a:t>En su opinión, ¿Qué factores organizacionales cree que generan que un servidor del INPEC, esté más motivado que otro? </a:t>
              </a:r>
              <a:endParaRPr sz="7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10" name="Google Shape;300;p14">
              <a:extLst>
                <a:ext uri="{FF2B5EF4-FFF2-40B4-BE49-F238E27FC236}">
                  <a16:creationId xmlns:a16="http://schemas.microsoft.com/office/drawing/2014/main" id="{9BD56683-7425-75FB-EAFE-645056641B77}"/>
                </a:ext>
              </a:extLst>
            </p:cNvPr>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cxnSp>
        <p:nvCxnSpPr>
          <p:cNvPr id="34" name="Google Shape;352;p15">
            <a:extLst>
              <a:ext uri="{FF2B5EF4-FFF2-40B4-BE49-F238E27FC236}">
                <a16:creationId xmlns:a16="http://schemas.microsoft.com/office/drawing/2014/main" id="{6BBF1138-919B-27CD-6A59-CC334A11AD7C}"/>
              </a:ext>
            </a:extLst>
          </p:cNvPr>
          <p:cNvCxnSpPr/>
          <p:nvPr/>
        </p:nvCxnSpPr>
        <p:spPr>
          <a:xfrm>
            <a:off x="11942318" y="1390464"/>
            <a:ext cx="0" cy="4895385"/>
          </a:xfrm>
          <a:prstGeom prst="straightConnector1">
            <a:avLst/>
          </a:prstGeom>
          <a:noFill/>
          <a:ln w="38100" cap="flat" cmpd="sng">
            <a:solidFill>
              <a:srgbClr val="FFC000"/>
            </a:solidFill>
            <a:prstDash val="dot"/>
            <a:round/>
            <a:headEnd type="none" w="sm" len="sm"/>
            <a:tailEnd type="none" w="sm" len="sm"/>
          </a:ln>
        </p:spPr>
      </p:cxnSp>
      <p:sp>
        <p:nvSpPr>
          <p:cNvPr id="13" name="Google Shape;307;p14">
            <a:extLst>
              <a:ext uri="{FF2B5EF4-FFF2-40B4-BE49-F238E27FC236}">
                <a16:creationId xmlns:a16="http://schemas.microsoft.com/office/drawing/2014/main" id="{26C59F4A-5A2A-5F8B-1889-6C65E6A263E1}"/>
              </a:ext>
            </a:extLst>
          </p:cNvPr>
          <p:cNvSpPr txBox="1"/>
          <p:nvPr/>
        </p:nvSpPr>
        <p:spPr>
          <a:xfrm>
            <a:off x="3937474" y="3559127"/>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La responsabilidad</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(267 RESPUESTAS)</a:t>
            </a:r>
          </a:p>
        </p:txBody>
      </p:sp>
      <p:sp>
        <p:nvSpPr>
          <p:cNvPr id="14" name="Google Shape;301;p14">
            <a:extLst>
              <a:ext uri="{FF2B5EF4-FFF2-40B4-BE49-F238E27FC236}">
                <a16:creationId xmlns:a16="http://schemas.microsoft.com/office/drawing/2014/main" id="{D41856F7-83BB-8607-63C4-8DA30BC6D5EF}"/>
              </a:ext>
            </a:extLst>
          </p:cNvPr>
          <p:cNvSpPr/>
          <p:nvPr/>
        </p:nvSpPr>
        <p:spPr>
          <a:xfrm>
            <a:off x="3114871" y="3400456"/>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16%</a:t>
            </a:r>
            <a:endParaRPr dirty="0">
              <a:solidFill>
                <a:schemeClr val="lt1"/>
              </a:solidFill>
            </a:endParaRPr>
          </a:p>
        </p:txBody>
      </p:sp>
      <p:sp>
        <p:nvSpPr>
          <p:cNvPr id="15" name="Google Shape;307;p14">
            <a:extLst>
              <a:ext uri="{FF2B5EF4-FFF2-40B4-BE49-F238E27FC236}">
                <a16:creationId xmlns:a16="http://schemas.microsoft.com/office/drawing/2014/main" id="{4C08AE12-96EB-45AB-99DB-6AD80F8A715C}"/>
              </a:ext>
            </a:extLst>
          </p:cNvPr>
          <p:cNvSpPr txBox="1"/>
          <p:nvPr/>
        </p:nvSpPr>
        <p:spPr>
          <a:xfrm>
            <a:off x="3975891" y="5059935"/>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El trabajo en sí mismo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(143 RESPUESTAS)</a:t>
            </a:r>
          </a:p>
        </p:txBody>
      </p:sp>
      <p:sp>
        <p:nvSpPr>
          <p:cNvPr id="16" name="Google Shape;301;p14">
            <a:extLst>
              <a:ext uri="{FF2B5EF4-FFF2-40B4-BE49-F238E27FC236}">
                <a16:creationId xmlns:a16="http://schemas.microsoft.com/office/drawing/2014/main" id="{01ABC6B9-8A75-7FE9-C9D1-56B71629CAAB}"/>
              </a:ext>
            </a:extLst>
          </p:cNvPr>
          <p:cNvSpPr/>
          <p:nvPr/>
        </p:nvSpPr>
        <p:spPr>
          <a:xfrm>
            <a:off x="3132385" y="481823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8%</a:t>
            </a:r>
            <a:endParaRPr dirty="0">
              <a:solidFill>
                <a:schemeClr val="lt1"/>
              </a:solidFill>
            </a:endParaRPr>
          </a:p>
        </p:txBody>
      </p:sp>
      <p:sp>
        <p:nvSpPr>
          <p:cNvPr id="33" name="Google Shape;307;p14">
            <a:extLst>
              <a:ext uri="{FF2B5EF4-FFF2-40B4-BE49-F238E27FC236}">
                <a16:creationId xmlns:a16="http://schemas.microsoft.com/office/drawing/2014/main" id="{BD446B78-388A-3E4F-E0AE-D1D51E19FEF6}"/>
              </a:ext>
            </a:extLst>
          </p:cNvPr>
          <p:cNvSpPr txBox="1"/>
          <p:nvPr/>
        </p:nvSpPr>
        <p:spPr>
          <a:xfrm>
            <a:off x="6930908" y="4152518"/>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Liderazgo por parte de su jefe inmediato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(736 RESPUESTAS)</a:t>
            </a:r>
          </a:p>
        </p:txBody>
      </p:sp>
      <p:sp>
        <p:nvSpPr>
          <p:cNvPr id="36" name="Google Shape;301;p14">
            <a:extLst>
              <a:ext uri="{FF2B5EF4-FFF2-40B4-BE49-F238E27FC236}">
                <a16:creationId xmlns:a16="http://schemas.microsoft.com/office/drawing/2014/main" id="{2E58A581-56AC-F985-317F-2AEF74DAAC16}"/>
              </a:ext>
            </a:extLst>
          </p:cNvPr>
          <p:cNvSpPr/>
          <p:nvPr/>
        </p:nvSpPr>
        <p:spPr>
          <a:xfrm>
            <a:off x="6021330" y="4015224"/>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43%</a:t>
            </a:r>
            <a:endParaRPr dirty="0">
              <a:solidFill>
                <a:schemeClr val="lt1"/>
              </a:solidFill>
            </a:endParaRPr>
          </a:p>
        </p:txBody>
      </p:sp>
      <p:sp>
        <p:nvSpPr>
          <p:cNvPr id="37" name="Google Shape;307;p14">
            <a:extLst>
              <a:ext uri="{FF2B5EF4-FFF2-40B4-BE49-F238E27FC236}">
                <a16:creationId xmlns:a16="http://schemas.microsoft.com/office/drawing/2014/main" id="{9505CA0C-35A8-AFB5-03F8-F24E5008FF32}"/>
              </a:ext>
            </a:extLst>
          </p:cNvPr>
          <p:cNvSpPr txBox="1"/>
          <p:nvPr/>
        </p:nvSpPr>
        <p:spPr>
          <a:xfrm>
            <a:off x="7026307" y="5620690"/>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Realización de labores con las que se siente a gusto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(688 RESPUESTAS)</a:t>
            </a:r>
          </a:p>
        </p:txBody>
      </p:sp>
      <p:sp>
        <p:nvSpPr>
          <p:cNvPr id="38" name="Google Shape;301;p14">
            <a:extLst>
              <a:ext uri="{FF2B5EF4-FFF2-40B4-BE49-F238E27FC236}">
                <a16:creationId xmlns:a16="http://schemas.microsoft.com/office/drawing/2014/main" id="{46C3DBB4-7614-F52F-50D4-B3C3B8CEA85D}"/>
              </a:ext>
            </a:extLst>
          </p:cNvPr>
          <p:cNvSpPr/>
          <p:nvPr/>
        </p:nvSpPr>
        <p:spPr>
          <a:xfrm>
            <a:off x="6028111" y="543808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40%</a:t>
            </a:r>
            <a:endParaRPr dirty="0">
              <a:solidFill>
                <a:schemeClr val="lt1"/>
              </a:solidFill>
            </a:endParaRPr>
          </a:p>
        </p:txBody>
      </p:sp>
      <p:sp>
        <p:nvSpPr>
          <p:cNvPr id="39" name="Google Shape;307;p14">
            <a:extLst>
              <a:ext uri="{FF2B5EF4-FFF2-40B4-BE49-F238E27FC236}">
                <a16:creationId xmlns:a16="http://schemas.microsoft.com/office/drawing/2014/main" id="{AD93BF35-015C-4A82-87C9-BF191122C717}"/>
              </a:ext>
            </a:extLst>
          </p:cNvPr>
          <p:cNvSpPr txBox="1"/>
          <p:nvPr/>
        </p:nvSpPr>
        <p:spPr>
          <a:xfrm>
            <a:off x="7030603" y="2847551"/>
            <a:ext cx="19935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Entorno laboral</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(1205 RESPUESTAS)</a:t>
            </a:r>
          </a:p>
        </p:txBody>
      </p:sp>
      <p:sp>
        <p:nvSpPr>
          <p:cNvPr id="40" name="Google Shape;301;p14">
            <a:extLst>
              <a:ext uri="{FF2B5EF4-FFF2-40B4-BE49-F238E27FC236}">
                <a16:creationId xmlns:a16="http://schemas.microsoft.com/office/drawing/2014/main" id="{DB14F613-8D3E-7A70-AB2E-073B1EFAD259}"/>
              </a:ext>
            </a:extLst>
          </p:cNvPr>
          <p:cNvSpPr/>
          <p:nvPr/>
        </p:nvSpPr>
        <p:spPr>
          <a:xfrm>
            <a:off x="6033684" y="268141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71%</a:t>
            </a:r>
            <a:endParaRPr dirty="0">
              <a:solidFill>
                <a:schemeClr val="lt1"/>
              </a:solidFill>
            </a:endParaRPr>
          </a:p>
        </p:txBody>
      </p:sp>
      <p:sp>
        <p:nvSpPr>
          <p:cNvPr id="41" name="Google Shape;307;p14">
            <a:extLst>
              <a:ext uri="{FF2B5EF4-FFF2-40B4-BE49-F238E27FC236}">
                <a16:creationId xmlns:a16="http://schemas.microsoft.com/office/drawing/2014/main" id="{3A549528-0D13-9AE5-650E-D54F0EB53DC7}"/>
              </a:ext>
            </a:extLst>
          </p:cNvPr>
          <p:cNvSpPr txBox="1"/>
          <p:nvPr/>
        </p:nvSpPr>
        <p:spPr>
          <a:xfrm>
            <a:off x="9762445" y="3602101"/>
            <a:ext cx="19935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Relaciones interpersonales</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(510 RESPUESTAS)</a:t>
            </a:r>
          </a:p>
        </p:txBody>
      </p:sp>
      <p:sp>
        <p:nvSpPr>
          <p:cNvPr id="42" name="Google Shape;301;p14">
            <a:extLst>
              <a:ext uri="{FF2B5EF4-FFF2-40B4-BE49-F238E27FC236}">
                <a16:creationId xmlns:a16="http://schemas.microsoft.com/office/drawing/2014/main" id="{1980F6E6-1DEC-4224-CD6F-C635F3DF3D61}"/>
              </a:ext>
            </a:extLst>
          </p:cNvPr>
          <p:cNvSpPr/>
          <p:nvPr/>
        </p:nvSpPr>
        <p:spPr>
          <a:xfrm>
            <a:off x="8939842" y="344343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30%</a:t>
            </a:r>
            <a:endParaRPr dirty="0">
              <a:solidFill>
                <a:schemeClr val="lt1"/>
              </a:solidFill>
            </a:endParaRPr>
          </a:p>
        </p:txBody>
      </p:sp>
      <p:sp>
        <p:nvSpPr>
          <p:cNvPr id="43" name="Google Shape;307;p14">
            <a:extLst>
              <a:ext uri="{FF2B5EF4-FFF2-40B4-BE49-F238E27FC236}">
                <a16:creationId xmlns:a16="http://schemas.microsoft.com/office/drawing/2014/main" id="{D0E99915-6C14-DFCD-6A0D-38FD88FFBFE6}"/>
              </a:ext>
            </a:extLst>
          </p:cNvPr>
          <p:cNvSpPr txBox="1"/>
          <p:nvPr/>
        </p:nvSpPr>
        <p:spPr>
          <a:xfrm>
            <a:off x="9762445" y="4786399"/>
            <a:ext cx="19935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Material pertinente para el desarrollo de su trabajo</a:t>
            </a:r>
          </a:p>
          <a:p>
            <a:pPr marL="0" lvl="0" indent="0" algn="ctr"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(430 RESPUESTAS)</a:t>
            </a:r>
          </a:p>
        </p:txBody>
      </p:sp>
      <p:sp>
        <p:nvSpPr>
          <p:cNvPr id="44" name="Google Shape;301;p14">
            <a:extLst>
              <a:ext uri="{FF2B5EF4-FFF2-40B4-BE49-F238E27FC236}">
                <a16:creationId xmlns:a16="http://schemas.microsoft.com/office/drawing/2014/main" id="{9B6071E0-F839-4AA9-A66D-3F8C9B3CD0CB}"/>
              </a:ext>
            </a:extLst>
          </p:cNvPr>
          <p:cNvSpPr/>
          <p:nvPr/>
        </p:nvSpPr>
        <p:spPr>
          <a:xfrm>
            <a:off x="8957356" y="4861204"/>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lt1"/>
                </a:solidFill>
              </a:rPr>
              <a:t>25%</a:t>
            </a:r>
            <a:endParaRPr dirty="0">
              <a:solidFill>
                <a:schemeClr val="lt1"/>
              </a:solidFill>
            </a:endParaRPr>
          </a:p>
        </p:txBody>
      </p:sp>
    </p:spTree>
    <p:extLst>
      <p:ext uri="{BB962C8B-B14F-4D97-AF65-F5344CB8AC3E}">
        <p14:creationId xmlns:p14="http://schemas.microsoft.com/office/powerpoint/2010/main" val="3343009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9"/>
          <p:cNvSpPr txBox="1"/>
          <p:nvPr/>
        </p:nvSpPr>
        <p:spPr>
          <a:xfrm>
            <a:off x="2682675" y="2506138"/>
            <a:ext cx="6546851" cy="91247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C4563"/>
              </a:buClr>
              <a:buSzPts val="7200"/>
              <a:buFont typeface="Arial"/>
              <a:buNone/>
            </a:pPr>
            <a:r>
              <a:rPr lang="es-MX" sz="7200" b="1" i="0" u="none" strike="noStrike" cap="none">
                <a:solidFill>
                  <a:srgbClr val="0C4563"/>
                </a:solidFill>
                <a:latin typeface="Arial Narrow"/>
                <a:ea typeface="Arial Narrow"/>
                <a:cs typeface="Arial Narrow"/>
                <a:sym typeface="Arial Narrow"/>
              </a:rPr>
              <a:t>¡Gracias!</a:t>
            </a:r>
            <a:r>
              <a:rPr lang="es-MX" sz="7200" b="0" i="0" u="none" strike="noStrike" cap="none">
                <a:solidFill>
                  <a:srgbClr val="0C4563"/>
                </a:solidFill>
                <a:latin typeface="Arial Narrow"/>
                <a:ea typeface="Arial Narrow"/>
                <a:cs typeface="Arial Narrow"/>
                <a:sym typeface="Arial Narrow"/>
              </a:rPr>
              <a:t>  </a:t>
            </a:r>
            <a:endParaRPr sz="7200" b="0" i="0" u="none" strike="noStrike" cap="none">
              <a:solidFill>
                <a:srgbClr val="F8AA16"/>
              </a:solidFill>
              <a:latin typeface="Arial Narrow"/>
              <a:ea typeface="Arial Narrow"/>
              <a:cs typeface="Arial Narrow"/>
              <a:sym typeface="Arial Narrow"/>
            </a:endParaRPr>
          </a:p>
        </p:txBody>
      </p:sp>
      <p:sp>
        <p:nvSpPr>
          <p:cNvPr id="521" name="Google Shape;521;p39"/>
          <p:cNvSpPr txBox="1"/>
          <p:nvPr/>
        </p:nvSpPr>
        <p:spPr>
          <a:xfrm>
            <a:off x="2800394" y="3418617"/>
            <a:ext cx="6429132" cy="129585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C4563"/>
              </a:buClr>
              <a:buSzPts val="3800"/>
              <a:buFont typeface="Arial"/>
              <a:buNone/>
            </a:pPr>
            <a:r>
              <a:rPr lang="es-MX" sz="2400" b="0" i="0" u="sng" strike="noStrike" cap="none">
                <a:solidFill>
                  <a:schemeClr val="hlink"/>
                </a:solidFill>
                <a:latin typeface="Arial Narrow"/>
                <a:ea typeface="Arial Narrow"/>
                <a:cs typeface="Arial Narrow"/>
                <a:sym typeface="Arial Narrow"/>
                <a:hlinkClick r:id="rId3"/>
              </a:rPr>
              <a:t>ghumana@inpec.gov.co</a:t>
            </a:r>
            <a:endParaRPr sz="2400" b="0" i="0" u="none" strike="noStrike" cap="none">
              <a:solidFill>
                <a:srgbClr val="0C4563"/>
              </a:solidFill>
              <a:latin typeface="Arial Narrow"/>
              <a:ea typeface="Arial Narrow"/>
              <a:cs typeface="Arial Narrow"/>
              <a:sym typeface="Arial Narrow"/>
            </a:endParaRPr>
          </a:p>
          <a:p>
            <a:pPr marL="0" marR="0" lvl="0" indent="0" algn="ctr" rtl="0">
              <a:lnSpc>
                <a:spcPct val="90000"/>
              </a:lnSpc>
              <a:spcBef>
                <a:spcPts val="0"/>
              </a:spcBef>
              <a:spcAft>
                <a:spcPts val="0"/>
              </a:spcAft>
              <a:buClr>
                <a:srgbClr val="0C4563"/>
              </a:buClr>
              <a:buSzPts val="3800"/>
              <a:buFont typeface="Arial"/>
              <a:buNone/>
            </a:pPr>
            <a:r>
              <a:rPr lang="es-MX" sz="2400" b="0" i="0" u="sng" strike="noStrike" cap="none">
                <a:solidFill>
                  <a:schemeClr val="hlink"/>
                </a:solidFill>
                <a:latin typeface="Arial Narrow"/>
                <a:ea typeface="Arial Narrow"/>
                <a:cs typeface="Arial Narrow"/>
                <a:sym typeface="Arial Narrow"/>
                <a:hlinkClick r:id="rId4"/>
              </a:rPr>
              <a:t>bienestar@inpec.gov.co</a:t>
            </a:r>
            <a:endParaRPr sz="2400" b="0" i="0" u="none" strike="noStrike" cap="none">
              <a:solidFill>
                <a:srgbClr val="0C4563"/>
              </a:solidFill>
              <a:latin typeface="Arial Narrow"/>
              <a:ea typeface="Arial Narrow"/>
              <a:cs typeface="Arial Narrow"/>
              <a:sym typeface="Arial Narrow"/>
            </a:endParaRPr>
          </a:p>
          <a:p>
            <a:pPr marL="0" marR="0" lvl="0" indent="0" algn="ctr" rtl="0">
              <a:lnSpc>
                <a:spcPct val="90000"/>
              </a:lnSpc>
              <a:spcBef>
                <a:spcPts val="0"/>
              </a:spcBef>
              <a:spcAft>
                <a:spcPts val="0"/>
              </a:spcAft>
              <a:buClr>
                <a:srgbClr val="0C4563"/>
              </a:buClr>
              <a:buSzPts val="3800"/>
              <a:buFont typeface="Arial"/>
              <a:buNone/>
            </a:pPr>
            <a:r>
              <a:rPr lang="es-MX" sz="2400" b="0" i="0" u="sng" strike="noStrike" cap="none">
                <a:solidFill>
                  <a:schemeClr val="hlink"/>
                </a:solidFill>
                <a:latin typeface="Arial Narrow"/>
                <a:ea typeface="Arial Narrow"/>
                <a:cs typeface="Arial Narrow"/>
                <a:sym typeface="Arial Narrow"/>
                <a:hlinkClick r:id="rId5"/>
              </a:rPr>
              <a:t>estimulos.distintivos@inpec.gov.co</a:t>
            </a:r>
            <a:endParaRPr sz="2400" b="0" i="0" u="none" strike="noStrike" cap="none">
              <a:solidFill>
                <a:srgbClr val="0C4563"/>
              </a:solidFill>
              <a:latin typeface="Arial Narrow"/>
              <a:ea typeface="Arial Narrow"/>
              <a:cs typeface="Arial Narrow"/>
              <a:sym typeface="Arial Narrow"/>
            </a:endParaRPr>
          </a:p>
          <a:p>
            <a:pPr marL="0" marR="0" lvl="0" indent="0" algn="ctr" rtl="0">
              <a:lnSpc>
                <a:spcPct val="90000"/>
              </a:lnSpc>
              <a:spcBef>
                <a:spcPts val="0"/>
              </a:spcBef>
              <a:spcAft>
                <a:spcPts val="0"/>
              </a:spcAft>
              <a:buClr>
                <a:srgbClr val="0C4563"/>
              </a:buClr>
              <a:buSzPts val="3800"/>
              <a:buFont typeface="Arial"/>
              <a:buNone/>
            </a:pPr>
            <a:r>
              <a:rPr lang="es-MX" sz="2400" b="0" i="0" u="sng" strike="noStrike" cap="none">
                <a:solidFill>
                  <a:schemeClr val="hlink"/>
                </a:solidFill>
                <a:latin typeface="Arial Narrow"/>
                <a:ea typeface="Arial Narrow"/>
                <a:cs typeface="Arial Narrow"/>
                <a:sym typeface="Arial Narrow"/>
                <a:hlinkClick r:id="rId6"/>
              </a:rPr>
              <a:t>subdireccioncomandoyvigilancia@inpec.gov.co</a:t>
            </a:r>
            <a:endParaRPr sz="2400" b="0" i="0" u="none" strike="noStrike" cap="none">
              <a:solidFill>
                <a:srgbClr val="0C4563"/>
              </a:solidFill>
              <a:latin typeface="Arial Narrow"/>
              <a:ea typeface="Arial Narrow"/>
              <a:cs typeface="Arial Narrow"/>
              <a:sym typeface="Arial Narrow"/>
            </a:endParaRPr>
          </a:p>
          <a:p>
            <a:pPr marL="0" marR="0" lvl="0" indent="0" algn="ctr" rtl="0">
              <a:lnSpc>
                <a:spcPct val="90000"/>
              </a:lnSpc>
              <a:spcBef>
                <a:spcPts val="0"/>
              </a:spcBef>
              <a:spcAft>
                <a:spcPts val="0"/>
              </a:spcAft>
              <a:buClr>
                <a:srgbClr val="0C4563"/>
              </a:buClr>
              <a:buSzPts val="3800"/>
              <a:buFont typeface="Arial"/>
              <a:buNone/>
            </a:pPr>
            <a:r>
              <a:rPr lang="es-MX" sz="2400" b="0" i="0" u="none" strike="noStrike" cap="none">
                <a:solidFill>
                  <a:srgbClr val="0C4563"/>
                </a:solidFill>
                <a:latin typeface="Arial Narrow"/>
                <a:ea typeface="Arial Narrow"/>
                <a:cs typeface="Arial Narrow"/>
                <a:sym typeface="Arial Narrow"/>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C4563"/>
              </a:buClr>
              <a:buSzPts val="3800"/>
              <a:buFont typeface="Arial"/>
              <a:buNone/>
            </a:pPr>
            <a:endParaRPr sz="2400" b="0" i="0" u="none" strike="noStrike" cap="none">
              <a:solidFill>
                <a:srgbClr val="0C4563"/>
              </a:solidFill>
              <a:latin typeface="Arial Narrow"/>
              <a:ea typeface="Arial Narrow"/>
              <a:cs typeface="Arial Narrow"/>
              <a:sym typeface="Arial Narrow"/>
            </a:endParaRPr>
          </a:p>
          <a:p>
            <a:pPr marL="0" marR="0" lvl="0" indent="0" algn="ctr" rtl="0">
              <a:lnSpc>
                <a:spcPct val="90000"/>
              </a:lnSpc>
              <a:spcBef>
                <a:spcPts val="0"/>
              </a:spcBef>
              <a:spcAft>
                <a:spcPts val="0"/>
              </a:spcAft>
              <a:buClr>
                <a:srgbClr val="0C4563"/>
              </a:buClr>
              <a:buSzPts val="3800"/>
              <a:buFont typeface="Arial"/>
              <a:buNone/>
            </a:pPr>
            <a:endParaRPr sz="2400" b="0" i="0" u="none" strike="noStrike" cap="none">
              <a:solidFill>
                <a:srgbClr val="F8AA16"/>
              </a:solidFill>
              <a:latin typeface="Arial Narrow"/>
              <a:ea typeface="Arial Narrow"/>
              <a:cs typeface="Arial Narrow"/>
              <a:sym typeface="Arial Narrow"/>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2" descr="Un grupo de hombres con uniforme&#10;&#10;Descripción generada automáticamente"/>
          <p:cNvPicPr preferRelativeResize="0"/>
          <p:nvPr/>
        </p:nvPicPr>
        <p:blipFill rotWithShape="1">
          <a:blip r:embed="rId3">
            <a:alphaModFix/>
          </a:blip>
          <a:srcRect/>
          <a:stretch/>
        </p:blipFill>
        <p:spPr>
          <a:xfrm>
            <a:off x="3097919" y="-74428"/>
            <a:ext cx="8999563" cy="6858000"/>
          </a:xfrm>
          <a:prstGeom prst="rect">
            <a:avLst/>
          </a:prstGeom>
          <a:noFill/>
          <a:ln>
            <a:noFill/>
          </a:ln>
        </p:spPr>
      </p:pic>
      <p:pic>
        <p:nvPicPr>
          <p:cNvPr id="186" name="Google Shape;186;p12"/>
          <p:cNvPicPr preferRelativeResize="0"/>
          <p:nvPr/>
        </p:nvPicPr>
        <p:blipFill rotWithShape="1">
          <a:blip r:embed="rId4">
            <a:alphaModFix/>
          </a:blip>
          <a:srcRect r="56842"/>
          <a:stretch/>
        </p:blipFill>
        <p:spPr>
          <a:xfrm>
            <a:off x="0" y="0"/>
            <a:ext cx="5261811" cy="6859332"/>
          </a:xfrm>
          <a:prstGeom prst="rect">
            <a:avLst/>
          </a:prstGeom>
          <a:noFill/>
          <a:ln>
            <a:noFill/>
          </a:ln>
        </p:spPr>
      </p:pic>
      <p:sp>
        <p:nvSpPr>
          <p:cNvPr id="187" name="Google Shape;187;p12"/>
          <p:cNvSpPr txBox="1"/>
          <p:nvPr/>
        </p:nvSpPr>
        <p:spPr>
          <a:xfrm>
            <a:off x="1003610" y="1941129"/>
            <a:ext cx="3590691" cy="115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600"/>
              <a:buFont typeface="Arial"/>
              <a:buNone/>
            </a:pPr>
            <a:r>
              <a:rPr lang="es-MX" sz="6600" b="1" i="0" u="none" strike="noStrike" cap="none">
                <a:solidFill>
                  <a:schemeClr val="lt1"/>
                </a:solidFill>
                <a:latin typeface="Arial Narrow"/>
                <a:ea typeface="Arial Narrow"/>
                <a:cs typeface="Arial Narrow"/>
                <a:sym typeface="Arial Narrow"/>
              </a:rPr>
              <a:t>02</a:t>
            </a:r>
            <a:endParaRPr sz="1400" b="0" i="0" u="none" strike="noStrike" cap="none">
              <a:solidFill>
                <a:srgbClr val="000000"/>
              </a:solidFill>
              <a:latin typeface="Arial Narrow"/>
              <a:ea typeface="Arial Narrow"/>
              <a:cs typeface="Arial Narrow"/>
              <a:sym typeface="Arial Narrow"/>
            </a:endParaRPr>
          </a:p>
        </p:txBody>
      </p:sp>
      <p:sp>
        <p:nvSpPr>
          <p:cNvPr id="188" name="Google Shape;188;p12"/>
          <p:cNvSpPr txBox="1"/>
          <p:nvPr/>
        </p:nvSpPr>
        <p:spPr>
          <a:xfrm>
            <a:off x="1003601" y="3429000"/>
            <a:ext cx="3590700"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MX" sz="2800" b="1" dirty="0">
                <a:solidFill>
                  <a:schemeClr val="lt1"/>
                </a:solidFill>
                <a:latin typeface="+mj-lt"/>
                <a:ea typeface="Arial Narrow"/>
                <a:cs typeface="Arial Narrow"/>
                <a:sym typeface="Arial Narrow"/>
              </a:rPr>
              <a:t>PARTICIPACIÓN ENCUESTA CLIMA LABORAL A NIVEL REGIONAL</a:t>
            </a:r>
            <a:endParaRPr sz="1400" b="0" i="0" u="none" strike="noStrike" cap="none" dirty="0">
              <a:solidFill>
                <a:srgbClr val="000000"/>
              </a:solidFill>
              <a:latin typeface="+mj-lt"/>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4"/>
          <p:cNvPicPr preferRelativeResize="0"/>
          <p:nvPr/>
        </p:nvPicPr>
        <p:blipFill rotWithShape="1">
          <a:blip r:embed="rId3">
            <a:alphaModFix/>
          </a:blip>
          <a:srcRect/>
          <a:stretch/>
        </p:blipFill>
        <p:spPr>
          <a:xfrm>
            <a:off x="30007" y="788454"/>
            <a:ext cx="12052837" cy="4633362"/>
          </a:xfrm>
          <a:prstGeom prst="rect">
            <a:avLst/>
          </a:prstGeom>
          <a:noFill/>
          <a:ln>
            <a:noFill/>
          </a:ln>
        </p:spPr>
      </p:pic>
      <p:pic>
        <p:nvPicPr>
          <p:cNvPr id="194" name="Google Shape;194;p24"/>
          <p:cNvPicPr preferRelativeResize="0"/>
          <p:nvPr/>
        </p:nvPicPr>
        <p:blipFill rotWithShape="1">
          <a:blip r:embed="rId4">
            <a:alphaModFix/>
          </a:blip>
          <a:srcRect/>
          <a:stretch/>
        </p:blipFill>
        <p:spPr>
          <a:xfrm>
            <a:off x="3390814" y="1179222"/>
            <a:ext cx="5410371" cy="5410371"/>
          </a:xfrm>
          <a:prstGeom prst="rect">
            <a:avLst/>
          </a:prstGeom>
          <a:noFill/>
          <a:ln>
            <a:noFill/>
          </a:ln>
        </p:spPr>
      </p:pic>
      <p:grpSp>
        <p:nvGrpSpPr>
          <p:cNvPr id="195" name="Google Shape;195;p24"/>
          <p:cNvGrpSpPr/>
          <p:nvPr/>
        </p:nvGrpSpPr>
        <p:grpSpPr>
          <a:xfrm>
            <a:off x="4061864" y="1253319"/>
            <a:ext cx="4010541" cy="5187752"/>
            <a:chOff x="3159304" y="1157352"/>
            <a:chExt cx="2825391" cy="3574605"/>
          </a:xfrm>
        </p:grpSpPr>
        <p:sp>
          <p:nvSpPr>
            <p:cNvPr id="196" name="Google Shape;196;p24"/>
            <p:cNvSpPr/>
            <p:nvPr/>
          </p:nvSpPr>
          <p:spPr>
            <a:xfrm flipH="1">
              <a:off x="5009798" y="2484461"/>
              <a:ext cx="848206" cy="753771"/>
            </a:xfrm>
            <a:custGeom>
              <a:avLst/>
              <a:gdLst/>
              <a:ahLst/>
              <a:cxnLst/>
              <a:rect l="l" t="t" r="r" b="b"/>
              <a:pathLst>
                <a:path w="13933" h="7908" extrusionOk="0">
                  <a:moveTo>
                    <a:pt x="13" y="663"/>
                  </a:moveTo>
                  <a:lnTo>
                    <a:pt x="36" y="615"/>
                  </a:lnTo>
                  <a:lnTo>
                    <a:pt x="143" y="573"/>
                  </a:lnTo>
                  <a:lnTo>
                    <a:pt x="273" y="449"/>
                  </a:lnTo>
                  <a:lnTo>
                    <a:pt x="285" y="359"/>
                  </a:lnTo>
                  <a:lnTo>
                    <a:pt x="261" y="332"/>
                  </a:lnTo>
                  <a:lnTo>
                    <a:pt x="226" y="304"/>
                  </a:lnTo>
                  <a:lnTo>
                    <a:pt x="143" y="270"/>
                  </a:lnTo>
                  <a:lnTo>
                    <a:pt x="119" y="263"/>
                  </a:lnTo>
                  <a:lnTo>
                    <a:pt x="119" y="263"/>
                  </a:lnTo>
                  <a:lnTo>
                    <a:pt x="273" y="249"/>
                  </a:lnTo>
                  <a:lnTo>
                    <a:pt x="379" y="207"/>
                  </a:lnTo>
                  <a:lnTo>
                    <a:pt x="486" y="145"/>
                  </a:lnTo>
                  <a:lnTo>
                    <a:pt x="592" y="104"/>
                  </a:lnTo>
                  <a:lnTo>
                    <a:pt x="1195" y="28"/>
                  </a:lnTo>
                  <a:lnTo>
                    <a:pt x="1467" y="14"/>
                  </a:lnTo>
                  <a:lnTo>
                    <a:pt x="1527" y="0"/>
                  </a:lnTo>
                  <a:lnTo>
                    <a:pt x="1562" y="0"/>
                  </a:lnTo>
                  <a:lnTo>
                    <a:pt x="1609" y="14"/>
                  </a:lnTo>
                  <a:lnTo>
                    <a:pt x="1680" y="55"/>
                  </a:lnTo>
                  <a:lnTo>
                    <a:pt x="1716" y="76"/>
                  </a:lnTo>
                  <a:lnTo>
                    <a:pt x="1763" y="83"/>
                  </a:lnTo>
                  <a:lnTo>
                    <a:pt x="1810" y="76"/>
                  </a:lnTo>
                  <a:lnTo>
                    <a:pt x="1858" y="83"/>
                  </a:lnTo>
                  <a:lnTo>
                    <a:pt x="1881" y="118"/>
                  </a:lnTo>
                  <a:lnTo>
                    <a:pt x="1881" y="138"/>
                  </a:lnTo>
                  <a:lnTo>
                    <a:pt x="1905" y="159"/>
                  </a:lnTo>
                  <a:lnTo>
                    <a:pt x="1929" y="180"/>
                  </a:lnTo>
                  <a:lnTo>
                    <a:pt x="1964" y="187"/>
                  </a:lnTo>
                  <a:lnTo>
                    <a:pt x="2011" y="187"/>
                  </a:lnTo>
                  <a:lnTo>
                    <a:pt x="2142" y="214"/>
                  </a:lnTo>
                  <a:lnTo>
                    <a:pt x="2295" y="228"/>
                  </a:lnTo>
                  <a:lnTo>
                    <a:pt x="2780" y="201"/>
                  </a:lnTo>
                  <a:lnTo>
                    <a:pt x="2946" y="214"/>
                  </a:lnTo>
                  <a:lnTo>
                    <a:pt x="3383" y="304"/>
                  </a:lnTo>
                  <a:lnTo>
                    <a:pt x="3525" y="304"/>
                  </a:lnTo>
                  <a:lnTo>
                    <a:pt x="3774" y="270"/>
                  </a:lnTo>
                  <a:lnTo>
                    <a:pt x="3856" y="263"/>
                  </a:lnTo>
                  <a:lnTo>
                    <a:pt x="3939" y="270"/>
                  </a:lnTo>
                  <a:lnTo>
                    <a:pt x="4223" y="318"/>
                  </a:lnTo>
                  <a:lnTo>
                    <a:pt x="4460" y="325"/>
                  </a:lnTo>
                  <a:lnTo>
                    <a:pt x="4495" y="332"/>
                  </a:lnTo>
                  <a:lnTo>
                    <a:pt x="4602" y="387"/>
                  </a:lnTo>
                  <a:lnTo>
                    <a:pt x="4649" y="401"/>
                  </a:lnTo>
                  <a:lnTo>
                    <a:pt x="4743" y="394"/>
                  </a:lnTo>
                  <a:lnTo>
                    <a:pt x="4897" y="352"/>
                  </a:lnTo>
                  <a:lnTo>
                    <a:pt x="4980" y="339"/>
                  </a:lnTo>
                  <a:lnTo>
                    <a:pt x="5063" y="332"/>
                  </a:lnTo>
                  <a:lnTo>
                    <a:pt x="5311" y="290"/>
                  </a:lnTo>
                  <a:lnTo>
                    <a:pt x="5394" y="283"/>
                  </a:lnTo>
                  <a:lnTo>
                    <a:pt x="5630" y="290"/>
                  </a:lnTo>
                  <a:lnTo>
                    <a:pt x="5713" y="283"/>
                  </a:lnTo>
                  <a:lnTo>
                    <a:pt x="5808" y="263"/>
                  </a:lnTo>
                  <a:lnTo>
                    <a:pt x="5891" y="249"/>
                  </a:lnTo>
                  <a:lnTo>
                    <a:pt x="5962" y="263"/>
                  </a:lnTo>
                  <a:lnTo>
                    <a:pt x="6104" y="221"/>
                  </a:lnTo>
                  <a:lnTo>
                    <a:pt x="6186" y="214"/>
                  </a:lnTo>
                  <a:lnTo>
                    <a:pt x="6281" y="214"/>
                  </a:lnTo>
                  <a:lnTo>
                    <a:pt x="6352" y="235"/>
                  </a:lnTo>
                  <a:lnTo>
                    <a:pt x="6458" y="297"/>
                  </a:lnTo>
                  <a:lnTo>
                    <a:pt x="6541" y="325"/>
                  </a:lnTo>
                  <a:lnTo>
                    <a:pt x="6766" y="449"/>
                  </a:lnTo>
                  <a:lnTo>
                    <a:pt x="6979" y="525"/>
                  </a:lnTo>
                  <a:lnTo>
                    <a:pt x="7073" y="484"/>
                  </a:lnTo>
                  <a:lnTo>
                    <a:pt x="7239" y="373"/>
                  </a:lnTo>
                  <a:lnTo>
                    <a:pt x="7310" y="352"/>
                  </a:lnTo>
                  <a:lnTo>
                    <a:pt x="7416" y="366"/>
                  </a:lnTo>
                  <a:lnTo>
                    <a:pt x="7594" y="415"/>
                  </a:lnTo>
                  <a:lnTo>
                    <a:pt x="7688" y="428"/>
                  </a:lnTo>
                  <a:lnTo>
                    <a:pt x="7688" y="428"/>
                  </a:lnTo>
                  <a:lnTo>
                    <a:pt x="8079" y="567"/>
                  </a:lnTo>
                  <a:lnTo>
                    <a:pt x="8232" y="580"/>
                  </a:lnTo>
                  <a:lnTo>
                    <a:pt x="9037" y="567"/>
                  </a:lnTo>
                  <a:lnTo>
                    <a:pt x="9167" y="580"/>
                  </a:lnTo>
                  <a:lnTo>
                    <a:pt x="9273" y="622"/>
                  </a:lnTo>
                  <a:lnTo>
                    <a:pt x="9309" y="643"/>
                  </a:lnTo>
                  <a:lnTo>
                    <a:pt x="9391" y="691"/>
                  </a:lnTo>
                  <a:lnTo>
                    <a:pt x="9474" y="767"/>
                  </a:lnTo>
                  <a:lnTo>
                    <a:pt x="9746" y="1133"/>
                  </a:lnTo>
                  <a:lnTo>
                    <a:pt x="9817" y="1202"/>
                  </a:lnTo>
                  <a:lnTo>
                    <a:pt x="9971" y="1299"/>
                  </a:lnTo>
                  <a:lnTo>
                    <a:pt x="9995" y="1326"/>
                  </a:lnTo>
                  <a:lnTo>
                    <a:pt x="10125" y="1444"/>
                  </a:lnTo>
                  <a:lnTo>
                    <a:pt x="10219" y="1499"/>
                  </a:lnTo>
                  <a:lnTo>
                    <a:pt x="10338" y="1554"/>
                  </a:lnTo>
                  <a:lnTo>
                    <a:pt x="10456" y="1602"/>
                  </a:lnTo>
                  <a:lnTo>
                    <a:pt x="10574" y="1630"/>
                  </a:lnTo>
                  <a:lnTo>
                    <a:pt x="10728" y="1651"/>
                  </a:lnTo>
                  <a:lnTo>
                    <a:pt x="11035" y="1658"/>
                  </a:lnTo>
                  <a:lnTo>
                    <a:pt x="11177" y="1672"/>
                  </a:lnTo>
                  <a:lnTo>
                    <a:pt x="11414" y="1727"/>
                  </a:lnTo>
                  <a:lnTo>
                    <a:pt x="11497" y="1734"/>
                  </a:lnTo>
                  <a:lnTo>
                    <a:pt x="11579" y="1748"/>
                  </a:lnTo>
                  <a:lnTo>
                    <a:pt x="11828" y="1858"/>
                  </a:lnTo>
                  <a:lnTo>
                    <a:pt x="12076" y="1941"/>
                  </a:lnTo>
                  <a:lnTo>
                    <a:pt x="12159" y="1975"/>
                  </a:lnTo>
                  <a:lnTo>
                    <a:pt x="12230" y="1996"/>
                  </a:lnTo>
                  <a:lnTo>
                    <a:pt x="12395" y="2038"/>
                  </a:lnTo>
                  <a:lnTo>
                    <a:pt x="12455" y="2072"/>
                  </a:lnTo>
                  <a:lnTo>
                    <a:pt x="12478" y="2114"/>
                  </a:lnTo>
                  <a:lnTo>
                    <a:pt x="12490" y="2224"/>
                  </a:lnTo>
                  <a:lnTo>
                    <a:pt x="12526" y="2245"/>
                  </a:lnTo>
                  <a:lnTo>
                    <a:pt x="12585" y="2259"/>
                  </a:lnTo>
                  <a:lnTo>
                    <a:pt x="13259" y="2597"/>
                  </a:lnTo>
                  <a:lnTo>
                    <a:pt x="13318" y="2618"/>
                  </a:lnTo>
                  <a:lnTo>
                    <a:pt x="13472" y="2645"/>
                  </a:lnTo>
                  <a:lnTo>
                    <a:pt x="13531" y="2680"/>
                  </a:lnTo>
                  <a:lnTo>
                    <a:pt x="13791" y="3039"/>
                  </a:lnTo>
                  <a:lnTo>
                    <a:pt x="13874" y="3101"/>
                  </a:lnTo>
                  <a:lnTo>
                    <a:pt x="13921" y="3129"/>
                  </a:lnTo>
                  <a:lnTo>
                    <a:pt x="13933" y="6610"/>
                  </a:lnTo>
                  <a:lnTo>
                    <a:pt x="13933" y="7715"/>
                  </a:lnTo>
                  <a:lnTo>
                    <a:pt x="13838" y="7701"/>
                  </a:lnTo>
                  <a:lnTo>
                    <a:pt x="13767" y="7728"/>
                  </a:lnTo>
                  <a:lnTo>
                    <a:pt x="13708" y="7728"/>
                  </a:lnTo>
                  <a:lnTo>
                    <a:pt x="13637" y="7742"/>
                  </a:lnTo>
                  <a:lnTo>
                    <a:pt x="13625" y="7763"/>
                  </a:lnTo>
                  <a:lnTo>
                    <a:pt x="13625" y="7784"/>
                  </a:lnTo>
                  <a:lnTo>
                    <a:pt x="13637" y="7804"/>
                  </a:lnTo>
                  <a:lnTo>
                    <a:pt x="13625" y="7825"/>
                  </a:lnTo>
                  <a:lnTo>
                    <a:pt x="13614" y="7839"/>
                  </a:lnTo>
                  <a:lnTo>
                    <a:pt x="13578" y="7832"/>
                  </a:lnTo>
                  <a:lnTo>
                    <a:pt x="13566" y="7811"/>
                  </a:lnTo>
                  <a:lnTo>
                    <a:pt x="13566" y="7784"/>
                  </a:lnTo>
                  <a:lnTo>
                    <a:pt x="13578" y="7742"/>
                  </a:lnTo>
                  <a:lnTo>
                    <a:pt x="13566" y="7722"/>
                  </a:lnTo>
                  <a:lnTo>
                    <a:pt x="13543" y="7722"/>
                  </a:lnTo>
                  <a:lnTo>
                    <a:pt x="13472" y="7749"/>
                  </a:lnTo>
                  <a:lnTo>
                    <a:pt x="13424" y="7791"/>
                  </a:lnTo>
                  <a:lnTo>
                    <a:pt x="13389" y="7804"/>
                  </a:lnTo>
                  <a:lnTo>
                    <a:pt x="13377" y="7791"/>
                  </a:lnTo>
                  <a:lnTo>
                    <a:pt x="13377" y="7763"/>
                  </a:lnTo>
                  <a:lnTo>
                    <a:pt x="13353" y="7735"/>
                  </a:lnTo>
                  <a:lnTo>
                    <a:pt x="13318" y="7735"/>
                  </a:lnTo>
                  <a:lnTo>
                    <a:pt x="13271" y="7763"/>
                  </a:lnTo>
                  <a:lnTo>
                    <a:pt x="13259" y="7791"/>
                  </a:lnTo>
                  <a:lnTo>
                    <a:pt x="13271" y="7818"/>
                  </a:lnTo>
                  <a:lnTo>
                    <a:pt x="13259" y="7832"/>
                  </a:lnTo>
                  <a:lnTo>
                    <a:pt x="13164" y="7804"/>
                  </a:lnTo>
                  <a:lnTo>
                    <a:pt x="13105" y="7804"/>
                  </a:lnTo>
                  <a:lnTo>
                    <a:pt x="13046" y="7825"/>
                  </a:lnTo>
                  <a:lnTo>
                    <a:pt x="12999" y="7873"/>
                  </a:lnTo>
                  <a:lnTo>
                    <a:pt x="12963" y="7880"/>
                  </a:lnTo>
                  <a:lnTo>
                    <a:pt x="12904" y="7873"/>
                  </a:lnTo>
                  <a:lnTo>
                    <a:pt x="12845" y="7860"/>
                  </a:lnTo>
                  <a:lnTo>
                    <a:pt x="12798" y="7839"/>
                  </a:lnTo>
                  <a:lnTo>
                    <a:pt x="12750" y="7832"/>
                  </a:lnTo>
                  <a:lnTo>
                    <a:pt x="12727" y="7832"/>
                  </a:lnTo>
                  <a:lnTo>
                    <a:pt x="12703" y="7853"/>
                  </a:lnTo>
                  <a:lnTo>
                    <a:pt x="12703" y="7880"/>
                  </a:lnTo>
                  <a:lnTo>
                    <a:pt x="12691" y="7901"/>
                  </a:lnTo>
                  <a:lnTo>
                    <a:pt x="12668" y="7908"/>
                  </a:lnTo>
                  <a:lnTo>
                    <a:pt x="12514" y="7832"/>
                  </a:lnTo>
                  <a:lnTo>
                    <a:pt x="12490" y="7811"/>
                  </a:lnTo>
                  <a:lnTo>
                    <a:pt x="12490" y="7791"/>
                  </a:lnTo>
                  <a:lnTo>
                    <a:pt x="12502" y="7770"/>
                  </a:lnTo>
                  <a:lnTo>
                    <a:pt x="12526" y="7742"/>
                  </a:lnTo>
                  <a:lnTo>
                    <a:pt x="12526" y="7722"/>
                  </a:lnTo>
                  <a:lnTo>
                    <a:pt x="12514" y="7708"/>
                  </a:lnTo>
                  <a:lnTo>
                    <a:pt x="12478" y="7708"/>
                  </a:lnTo>
                  <a:lnTo>
                    <a:pt x="12443" y="7728"/>
                  </a:lnTo>
                  <a:lnTo>
                    <a:pt x="12348" y="7791"/>
                  </a:lnTo>
                  <a:lnTo>
                    <a:pt x="12313" y="7791"/>
                  </a:lnTo>
                  <a:lnTo>
                    <a:pt x="12277" y="7763"/>
                  </a:lnTo>
                  <a:lnTo>
                    <a:pt x="12194" y="7763"/>
                  </a:lnTo>
                  <a:lnTo>
                    <a:pt x="12123" y="7770"/>
                  </a:lnTo>
                  <a:lnTo>
                    <a:pt x="11769" y="7901"/>
                  </a:lnTo>
                  <a:lnTo>
                    <a:pt x="11650" y="7839"/>
                  </a:lnTo>
                  <a:lnTo>
                    <a:pt x="11331" y="7763"/>
                  </a:lnTo>
                  <a:lnTo>
                    <a:pt x="11236" y="7728"/>
                  </a:lnTo>
                  <a:lnTo>
                    <a:pt x="11189" y="7701"/>
                  </a:lnTo>
                  <a:lnTo>
                    <a:pt x="11177" y="7673"/>
                  </a:lnTo>
                  <a:lnTo>
                    <a:pt x="11165" y="7646"/>
                  </a:lnTo>
                  <a:lnTo>
                    <a:pt x="11142" y="7618"/>
                  </a:lnTo>
                  <a:lnTo>
                    <a:pt x="10941" y="7549"/>
                  </a:lnTo>
                  <a:lnTo>
                    <a:pt x="10917" y="7507"/>
                  </a:lnTo>
                  <a:lnTo>
                    <a:pt x="10917" y="7452"/>
                  </a:lnTo>
                  <a:lnTo>
                    <a:pt x="10941" y="7411"/>
                  </a:lnTo>
                  <a:lnTo>
                    <a:pt x="10964" y="7376"/>
                  </a:lnTo>
                  <a:lnTo>
                    <a:pt x="10976" y="7349"/>
                  </a:lnTo>
                  <a:lnTo>
                    <a:pt x="10964" y="7342"/>
                  </a:lnTo>
                  <a:lnTo>
                    <a:pt x="10917" y="7328"/>
                  </a:lnTo>
                  <a:lnTo>
                    <a:pt x="10882" y="7321"/>
                  </a:lnTo>
                  <a:lnTo>
                    <a:pt x="10870" y="7300"/>
                  </a:lnTo>
                  <a:lnTo>
                    <a:pt x="10870" y="7280"/>
                  </a:lnTo>
                  <a:lnTo>
                    <a:pt x="10905" y="7259"/>
                  </a:lnTo>
                  <a:lnTo>
                    <a:pt x="10941" y="7252"/>
                  </a:lnTo>
                  <a:lnTo>
                    <a:pt x="11000" y="7252"/>
                  </a:lnTo>
                  <a:lnTo>
                    <a:pt x="11024" y="7245"/>
                  </a:lnTo>
                  <a:lnTo>
                    <a:pt x="11047" y="7231"/>
                  </a:lnTo>
                  <a:lnTo>
                    <a:pt x="11024" y="7217"/>
                  </a:lnTo>
                  <a:lnTo>
                    <a:pt x="11000" y="7204"/>
                  </a:lnTo>
                  <a:lnTo>
                    <a:pt x="10964" y="7190"/>
                  </a:lnTo>
                  <a:lnTo>
                    <a:pt x="10893" y="7121"/>
                  </a:lnTo>
                  <a:lnTo>
                    <a:pt x="10811" y="7065"/>
                  </a:lnTo>
                  <a:lnTo>
                    <a:pt x="10763" y="7038"/>
                  </a:lnTo>
                  <a:lnTo>
                    <a:pt x="10669" y="7010"/>
                  </a:lnTo>
                  <a:lnTo>
                    <a:pt x="10657" y="6989"/>
                  </a:lnTo>
                  <a:lnTo>
                    <a:pt x="10645" y="6983"/>
                  </a:lnTo>
                  <a:lnTo>
                    <a:pt x="10621" y="6983"/>
                  </a:lnTo>
                  <a:lnTo>
                    <a:pt x="10574" y="7010"/>
                  </a:lnTo>
                  <a:lnTo>
                    <a:pt x="10539" y="7017"/>
                  </a:lnTo>
                  <a:lnTo>
                    <a:pt x="10491" y="7003"/>
                  </a:lnTo>
                  <a:lnTo>
                    <a:pt x="10480" y="6976"/>
                  </a:lnTo>
                  <a:lnTo>
                    <a:pt x="10491" y="6948"/>
                  </a:lnTo>
                  <a:lnTo>
                    <a:pt x="10491" y="6920"/>
                  </a:lnTo>
                  <a:lnTo>
                    <a:pt x="10480" y="6907"/>
                  </a:lnTo>
                  <a:lnTo>
                    <a:pt x="10456" y="6913"/>
                  </a:lnTo>
                  <a:lnTo>
                    <a:pt x="10444" y="6927"/>
                  </a:lnTo>
                  <a:lnTo>
                    <a:pt x="10432" y="6948"/>
                  </a:lnTo>
                  <a:lnTo>
                    <a:pt x="10420" y="6969"/>
                  </a:lnTo>
                  <a:lnTo>
                    <a:pt x="10397" y="6976"/>
                  </a:lnTo>
                  <a:lnTo>
                    <a:pt x="10361" y="6962"/>
                  </a:lnTo>
                  <a:lnTo>
                    <a:pt x="10338" y="6934"/>
                  </a:lnTo>
                  <a:lnTo>
                    <a:pt x="10349" y="6907"/>
                  </a:lnTo>
                  <a:lnTo>
                    <a:pt x="10409" y="6844"/>
                  </a:lnTo>
                  <a:lnTo>
                    <a:pt x="10409" y="6803"/>
                  </a:lnTo>
                  <a:lnTo>
                    <a:pt x="10373" y="6789"/>
                  </a:lnTo>
                  <a:lnTo>
                    <a:pt x="10338" y="6782"/>
                  </a:lnTo>
                  <a:lnTo>
                    <a:pt x="10314" y="6782"/>
                  </a:lnTo>
                  <a:lnTo>
                    <a:pt x="10302" y="6768"/>
                  </a:lnTo>
                  <a:lnTo>
                    <a:pt x="10314" y="6755"/>
                  </a:lnTo>
                  <a:lnTo>
                    <a:pt x="10349" y="6727"/>
                  </a:lnTo>
                  <a:lnTo>
                    <a:pt x="10409" y="6699"/>
                  </a:lnTo>
                  <a:lnTo>
                    <a:pt x="10432" y="6672"/>
                  </a:lnTo>
                  <a:lnTo>
                    <a:pt x="10444" y="6644"/>
                  </a:lnTo>
                  <a:lnTo>
                    <a:pt x="10385" y="6610"/>
                  </a:lnTo>
                  <a:lnTo>
                    <a:pt x="10361" y="6582"/>
                  </a:lnTo>
                  <a:lnTo>
                    <a:pt x="10338" y="6554"/>
                  </a:lnTo>
                  <a:lnTo>
                    <a:pt x="10326" y="6541"/>
                  </a:lnTo>
                  <a:lnTo>
                    <a:pt x="10326" y="6485"/>
                  </a:lnTo>
                  <a:lnTo>
                    <a:pt x="10172" y="6492"/>
                  </a:lnTo>
                  <a:lnTo>
                    <a:pt x="10125" y="6471"/>
                  </a:lnTo>
                  <a:lnTo>
                    <a:pt x="10089" y="6375"/>
                  </a:lnTo>
                  <a:lnTo>
                    <a:pt x="10077" y="6333"/>
                  </a:lnTo>
                  <a:lnTo>
                    <a:pt x="10160" y="6271"/>
                  </a:lnTo>
                  <a:lnTo>
                    <a:pt x="10184" y="6244"/>
                  </a:lnTo>
                  <a:lnTo>
                    <a:pt x="10101" y="6237"/>
                  </a:lnTo>
                  <a:lnTo>
                    <a:pt x="9995" y="6230"/>
                  </a:lnTo>
                  <a:lnTo>
                    <a:pt x="9900" y="6237"/>
                  </a:lnTo>
                  <a:lnTo>
                    <a:pt x="9865" y="6250"/>
                  </a:lnTo>
                  <a:lnTo>
                    <a:pt x="9853" y="6264"/>
                  </a:lnTo>
                  <a:lnTo>
                    <a:pt x="9805" y="6278"/>
                  </a:lnTo>
                  <a:lnTo>
                    <a:pt x="9758" y="6285"/>
                  </a:lnTo>
                  <a:lnTo>
                    <a:pt x="9723" y="6292"/>
                  </a:lnTo>
                  <a:lnTo>
                    <a:pt x="9616" y="6202"/>
                  </a:lnTo>
                  <a:lnTo>
                    <a:pt x="9581" y="6174"/>
                  </a:lnTo>
                  <a:lnTo>
                    <a:pt x="9533" y="6161"/>
                  </a:lnTo>
                  <a:lnTo>
                    <a:pt x="9462" y="6154"/>
                  </a:lnTo>
                  <a:lnTo>
                    <a:pt x="9427" y="6161"/>
                  </a:lnTo>
                  <a:lnTo>
                    <a:pt x="9403" y="6188"/>
                  </a:lnTo>
                  <a:lnTo>
                    <a:pt x="9380" y="6209"/>
                  </a:lnTo>
                  <a:lnTo>
                    <a:pt x="9368" y="6223"/>
                  </a:lnTo>
                  <a:lnTo>
                    <a:pt x="9356" y="6230"/>
                  </a:lnTo>
                  <a:lnTo>
                    <a:pt x="9332" y="6216"/>
                  </a:lnTo>
                  <a:lnTo>
                    <a:pt x="9285" y="6168"/>
                  </a:lnTo>
                  <a:lnTo>
                    <a:pt x="9226" y="6168"/>
                  </a:lnTo>
                  <a:lnTo>
                    <a:pt x="8966" y="6168"/>
                  </a:lnTo>
                  <a:lnTo>
                    <a:pt x="8871" y="6161"/>
                  </a:lnTo>
                  <a:lnTo>
                    <a:pt x="8800" y="6147"/>
                  </a:lnTo>
                  <a:lnTo>
                    <a:pt x="8741" y="6147"/>
                  </a:lnTo>
                  <a:lnTo>
                    <a:pt x="8658" y="6181"/>
                  </a:lnTo>
                  <a:lnTo>
                    <a:pt x="8599" y="6216"/>
                  </a:lnTo>
                  <a:lnTo>
                    <a:pt x="8564" y="6230"/>
                  </a:lnTo>
                  <a:lnTo>
                    <a:pt x="8540" y="6209"/>
                  </a:lnTo>
                  <a:lnTo>
                    <a:pt x="8516" y="6092"/>
                  </a:lnTo>
                  <a:lnTo>
                    <a:pt x="8493" y="6071"/>
                  </a:lnTo>
                  <a:lnTo>
                    <a:pt x="8445" y="6071"/>
                  </a:lnTo>
                  <a:lnTo>
                    <a:pt x="8374" y="6036"/>
                  </a:lnTo>
                  <a:lnTo>
                    <a:pt x="8363" y="5947"/>
                  </a:lnTo>
                  <a:lnTo>
                    <a:pt x="8374" y="5926"/>
                  </a:lnTo>
                  <a:lnTo>
                    <a:pt x="8398" y="5905"/>
                  </a:lnTo>
                  <a:lnTo>
                    <a:pt x="8386" y="5884"/>
                  </a:lnTo>
                  <a:lnTo>
                    <a:pt x="8351" y="5871"/>
                  </a:lnTo>
                  <a:lnTo>
                    <a:pt x="8280" y="5871"/>
                  </a:lnTo>
                  <a:lnTo>
                    <a:pt x="8221" y="5871"/>
                  </a:lnTo>
                  <a:lnTo>
                    <a:pt x="8126" y="5871"/>
                  </a:lnTo>
                  <a:lnTo>
                    <a:pt x="8043" y="5864"/>
                  </a:lnTo>
                  <a:lnTo>
                    <a:pt x="7925" y="5829"/>
                  </a:lnTo>
                  <a:lnTo>
                    <a:pt x="7854" y="5822"/>
                  </a:lnTo>
                  <a:lnTo>
                    <a:pt x="7795" y="5829"/>
                  </a:lnTo>
                  <a:lnTo>
                    <a:pt x="7759" y="5850"/>
                  </a:lnTo>
                  <a:lnTo>
                    <a:pt x="7724" y="5878"/>
                  </a:lnTo>
                  <a:lnTo>
                    <a:pt x="7688" y="5884"/>
                  </a:lnTo>
                  <a:lnTo>
                    <a:pt x="7653" y="5878"/>
                  </a:lnTo>
                  <a:lnTo>
                    <a:pt x="7594" y="5864"/>
                  </a:lnTo>
                  <a:lnTo>
                    <a:pt x="7511" y="5857"/>
                  </a:lnTo>
                  <a:lnTo>
                    <a:pt x="7369" y="5822"/>
                  </a:lnTo>
                  <a:lnTo>
                    <a:pt x="7286" y="5829"/>
                  </a:lnTo>
                  <a:lnTo>
                    <a:pt x="7227" y="5857"/>
                  </a:lnTo>
                  <a:lnTo>
                    <a:pt x="7192" y="5857"/>
                  </a:lnTo>
                  <a:lnTo>
                    <a:pt x="7192" y="5822"/>
                  </a:lnTo>
                  <a:lnTo>
                    <a:pt x="7156" y="5795"/>
                  </a:lnTo>
                  <a:lnTo>
                    <a:pt x="7109" y="5788"/>
                  </a:lnTo>
                  <a:lnTo>
                    <a:pt x="7062" y="5802"/>
                  </a:lnTo>
                  <a:lnTo>
                    <a:pt x="7026" y="5836"/>
                  </a:lnTo>
                  <a:lnTo>
                    <a:pt x="7002" y="5850"/>
                  </a:lnTo>
                  <a:lnTo>
                    <a:pt x="6955" y="5850"/>
                  </a:lnTo>
                  <a:lnTo>
                    <a:pt x="6920" y="5850"/>
                  </a:lnTo>
                  <a:lnTo>
                    <a:pt x="6884" y="5857"/>
                  </a:lnTo>
                  <a:lnTo>
                    <a:pt x="6837" y="5884"/>
                  </a:lnTo>
                  <a:lnTo>
                    <a:pt x="6778" y="5898"/>
                  </a:lnTo>
                  <a:lnTo>
                    <a:pt x="6754" y="5912"/>
                  </a:lnTo>
                  <a:lnTo>
                    <a:pt x="6754" y="5926"/>
                  </a:lnTo>
                  <a:lnTo>
                    <a:pt x="6754" y="5953"/>
                  </a:lnTo>
                  <a:lnTo>
                    <a:pt x="6742" y="5960"/>
                  </a:lnTo>
                  <a:lnTo>
                    <a:pt x="6719" y="5960"/>
                  </a:lnTo>
                  <a:lnTo>
                    <a:pt x="6624" y="5919"/>
                  </a:lnTo>
                  <a:lnTo>
                    <a:pt x="6577" y="5912"/>
                  </a:lnTo>
                  <a:lnTo>
                    <a:pt x="6541" y="5919"/>
                  </a:lnTo>
                  <a:lnTo>
                    <a:pt x="6506" y="5933"/>
                  </a:lnTo>
                  <a:lnTo>
                    <a:pt x="6470" y="5953"/>
                  </a:lnTo>
                  <a:lnTo>
                    <a:pt x="6447" y="5953"/>
                  </a:lnTo>
                  <a:lnTo>
                    <a:pt x="6458" y="6016"/>
                  </a:lnTo>
                  <a:lnTo>
                    <a:pt x="6435" y="6023"/>
                  </a:lnTo>
                  <a:lnTo>
                    <a:pt x="6423" y="6043"/>
                  </a:lnTo>
                  <a:lnTo>
                    <a:pt x="6387" y="6057"/>
                  </a:lnTo>
                  <a:lnTo>
                    <a:pt x="6328" y="6043"/>
                  </a:lnTo>
                  <a:lnTo>
                    <a:pt x="6293" y="6029"/>
                  </a:lnTo>
                  <a:lnTo>
                    <a:pt x="6245" y="5974"/>
                  </a:lnTo>
                  <a:lnTo>
                    <a:pt x="6198" y="5953"/>
                  </a:lnTo>
                  <a:lnTo>
                    <a:pt x="6151" y="5967"/>
                  </a:lnTo>
                  <a:lnTo>
                    <a:pt x="5903" y="5988"/>
                  </a:lnTo>
                  <a:lnTo>
                    <a:pt x="5855" y="5967"/>
                  </a:lnTo>
                  <a:lnTo>
                    <a:pt x="5855" y="5878"/>
                  </a:lnTo>
                  <a:lnTo>
                    <a:pt x="5832" y="5843"/>
                  </a:lnTo>
                  <a:lnTo>
                    <a:pt x="5808" y="5836"/>
                  </a:lnTo>
                  <a:lnTo>
                    <a:pt x="5784" y="5836"/>
                  </a:lnTo>
                  <a:lnTo>
                    <a:pt x="5761" y="5836"/>
                  </a:lnTo>
                  <a:lnTo>
                    <a:pt x="5737" y="5843"/>
                  </a:lnTo>
                  <a:lnTo>
                    <a:pt x="5725" y="5850"/>
                  </a:lnTo>
                  <a:lnTo>
                    <a:pt x="5725" y="5864"/>
                  </a:lnTo>
                  <a:lnTo>
                    <a:pt x="5725" y="5871"/>
                  </a:lnTo>
                  <a:lnTo>
                    <a:pt x="5701" y="5878"/>
                  </a:lnTo>
                  <a:lnTo>
                    <a:pt x="5690" y="5878"/>
                  </a:lnTo>
                  <a:lnTo>
                    <a:pt x="5642" y="5878"/>
                  </a:lnTo>
                  <a:lnTo>
                    <a:pt x="5512" y="5836"/>
                  </a:lnTo>
                  <a:lnTo>
                    <a:pt x="5465" y="5829"/>
                  </a:lnTo>
                  <a:lnTo>
                    <a:pt x="5429" y="5850"/>
                  </a:lnTo>
                  <a:lnTo>
                    <a:pt x="5382" y="5878"/>
                  </a:lnTo>
                  <a:lnTo>
                    <a:pt x="5299" y="5878"/>
                  </a:lnTo>
                  <a:lnTo>
                    <a:pt x="5299" y="5836"/>
                  </a:lnTo>
                  <a:lnTo>
                    <a:pt x="5323" y="5795"/>
                  </a:lnTo>
                  <a:lnTo>
                    <a:pt x="5276" y="5767"/>
                  </a:lnTo>
                  <a:lnTo>
                    <a:pt x="5228" y="5774"/>
                  </a:lnTo>
                  <a:lnTo>
                    <a:pt x="5157" y="5781"/>
                  </a:lnTo>
                  <a:lnTo>
                    <a:pt x="5110" y="5781"/>
                  </a:lnTo>
                  <a:lnTo>
                    <a:pt x="5063" y="5774"/>
                  </a:lnTo>
                  <a:lnTo>
                    <a:pt x="5051" y="5746"/>
                  </a:lnTo>
                  <a:lnTo>
                    <a:pt x="5051" y="5719"/>
                  </a:lnTo>
                  <a:lnTo>
                    <a:pt x="5051" y="5691"/>
                  </a:lnTo>
                  <a:lnTo>
                    <a:pt x="5015" y="5684"/>
                  </a:lnTo>
                  <a:lnTo>
                    <a:pt x="4933" y="5677"/>
                  </a:lnTo>
                  <a:lnTo>
                    <a:pt x="4850" y="5636"/>
                  </a:lnTo>
                  <a:lnTo>
                    <a:pt x="4803" y="5643"/>
                  </a:lnTo>
                  <a:lnTo>
                    <a:pt x="4743" y="5663"/>
                  </a:lnTo>
                  <a:lnTo>
                    <a:pt x="4684" y="5670"/>
                  </a:lnTo>
                  <a:lnTo>
                    <a:pt x="4566" y="5663"/>
                  </a:lnTo>
                  <a:lnTo>
                    <a:pt x="4507" y="5650"/>
                  </a:lnTo>
                  <a:lnTo>
                    <a:pt x="4471" y="5629"/>
                  </a:lnTo>
                  <a:lnTo>
                    <a:pt x="4436" y="5615"/>
                  </a:lnTo>
                  <a:lnTo>
                    <a:pt x="4389" y="5615"/>
                  </a:lnTo>
                  <a:lnTo>
                    <a:pt x="4353" y="5629"/>
                  </a:lnTo>
                  <a:lnTo>
                    <a:pt x="4306" y="5643"/>
                  </a:lnTo>
                  <a:lnTo>
                    <a:pt x="4282" y="5629"/>
                  </a:lnTo>
                  <a:lnTo>
                    <a:pt x="4259" y="5594"/>
                  </a:lnTo>
                  <a:lnTo>
                    <a:pt x="4211" y="5560"/>
                  </a:lnTo>
                  <a:lnTo>
                    <a:pt x="4152" y="5532"/>
                  </a:lnTo>
                  <a:lnTo>
                    <a:pt x="4093" y="5525"/>
                  </a:lnTo>
                  <a:lnTo>
                    <a:pt x="4058" y="5518"/>
                  </a:lnTo>
                  <a:lnTo>
                    <a:pt x="4034" y="5518"/>
                  </a:lnTo>
                  <a:lnTo>
                    <a:pt x="4010" y="5491"/>
                  </a:lnTo>
                  <a:lnTo>
                    <a:pt x="3975" y="5477"/>
                  </a:lnTo>
                  <a:lnTo>
                    <a:pt x="3927" y="5463"/>
                  </a:lnTo>
                  <a:lnTo>
                    <a:pt x="3904" y="5470"/>
                  </a:lnTo>
                  <a:lnTo>
                    <a:pt x="3939" y="5436"/>
                  </a:lnTo>
                  <a:lnTo>
                    <a:pt x="3951" y="5408"/>
                  </a:lnTo>
                  <a:lnTo>
                    <a:pt x="3927" y="5380"/>
                  </a:lnTo>
                  <a:lnTo>
                    <a:pt x="3845" y="5373"/>
                  </a:lnTo>
                  <a:lnTo>
                    <a:pt x="3679" y="5366"/>
                  </a:lnTo>
                  <a:lnTo>
                    <a:pt x="3644" y="5353"/>
                  </a:lnTo>
                  <a:lnTo>
                    <a:pt x="3632" y="5318"/>
                  </a:lnTo>
                  <a:lnTo>
                    <a:pt x="3608" y="5284"/>
                  </a:lnTo>
                  <a:lnTo>
                    <a:pt x="3561" y="5256"/>
                  </a:lnTo>
                  <a:lnTo>
                    <a:pt x="3584" y="5228"/>
                  </a:lnTo>
                  <a:lnTo>
                    <a:pt x="3632" y="5194"/>
                  </a:lnTo>
                  <a:lnTo>
                    <a:pt x="3632" y="5159"/>
                  </a:lnTo>
                  <a:lnTo>
                    <a:pt x="3584" y="5139"/>
                  </a:lnTo>
                  <a:lnTo>
                    <a:pt x="3502" y="5139"/>
                  </a:lnTo>
                  <a:lnTo>
                    <a:pt x="3336" y="5159"/>
                  </a:lnTo>
                  <a:lnTo>
                    <a:pt x="3241" y="5180"/>
                  </a:lnTo>
                  <a:lnTo>
                    <a:pt x="3218" y="5228"/>
                  </a:lnTo>
                  <a:lnTo>
                    <a:pt x="3218" y="5277"/>
                  </a:lnTo>
                  <a:lnTo>
                    <a:pt x="3182" y="5311"/>
                  </a:lnTo>
                  <a:lnTo>
                    <a:pt x="3029" y="5263"/>
                  </a:lnTo>
                  <a:lnTo>
                    <a:pt x="2946" y="5242"/>
                  </a:lnTo>
                  <a:lnTo>
                    <a:pt x="2898" y="5270"/>
                  </a:lnTo>
                  <a:lnTo>
                    <a:pt x="2910" y="5297"/>
                  </a:lnTo>
                  <a:lnTo>
                    <a:pt x="2934" y="5318"/>
                  </a:lnTo>
                  <a:lnTo>
                    <a:pt x="2946" y="5339"/>
                  </a:lnTo>
                  <a:lnTo>
                    <a:pt x="2922" y="5360"/>
                  </a:lnTo>
                  <a:lnTo>
                    <a:pt x="2875" y="5360"/>
                  </a:lnTo>
                  <a:lnTo>
                    <a:pt x="2816" y="5346"/>
                  </a:lnTo>
                  <a:lnTo>
                    <a:pt x="2733" y="5284"/>
                  </a:lnTo>
                  <a:lnTo>
                    <a:pt x="2697" y="5263"/>
                  </a:lnTo>
                  <a:lnTo>
                    <a:pt x="2662" y="5208"/>
                  </a:lnTo>
                  <a:lnTo>
                    <a:pt x="2626" y="5180"/>
                  </a:lnTo>
                  <a:lnTo>
                    <a:pt x="2579" y="5173"/>
                  </a:lnTo>
                  <a:lnTo>
                    <a:pt x="2544" y="5194"/>
                  </a:lnTo>
                  <a:lnTo>
                    <a:pt x="2485" y="5249"/>
                  </a:lnTo>
                  <a:lnTo>
                    <a:pt x="2414" y="5284"/>
                  </a:lnTo>
                  <a:lnTo>
                    <a:pt x="2354" y="5270"/>
                  </a:lnTo>
                  <a:lnTo>
                    <a:pt x="2272" y="5187"/>
                  </a:lnTo>
                  <a:lnTo>
                    <a:pt x="2260" y="5221"/>
                  </a:lnTo>
                  <a:lnTo>
                    <a:pt x="2248" y="5297"/>
                  </a:lnTo>
                  <a:lnTo>
                    <a:pt x="2224" y="5325"/>
                  </a:lnTo>
                  <a:lnTo>
                    <a:pt x="2177" y="5332"/>
                  </a:lnTo>
                  <a:lnTo>
                    <a:pt x="2130" y="5311"/>
                  </a:lnTo>
                  <a:lnTo>
                    <a:pt x="2035" y="5277"/>
                  </a:lnTo>
                  <a:lnTo>
                    <a:pt x="1893" y="5325"/>
                  </a:lnTo>
                  <a:lnTo>
                    <a:pt x="1751" y="5360"/>
                  </a:lnTo>
                  <a:lnTo>
                    <a:pt x="1609" y="5353"/>
                  </a:lnTo>
                  <a:lnTo>
                    <a:pt x="1444" y="5284"/>
                  </a:lnTo>
                  <a:lnTo>
                    <a:pt x="1266" y="5139"/>
                  </a:lnTo>
                  <a:lnTo>
                    <a:pt x="1207" y="5111"/>
                  </a:lnTo>
                  <a:lnTo>
                    <a:pt x="1148" y="5097"/>
                  </a:lnTo>
                  <a:lnTo>
                    <a:pt x="1136" y="5097"/>
                  </a:lnTo>
                  <a:lnTo>
                    <a:pt x="1124" y="5056"/>
                  </a:lnTo>
                  <a:lnTo>
                    <a:pt x="1160" y="5014"/>
                  </a:lnTo>
                  <a:lnTo>
                    <a:pt x="1195" y="4994"/>
                  </a:lnTo>
                  <a:lnTo>
                    <a:pt x="1231" y="4918"/>
                  </a:lnTo>
                  <a:lnTo>
                    <a:pt x="1302" y="4876"/>
                  </a:lnTo>
                  <a:lnTo>
                    <a:pt x="1373" y="4842"/>
                  </a:lnTo>
                  <a:lnTo>
                    <a:pt x="1408" y="4793"/>
                  </a:lnTo>
                  <a:lnTo>
                    <a:pt x="1420" y="4724"/>
                  </a:lnTo>
                  <a:lnTo>
                    <a:pt x="1456" y="4655"/>
                  </a:lnTo>
                  <a:lnTo>
                    <a:pt x="1479" y="4586"/>
                  </a:lnTo>
                  <a:lnTo>
                    <a:pt x="1456" y="4496"/>
                  </a:lnTo>
                  <a:lnTo>
                    <a:pt x="1385" y="4427"/>
                  </a:lnTo>
                  <a:lnTo>
                    <a:pt x="1385" y="4400"/>
                  </a:lnTo>
                  <a:lnTo>
                    <a:pt x="1396" y="4372"/>
                  </a:lnTo>
                  <a:lnTo>
                    <a:pt x="1444" y="4324"/>
                  </a:lnTo>
                  <a:lnTo>
                    <a:pt x="1456" y="4289"/>
                  </a:lnTo>
                  <a:lnTo>
                    <a:pt x="1456" y="4275"/>
                  </a:lnTo>
                  <a:lnTo>
                    <a:pt x="1432" y="4241"/>
                  </a:lnTo>
                  <a:lnTo>
                    <a:pt x="1432" y="4227"/>
                  </a:lnTo>
                  <a:lnTo>
                    <a:pt x="1444" y="4213"/>
                  </a:lnTo>
                  <a:lnTo>
                    <a:pt x="1491" y="4199"/>
                  </a:lnTo>
                  <a:lnTo>
                    <a:pt x="1515" y="4192"/>
                  </a:lnTo>
                  <a:lnTo>
                    <a:pt x="1538" y="4116"/>
                  </a:lnTo>
                  <a:lnTo>
                    <a:pt x="1574" y="4082"/>
                  </a:lnTo>
                  <a:lnTo>
                    <a:pt x="1645" y="4054"/>
                  </a:lnTo>
                  <a:lnTo>
                    <a:pt x="1645" y="4068"/>
                  </a:lnTo>
                  <a:lnTo>
                    <a:pt x="1680" y="4054"/>
                  </a:lnTo>
                  <a:lnTo>
                    <a:pt x="1704" y="4040"/>
                  </a:lnTo>
                  <a:lnTo>
                    <a:pt x="1728" y="4020"/>
                  </a:lnTo>
                  <a:lnTo>
                    <a:pt x="1739" y="3992"/>
                  </a:lnTo>
                  <a:lnTo>
                    <a:pt x="1739" y="3958"/>
                  </a:lnTo>
                  <a:lnTo>
                    <a:pt x="1716" y="3944"/>
                  </a:lnTo>
                  <a:lnTo>
                    <a:pt x="1692" y="3937"/>
                  </a:lnTo>
                  <a:lnTo>
                    <a:pt x="1668" y="3916"/>
                  </a:lnTo>
                  <a:lnTo>
                    <a:pt x="1668" y="3895"/>
                  </a:lnTo>
                  <a:lnTo>
                    <a:pt x="1668" y="3826"/>
                  </a:lnTo>
                  <a:lnTo>
                    <a:pt x="1645" y="3764"/>
                  </a:lnTo>
                  <a:lnTo>
                    <a:pt x="1633" y="3640"/>
                  </a:lnTo>
                  <a:lnTo>
                    <a:pt x="1609" y="3592"/>
                  </a:lnTo>
                  <a:lnTo>
                    <a:pt x="1574" y="3557"/>
                  </a:lnTo>
                  <a:lnTo>
                    <a:pt x="1550" y="3522"/>
                  </a:lnTo>
                  <a:lnTo>
                    <a:pt x="1538" y="3419"/>
                  </a:lnTo>
                  <a:lnTo>
                    <a:pt x="1515" y="3377"/>
                  </a:lnTo>
                  <a:lnTo>
                    <a:pt x="1527" y="3357"/>
                  </a:lnTo>
                  <a:lnTo>
                    <a:pt x="1527" y="3343"/>
                  </a:lnTo>
                  <a:lnTo>
                    <a:pt x="1515" y="3329"/>
                  </a:lnTo>
                  <a:lnTo>
                    <a:pt x="1515" y="3301"/>
                  </a:lnTo>
                  <a:lnTo>
                    <a:pt x="1515" y="3288"/>
                  </a:lnTo>
                  <a:lnTo>
                    <a:pt x="1550" y="3246"/>
                  </a:lnTo>
                  <a:lnTo>
                    <a:pt x="1562" y="3232"/>
                  </a:lnTo>
                  <a:lnTo>
                    <a:pt x="1562" y="3184"/>
                  </a:lnTo>
                  <a:lnTo>
                    <a:pt x="1538" y="3094"/>
                  </a:lnTo>
                  <a:lnTo>
                    <a:pt x="1479" y="3004"/>
                  </a:lnTo>
                  <a:lnTo>
                    <a:pt x="1479" y="2963"/>
                  </a:lnTo>
                  <a:lnTo>
                    <a:pt x="1479" y="2866"/>
                  </a:lnTo>
                  <a:lnTo>
                    <a:pt x="1479" y="2853"/>
                  </a:lnTo>
                  <a:lnTo>
                    <a:pt x="1456" y="2846"/>
                  </a:lnTo>
                  <a:lnTo>
                    <a:pt x="1444" y="2825"/>
                  </a:lnTo>
                  <a:lnTo>
                    <a:pt x="1432" y="2804"/>
                  </a:lnTo>
                  <a:lnTo>
                    <a:pt x="1444" y="2790"/>
                  </a:lnTo>
                  <a:lnTo>
                    <a:pt x="1515" y="2742"/>
                  </a:lnTo>
                  <a:lnTo>
                    <a:pt x="1538" y="2721"/>
                  </a:lnTo>
                  <a:lnTo>
                    <a:pt x="1550" y="2701"/>
                  </a:lnTo>
                  <a:lnTo>
                    <a:pt x="1562" y="2673"/>
                  </a:lnTo>
                  <a:lnTo>
                    <a:pt x="1562" y="2652"/>
                  </a:lnTo>
                  <a:lnTo>
                    <a:pt x="1562" y="2625"/>
                  </a:lnTo>
                  <a:lnTo>
                    <a:pt x="1550" y="2597"/>
                  </a:lnTo>
                  <a:lnTo>
                    <a:pt x="1515" y="2549"/>
                  </a:lnTo>
                  <a:lnTo>
                    <a:pt x="1515" y="2528"/>
                  </a:lnTo>
                  <a:lnTo>
                    <a:pt x="1515" y="2473"/>
                  </a:lnTo>
                  <a:lnTo>
                    <a:pt x="1527" y="2438"/>
                  </a:lnTo>
                  <a:lnTo>
                    <a:pt x="1550" y="2404"/>
                  </a:lnTo>
                  <a:lnTo>
                    <a:pt x="1586" y="2362"/>
                  </a:lnTo>
                  <a:lnTo>
                    <a:pt x="1621" y="2279"/>
                  </a:lnTo>
                  <a:lnTo>
                    <a:pt x="1586" y="2183"/>
                  </a:lnTo>
                  <a:lnTo>
                    <a:pt x="1491" y="2100"/>
                  </a:lnTo>
                  <a:lnTo>
                    <a:pt x="1349" y="2031"/>
                  </a:lnTo>
                  <a:lnTo>
                    <a:pt x="1337" y="2024"/>
                  </a:lnTo>
                  <a:lnTo>
                    <a:pt x="1290" y="2031"/>
                  </a:lnTo>
                  <a:lnTo>
                    <a:pt x="1278" y="2031"/>
                  </a:lnTo>
                  <a:lnTo>
                    <a:pt x="1255" y="2017"/>
                  </a:lnTo>
                  <a:lnTo>
                    <a:pt x="1219" y="1989"/>
                  </a:lnTo>
                  <a:lnTo>
                    <a:pt x="1195" y="1982"/>
                  </a:lnTo>
                  <a:lnTo>
                    <a:pt x="1089" y="1955"/>
                  </a:lnTo>
                  <a:lnTo>
                    <a:pt x="1053" y="1941"/>
                  </a:lnTo>
                  <a:lnTo>
                    <a:pt x="983" y="1899"/>
                  </a:lnTo>
                  <a:lnTo>
                    <a:pt x="935" y="1879"/>
                  </a:lnTo>
                  <a:lnTo>
                    <a:pt x="900" y="1872"/>
                  </a:lnTo>
                  <a:lnTo>
                    <a:pt x="876" y="1865"/>
                  </a:lnTo>
                  <a:lnTo>
                    <a:pt x="829" y="1782"/>
                  </a:lnTo>
                  <a:lnTo>
                    <a:pt x="805" y="1761"/>
                  </a:lnTo>
                  <a:lnTo>
                    <a:pt x="781" y="1748"/>
                  </a:lnTo>
                  <a:lnTo>
                    <a:pt x="758" y="1734"/>
                  </a:lnTo>
                  <a:lnTo>
                    <a:pt x="746" y="1706"/>
                  </a:lnTo>
                  <a:lnTo>
                    <a:pt x="758" y="1692"/>
                  </a:lnTo>
                  <a:lnTo>
                    <a:pt x="817" y="1665"/>
                  </a:lnTo>
                  <a:lnTo>
                    <a:pt x="829" y="1651"/>
                  </a:lnTo>
                  <a:lnTo>
                    <a:pt x="841" y="1609"/>
                  </a:lnTo>
                  <a:lnTo>
                    <a:pt x="876" y="1478"/>
                  </a:lnTo>
                  <a:lnTo>
                    <a:pt x="888" y="1375"/>
                  </a:lnTo>
                  <a:lnTo>
                    <a:pt x="852" y="1278"/>
                  </a:lnTo>
                  <a:lnTo>
                    <a:pt x="793" y="1188"/>
                  </a:lnTo>
                  <a:lnTo>
                    <a:pt x="699" y="1105"/>
                  </a:lnTo>
                  <a:lnTo>
                    <a:pt x="474" y="981"/>
                  </a:lnTo>
                  <a:lnTo>
                    <a:pt x="438" y="946"/>
                  </a:lnTo>
                  <a:lnTo>
                    <a:pt x="261" y="829"/>
                  </a:lnTo>
                  <a:lnTo>
                    <a:pt x="202" y="808"/>
                  </a:lnTo>
                  <a:lnTo>
                    <a:pt x="60" y="774"/>
                  </a:lnTo>
                  <a:lnTo>
                    <a:pt x="13" y="753"/>
                  </a:lnTo>
                  <a:lnTo>
                    <a:pt x="1" y="712"/>
                  </a:lnTo>
                  <a:lnTo>
                    <a:pt x="13" y="663"/>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4"/>
            <p:cNvSpPr/>
            <p:nvPr/>
          </p:nvSpPr>
          <p:spPr>
            <a:xfrm flipH="1">
              <a:off x="4783676" y="3383022"/>
              <a:ext cx="674705" cy="710401"/>
            </a:xfrm>
            <a:custGeom>
              <a:avLst/>
              <a:gdLst/>
              <a:ahLst/>
              <a:cxnLst/>
              <a:rect l="l" t="t" r="r" b="b"/>
              <a:pathLst>
                <a:path w="11083" h="7453" extrusionOk="0">
                  <a:moveTo>
                    <a:pt x="24" y="3198"/>
                  </a:moveTo>
                  <a:lnTo>
                    <a:pt x="60" y="3150"/>
                  </a:lnTo>
                  <a:lnTo>
                    <a:pt x="84" y="3129"/>
                  </a:lnTo>
                  <a:lnTo>
                    <a:pt x="166" y="3108"/>
                  </a:lnTo>
                  <a:lnTo>
                    <a:pt x="202" y="3094"/>
                  </a:lnTo>
                  <a:lnTo>
                    <a:pt x="214" y="3060"/>
                  </a:lnTo>
                  <a:lnTo>
                    <a:pt x="190" y="3039"/>
                  </a:lnTo>
                  <a:lnTo>
                    <a:pt x="143" y="3025"/>
                  </a:lnTo>
                  <a:lnTo>
                    <a:pt x="119" y="3005"/>
                  </a:lnTo>
                  <a:lnTo>
                    <a:pt x="119" y="2949"/>
                  </a:lnTo>
                  <a:lnTo>
                    <a:pt x="155" y="2853"/>
                  </a:lnTo>
                  <a:lnTo>
                    <a:pt x="155" y="2804"/>
                  </a:lnTo>
                  <a:lnTo>
                    <a:pt x="131" y="2797"/>
                  </a:lnTo>
                  <a:lnTo>
                    <a:pt x="95" y="2791"/>
                  </a:lnTo>
                  <a:lnTo>
                    <a:pt x="60" y="2784"/>
                  </a:lnTo>
                  <a:lnTo>
                    <a:pt x="60" y="2749"/>
                  </a:lnTo>
                  <a:lnTo>
                    <a:pt x="84" y="2735"/>
                  </a:lnTo>
                  <a:lnTo>
                    <a:pt x="131" y="2715"/>
                  </a:lnTo>
                  <a:lnTo>
                    <a:pt x="226" y="2701"/>
                  </a:lnTo>
                  <a:lnTo>
                    <a:pt x="285" y="2666"/>
                  </a:lnTo>
                  <a:lnTo>
                    <a:pt x="261" y="2583"/>
                  </a:lnTo>
                  <a:lnTo>
                    <a:pt x="344" y="2556"/>
                  </a:lnTo>
                  <a:lnTo>
                    <a:pt x="356" y="2528"/>
                  </a:lnTo>
                  <a:lnTo>
                    <a:pt x="356" y="2500"/>
                  </a:lnTo>
                  <a:lnTo>
                    <a:pt x="367" y="2480"/>
                  </a:lnTo>
                  <a:lnTo>
                    <a:pt x="403" y="2466"/>
                  </a:lnTo>
                  <a:lnTo>
                    <a:pt x="462" y="2438"/>
                  </a:lnTo>
                  <a:lnTo>
                    <a:pt x="533" y="2397"/>
                  </a:lnTo>
                  <a:lnTo>
                    <a:pt x="580" y="2369"/>
                  </a:lnTo>
                  <a:lnTo>
                    <a:pt x="770" y="2314"/>
                  </a:lnTo>
                  <a:lnTo>
                    <a:pt x="841" y="2307"/>
                  </a:lnTo>
                  <a:lnTo>
                    <a:pt x="900" y="2314"/>
                  </a:lnTo>
                  <a:lnTo>
                    <a:pt x="1077" y="2390"/>
                  </a:lnTo>
                  <a:lnTo>
                    <a:pt x="1113" y="2390"/>
                  </a:lnTo>
                  <a:lnTo>
                    <a:pt x="1184" y="2362"/>
                  </a:lnTo>
                  <a:lnTo>
                    <a:pt x="1207" y="2355"/>
                  </a:lnTo>
                  <a:lnTo>
                    <a:pt x="1219" y="2342"/>
                  </a:lnTo>
                  <a:lnTo>
                    <a:pt x="1231" y="2335"/>
                  </a:lnTo>
                  <a:lnTo>
                    <a:pt x="1266" y="2328"/>
                  </a:lnTo>
                  <a:lnTo>
                    <a:pt x="1302" y="2321"/>
                  </a:lnTo>
                  <a:lnTo>
                    <a:pt x="1432" y="2335"/>
                  </a:lnTo>
                  <a:lnTo>
                    <a:pt x="1550" y="2335"/>
                  </a:lnTo>
                  <a:lnTo>
                    <a:pt x="1597" y="2328"/>
                  </a:lnTo>
                  <a:lnTo>
                    <a:pt x="1763" y="2293"/>
                  </a:lnTo>
                  <a:lnTo>
                    <a:pt x="1846" y="2293"/>
                  </a:lnTo>
                  <a:lnTo>
                    <a:pt x="2212" y="2328"/>
                  </a:lnTo>
                  <a:lnTo>
                    <a:pt x="2260" y="2321"/>
                  </a:lnTo>
                  <a:lnTo>
                    <a:pt x="2260" y="2273"/>
                  </a:lnTo>
                  <a:lnTo>
                    <a:pt x="2295" y="2259"/>
                  </a:lnTo>
                  <a:lnTo>
                    <a:pt x="2343" y="2252"/>
                  </a:lnTo>
                  <a:lnTo>
                    <a:pt x="2390" y="2252"/>
                  </a:lnTo>
                  <a:lnTo>
                    <a:pt x="2484" y="2266"/>
                  </a:lnTo>
                  <a:lnTo>
                    <a:pt x="2650" y="2328"/>
                  </a:lnTo>
                  <a:lnTo>
                    <a:pt x="2733" y="2328"/>
                  </a:lnTo>
                  <a:lnTo>
                    <a:pt x="2733" y="2190"/>
                  </a:lnTo>
                  <a:lnTo>
                    <a:pt x="2733" y="2038"/>
                  </a:lnTo>
                  <a:lnTo>
                    <a:pt x="2733" y="1886"/>
                  </a:lnTo>
                  <a:lnTo>
                    <a:pt x="2733" y="1734"/>
                  </a:lnTo>
                  <a:lnTo>
                    <a:pt x="2733" y="1575"/>
                  </a:lnTo>
                  <a:lnTo>
                    <a:pt x="2733" y="1423"/>
                  </a:lnTo>
                  <a:lnTo>
                    <a:pt x="2721" y="1271"/>
                  </a:lnTo>
                  <a:lnTo>
                    <a:pt x="2721" y="1119"/>
                  </a:lnTo>
                  <a:lnTo>
                    <a:pt x="2721" y="967"/>
                  </a:lnTo>
                  <a:lnTo>
                    <a:pt x="2756" y="877"/>
                  </a:lnTo>
                  <a:lnTo>
                    <a:pt x="2697" y="877"/>
                  </a:lnTo>
                  <a:lnTo>
                    <a:pt x="2697" y="877"/>
                  </a:lnTo>
                  <a:lnTo>
                    <a:pt x="2709" y="871"/>
                  </a:lnTo>
                  <a:lnTo>
                    <a:pt x="2827" y="836"/>
                  </a:lnTo>
                  <a:lnTo>
                    <a:pt x="3005" y="802"/>
                  </a:lnTo>
                  <a:lnTo>
                    <a:pt x="3182" y="795"/>
                  </a:lnTo>
                  <a:lnTo>
                    <a:pt x="3301" y="774"/>
                  </a:lnTo>
                  <a:lnTo>
                    <a:pt x="3490" y="712"/>
                  </a:lnTo>
                  <a:lnTo>
                    <a:pt x="3904" y="518"/>
                  </a:lnTo>
                  <a:lnTo>
                    <a:pt x="3927" y="484"/>
                  </a:lnTo>
                  <a:lnTo>
                    <a:pt x="3916" y="442"/>
                  </a:lnTo>
                  <a:lnTo>
                    <a:pt x="3750" y="208"/>
                  </a:lnTo>
                  <a:lnTo>
                    <a:pt x="3714" y="97"/>
                  </a:lnTo>
                  <a:lnTo>
                    <a:pt x="3703" y="0"/>
                  </a:lnTo>
                  <a:lnTo>
                    <a:pt x="3868" y="69"/>
                  </a:lnTo>
                  <a:lnTo>
                    <a:pt x="3951" y="118"/>
                  </a:lnTo>
                  <a:lnTo>
                    <a:pt x="3998" y="139"/>
                  </a:lnTo>
                  <a:lnTo>
                    <a:pt x="4069" y="152"/>
                  </a:lnTo>
                  <a:lnTo>
                    <a:pt x="4294" y="173"/>
                  </a:lnTo>
                  <a:lnTo>
                    <a:pt x="4460" y="194"/>
                  </a:lnTo>
                  <a:lnTo>
                    <a:pt x="4601" y="221"/>
                  </a:lnTo>
                  <a:lnTo>
                    <a:pt x="4672" y="228"/>
                  </a:lnTo>
                  <a:lnTo>
                    <a:pt x="4743" y="228"/>
                  </a:lnTo>
                  <a:lnTo>
                    <a:pt x="4779" y="235"/>
                  </a:lnTo>
                  <a:lnTo>
                    <a:pt x="4850" y="235"/>
                  </a:lnTo>
                  <a:lnTo>
                    <a:pt x="5004" y="249"/>
                  </a:lnTo>
                  <a:lnTo>
                    <a:pt x="5063" y="270"/>
                  </a:lnTo>
                  <a:lnTo>
                    <a:pt x="5122" y="304"/>
                  </a:lnTo>
                  <a:lnTo>
                    <a:pt x="5157" y="318"/>
                  </a:lnTo>
                  <a:lnTo>
                    <a:pt x="5205" y="332"/>
                  </a:lnTo>
                  <a:lnTo>
                    <a:pt x="5358" y="353"/>
                  </a:lnTo>
                  <a:lnTo>
                    <a:pt x="5429" y="366"/>
                  </a:lnTo>
                  <a:lnTo>
                    <a:pt x="5690" y="401"/>
                  </a:lnTo>
                  <a:lnTo>
                    <a:pt x="5808" y="435"/>
                  </a:lnTo>
                  <a:lnTo>
                    <a:pt x="5867" y="442"/>
                  </a:lnTo>
                  <a:lnTo>
                    <a:pt x="5926" y="449"/>
                  </a:lnTo>
                  <a:lnTo>
                    <a:pt x="5985" y="442"/>
                  </a:lnTo>
                  <a:lnTo>
                    <a:pt x="6021" y="435"/>
                  </a:lnTo>
                  <a:lnTo>
                    <a:pt x="6068" y="422"/>
                  </a:lnTo>
                  <a:lnTo>
                    <a:pt x="6104" y="415"/>
                  </a:lnTo>
                  <a:lnTo>
                    <a:pt x="6151" y="408"/>
                  </a:lnTo>
                  <a:lnTo>
                    <a:pt x="6198" y="415"/>
                  </a:lnTo>
                  <a:lnTo>
                    <a:pt x="6340" y="408"/>
                  </a:lnTo>
                  <a:lnTo>
                    <a:pt x="6695" y="415"/>
                  </a:lnTo>
                  <a:lnTo>
                    <a:pt x="6730" y="408"/>
                  </a:lnTo>
                  <a:lnTo>
                    <a:pt x="6754" y="408"/>
                  </a:lnTo>
                  <a:lnTo>
                    <a:pt x="6789" y="415"/>
                  </a:lnTo>
                  <a:lnTo>
                    <a:pt x="6849" y="463"/>
                  </a:lnTo>
                  <a:lnTo>
                    <a:pt x="7002" y="553"/>
                  </a:lnTo>
                  <a:lnTo>
                    <a:pt x="7097" y="587"/>
                  </a:lnTo>
                  <a:lnTo>
                    <a:pt x="7227" y="629"/>
                  </a:lnTo>
                  <a:lnTo>
                    <a:pt x="7416" y="670"/>
                  </a:lnTo>
                  <a:lnTo>
                    <a:pt x="7736" y="767"/>
                  </a:lnTo>
                  <a:lnTo>
                    <a:pt x="7913" y="850"/>
                  </a:lnTo>
                  <a:lnTo>
                    <a:pt x="7984" y="891"/>
                  </a:lnTo>
                  <a:lnTo>
                    <a:pt x="8067" y="926"/>
                  </a:lnTo>
                  <a:lnTo>
                    <a:pt x="8126" y="953"/>
                  </a:lnTo>
                  <a:lnTo>
                    <a:pt x="8197" y="947"/>
                  </a:lnTo>
                  <a:lnTo>
                    <a:pt x="8244" y="940"/>
                  </a:lnTo>
                  <a:lnTo>
                    <a:pt x="8315" y="891"/>
                  </a:lnTo>
                  <a:lnTo>
                    <a:pt x="8445" y="864"/>
                  </a:lnTo>
                  <a:lnTo>
                    <a:pt x="8552" y="815"/>
                  </a:lnTo>
                  <a:lnTo>
                    <a:pt x="8611" y="822"/>
                  </a:lnTo>
                  <a:lnTo>
                    <a:pt x="8634" y="1009"/>
                  </a:lnTo>
                  <a:lnTo>
                    <a:pt x="8646" y="1071"/>
                  </a:lnTo>
                  <a:lnTo>
                    <a:pt x="8670" y="1119"/>
                  </a:lnTo>
                  <a:lnTo>
                    <a:pt x="8776" y="1195"/>
                  </a:lnTo>
                  <a:lnTo>
                    <a:pt x="8812" y="1237"/>
                  </a:lnTo>
                  <a:lnTo>
                    <a:pt x="8836" y="1313"/>
                  </a:lnTo>
                  <a:lnTo>
                    <a:pt x="8918" y="1423"/>
                  </a:lnTo>
                  <a:lnTo>
                    <a:pt x="8966" y="1471"/>
                  </a:lnTo>
                  <a:lnTo>
                    <a:pt x="8989" y="1527"/>
                  </a:lnTo>
                  <a:lnTo>
                    <a:pt x="9013" y="1589"/>
                  </a:lnTo>
                  <a:lnTo>
                    <a:pt x="9190" y="1831"/>
                  </a:lnTo>
                  <a:lnTo>
                    <a:pt x="9226" y="1851"/>
                  </a:lnTo>
                  <a:lnTo>
                    <a:pt x="9238" y="1872"/>
                  </a:lnTo>
                  <a:lnTo>
                    <a:pt x="9238" y="1893"/>
                  </a:lnTo>
                  <a:lnTo>
                    <a:pt x="9226" y="1948"/>
                  </a:lnTo>
                  <a:lnTo>
                    <a:pt x="9238" y="1976"/>
                  </a:lnTo>
                  <a:lnTo>
                    <a:pt x="9179" y="2031"/>
                  </a:lnTo>
                  <a:lnTo>
                    <a:pt x="9167" y="2052"/>
                  </a:lnTo>
                  <a:lnTo>
                    <a:pt x="9119" y="2093"/>
                  </a:lnTo>
                  <a:lnTo>
                    <a:pt x="9096" y="2128"/>
                  </a:lnTo>
                  <a:lnTo>
                    <a:pt x="9060" y="2155"/>
                  </a:lnTo>
                  <a:lnTo>
                    <a:pt x="9037" y="2183"/>
                  </a:lnTo>
                  <a:lnTo>
                    <a:pt x="9048" y="2203"/>
                  </a:lnTo>
                  <a:lnTo>
                    <a:pt x="9096" y="2203"/>
                  </a:lnTo>
                  <a:lnTo>
                    <a:pt x="9143" y="2197"/>
                  </a:lnTo>
                  <a:lnTo>
                    <a:pt x="9167" y="2176"/>
                  </a:lnTo>
                  <a:lnTo>
                    <a:pt x="9179" y="2155"/>
                  </a:lnTo>
                  <a:lnTo>
                    <a:pt x="9179" y="2121"/>
                  </a:lnTo>
                  <a:lnTo>
                    <a:pt x="9190" y="2107"/>
                  </a:lnTo>
                  <a:lnTo>
                    <a:pt x="9214" y="2093"/>
                  </a:lnTo>
                  <a:lnTo>
                    <a:pt x="9238" y="2100"/>
                  </a:lnTo>
                  <a:lnTo>
                    <a:pt x="9249" y="2114"/>
                  </a:lnTo>
                  <a:lnTo>
                    <a:pt x="9261" y="2141"/>
                  </a:lnTo>
                  <a:lnTo>
                    <a:pt x="9249" y="2162"/>
                  </a:lnTo>
                  <a:lnTo>
                    <a:pt x="9261" y="2176"/>
                  </a:lnTo>
                  <a:lnTo>
                    <a:pt x="9320" y="2176"/>
                  </a:lnTo>
                  <a:lnTo>
                    <a:pt x="9344" y="2183"/>
                  </a:lnTo>
                  <a:lnTo>
                    <a:pt x="9356" y="2203"/>
                  </a:lnTo>
                  <a:lnTo>
                    <a:pt x="9356" y="2231"/>
                  </a:lnTo>
                  <a:lnTo>
                    <a:pt x="9356" y="2252"/>
                  </a:lnTo>
                  <a:lnTo>
                    <a:pt x="9368" y="2273"/>
                  </a:lnTo>
                  <a:lnTo>
                    <a:pt x="9415" y="2328"/>
                  </a:lnTo>
                  <a:lnTo>
                    <a:pt x="9451" y="2362"/>
                  </a:lnTo>
                  <a:lnTo>
                    <a:pt x="9521" y="2390"/>
                  </a:lnTo>
                  <a:lnTo>
                    <a:pt x="9687" y="2500"/>
                  </a:lnTo>
                  <a:lnTo>
                    <a:pt x="9734" y="2507"/>
                  </a:lnTo>
                  <a:lnTo>
                    <a:pt x="9782" y="2500"/>
                  </a:lnTo>
                  <a:lnTo>
                    <a:pt x="9829" y="2494"/>
                  </a:lnTo>
                  <a:lnTo>
                    <a:pt x="9888" y="2487"/>
                  </a:lnTo>
                  <a:lnTo>
                    <a:pt x="9959" y="2494"/>
                  </a:lnTo>
                  <a:lnTo>
                    <a:pt x="10006" y="2521"/>
                  </a:lnTo>
                  <a:lnTo>
                    <a:pt x="10066" y="2576"/>
                  </a:lnTo>
                  <a:lnTo>
                    <a:pt x="10101" y="2611"/>
                  </a:lnTo>
                  <a:lnTo>
                    <a:pt x="10125" y="2646"/>
                  </a:lnTo>
                  <a:lnTo>
                    <a:pt x="10243" y="2715"/>
                  </a:lnTo>
                  <a:lnTo>
                    <a:pt x="10361" y="2770"/>
                  </a:lnTo>
                  <a:lnTo>
                    <a:pt x="11083" y="3205"/>
                  </a:lnTo>
                  <a:lnTo>
                    <a:pt x="11012" y="3226"/>
                  </a:lnTo>
                  <a:lnTo>
                    <a:pt x="10976" y="3274"/>
                  </a:lnTo>
                  <a:lnTo>
                    <a:pt x="10953" y="3364"/>
                  </a:lnTo>
                  <a:lnTo>
                    <a:pt x="10929" y="3405"/>
                  </a:lnTo>
                  <a:lnTo>
                    <a:pt x="10858" y="3426"/>
                  </a:lnTo>
                  <a:lnTo>
                    <a:pt x="10834" y="3426"/>
                  </a:lnTo>
                  <a:lnTo>
                    <a:pt x="10822" y="3405"/>
                  </a:lnTo>
                  <a:lnTo>
                    <a:pt x="10787" y="3391"/>
                  </a:lnTo>
                  <a:lnTo>
                    <a:pt x="10728" y="3419"/>
                  </a:lnTo>
                  <a:lnTo>
                    <a:pt x="10681" y="3447"/>
                  </a:lnTo>
                  <a:lnTo>
                    <a:pt x="10657" y="3481"/>
                  </a:lnTo>
                  <a:lnTo>
                    <a:pt x="10669" y="3523"/>
                  </a:lnTo>
                  <a:lnTo>
                    <a:pt x="10704" y="3550"/>
                  </a:lnTo>
                  <a:lnTo>
                    <a:pt x="10704" y="3605"/>
                  </a:lnTo>
                  <a:lnTo>
                    <a:pt x="10574" y="3661"/>
                  </a:lnTo>
                  <a:lnTo>
                    <a:pt x="10420" y="3716"/>
                  </a:lnTo>
                  <a:lnTo>
                    <a:pt x="10338" y="3757"/>
                  </a:lnTo>
                  <a:lnTo>
                    <a:pt x="10349" y="3792"/>
                  </a:lnTo>
                  <a:lnTo>
                    <a:pt x="10361" y="3826"/>
                  </a:lnTo>
                  <a:lnTo>
                    <a:pt x="10373" y="3868"/>
                  </a:lnTo>
                  <a:lnTo>
                    <a:pt x="10361" y="3896"/>
                  </a:lnTo>
                  <a:lnTo>
                    <a:pt x="10302" y="3896"/>
                  </a:lnTo>
                  <a:lnTo>
                    <a:pt x="10184" y="3847"/>
                  </a:lnTo>
                  <a:lnTo>
                    <a:pt x="10125" y="3854"/>
                  </a:lnTo>
                  <a:lnTo>
                    <a:pt x="10089" y="3896"/>
                  </a:lnTo>
                  <a:lnTo>
                    <a:pt x="10054" y="3937"/>
                  </a:lnTo>
                  <a:lnTo>
                    <a:pt x="10018" y="3965"/>
                  </a:lnTo>
                  <a:lnTo>
                    <a:pt x="9924" y="3985"/>
                  </a:lnTo>
                  <a:lnTo>
                    <a:pt x="9876" y="3999"/>
                  </a:lnTo>
                  <a:lnTo>
                    <a:pt x="9805" y="4082"/>
                  </a:lnTo>
                  <a:lnTo>
                    <a:pt x="9758" y="4110"/>
                  </a:lnTo>
                  <a:lnTo>
                    <a:pt x="9368" y="4220"/>
                  </a:lnTo>
                  <a:lnTo>
                    <a:pt x="9179" y="4289"/>
                  </a:lnTo>
                  <a:lnTo>
                    <a:pt x="9131" y="4289"/>
                  </a:lnTo>
                  <a:lnTo>
                    <a:pt x="9096" y="4275"/>
                  </a:lnTo>
                  <a:lnTo>
                    <a:pt x="9037" y="4268"/>
                  </a:lnTo>
                  <a:lnTo>
                    <a:pt x="8989" y="4268"/>
                  </a:lnTo>
                  <a:lnTo>
                    <a:pt x="8930" y="4282"/>
                  </a:lnTo>
                  <a:lnTo>
                    <a:pt x="8895" y="4282"/>
                  </a:lnTo>
                  <a:lnTo>
                    <a:pt x="8847" y="4282"/>
                  </a:lnTo>
                  <a:lnTo>
                    <a:pt x="8729" y="4262"/>
                  </a:lnTo>
                  <a:lnTo>
                    <a:pt x="8694" y="4268"/>
                  </a:lnTo>
                  <a:lnTo>
                    <a:pt x="8599" y="4296"/>
                  </a:lnTo>
                  <a:lnTo>
                    <a:pt x="8469" y="4324"/>
                  </a:lnTo>
                  <a:lnTo>
                    <a:pt x="8351" y="4393"/>
                  </a:lnTo>
                  <a:lnTo>
                    <a:pt x="8268" y="4441"/>
                  </a:lnTo>
                  <a:lnTo>
                    <a:pt x="8209" y="4455"/>
                  </a:lnTo>
                  <a:lnTo>
                    <a:pt x="8150" y="4469"/>
                  </a:lnTo>
                  <a:lnTo>
                    <a:pt x="8079" y="4476"/>
                  </a:lnTo>
                  <a:lnTo>
                    <a:pt x="8019" y="4469"/>
                  </a:lnTo>
                  <a:lnTo>
                    <a:pt x="7866" y="4427"/>
                  </a:lnTo>
                  <a:lnTo>
                    <a:pt x="7783" y="4427"/>
                  </a:lnTo>
                  <a:lnTo>
                    <a:pt x="7724" y="4476"/>
                  </a:lnTo>
                  <a:lnTo>
                    <a:pt x="7688" y="4565"/>
                  </a:lnTo>
                  <a:lnTo>
                    <a:pt x="7653" y="4607"/>
                  </a:lnTo>
                  <a:lnTo>
                    <a:pt x="7570" y="4628"/>
                  </a:lnTo>
                  <a:lnTo>
                    <a:pt x="7499" y="4641"/>
                  </a:lnTo>
                  <a:lnTo>
                    <a:pt x="7345" y="4683"/>
                  </a:lnTo>
                  <a:lnTo>
                    <a:pt x="7286" y="4697"/>
                  </a:lnTo>
                  <a:lnTo>
                    <a:pt x="7239" y="4690"/>
                  </a:lnTo>
                  <a:lnTo>
                    <a:pt x="7156" y="4669"/>
                  </a:lnTo>
                  <a:lnTo>
                    <a:pt x="7109" y="4669"/>
                  </a:lnTo>
                  <a:lnTo>
                    <a:pt x="7061" y="4683"/>
                  </a:lnTo>
                  <a:lnTo>
                    <a:pt x="7014" y="4717"/>
                  </a:lnTo>
                  <a:lnTo>
                    <a:pt x="6896" y="4814"/>
                  </a:lnTo>
                  <a:lnTo>
                    <a:pt x="6872" y="4849"/>
                  </a:lnTo>
                  <a:lnTo>
                    <a:pt x="6849" y="4883"/>
                  </a:lnTo>
                  <a:lnTo>
                    <a:pt x="6849" y="4918"/>
                  </a:lnTo>
                  <a:lnTo>
                    <a:pt x="6872" y="4959"/>
                  </a:lnTo>
                  <a:lnTo>
                    <a:pt x="6896" y="4987"/>
                  </a:lnTo>
                  <a:lnTo>
                    <a:pt x="6884" y="5014"/>
                  </a:lnTo>
                  <a:lnTo>
                    <a:pt x="6742" y="5118"/>
                  </a:lnTo>
                  <a:lnTo>
                    <a:pt x="6648" y="5270"/>
                  </a:lnTo>
                  <a:lnTo>
                    <a:pt x="6565" y="5387"/>
                  </a:lnTo>
                  <a:lnTo>
                    <a:pt x="6541" y="5408"/>
                  </a:lnTo>
                  <a:lnTo>
                    <a:pt x="6506" y="5415"/>
                  </a:lnTo>
                  <a:lnTo>
                    <a:pt x="6364" y="5415"/>
                  </a:lnTo>
                  <a:lnTo>
                    <a:pt x="6305" y="5408"/>
                  </a:lnTo>
                  <a:lnTo>
                    <a:pt x="6257" y="5387"/>
                  </a:lnTo>
                  <a:lnTo>
                    <a:pt x="6245" y="5353"/>
                  </a:lnTo>
                  <a:lnTo>
                    <a:pt x="6210" y="5311"/>
                  </a:lnTo>
                  <a:lnTo>
                    <a:pt x="6127" y="5311"/>
                  </a:lnTo>
                  <a:lnTo>
                    <a:pt x="6044" y="5325"/>
                  </a:lnTo>
                  <a:lnTo>
                    <a:pt x="5973" y="5346"/>
                  </a:lnTo>
                  <a:lnTo>
                    <a:pt x="5867" y="5401"/>
                  </a:lnTo>
                  <a:lnTo>
                    <a:pt x="5831" y="5415"/>
                  </a:lnTo>
                  <a:lnTo>
                    <a:pt x="5784" y="5415"/>
                  </a:lnTo>
                  <a:lnTo>
                    <a:pt x="5701" y="5401"/>
                  </a:lnTo>
                  <a:lnTo>
                    <a:pt x="5654" y="5408"/>
                  </a:lnTo>
                  <a:lnTo>
                    <a:pt x="5595" y="5422"/>
                  </a:lnTo>
                  <a:lnTo>
                    <a:pt x="5524" y="5477"/>
                  </a:lnTo>
                  <a:lnTo>
                    <a:pt x="5465" y="5491"/>
                  </a:lnTo>
                  <a:lnTo>
                    <a:pt x="5276" y="5484"/>
                  </a:lnTo>
                  <a:lnTo>
                    <a:pt x="5216" y="5491"/>
                  </a:lnTo>
                  <a:lnTo>
                    <a:pt x="5157" y="5519"/>
                  </a:lnTo>
                  <a:lnTo>
                    <a:pt x="5098" y="5553"/>
                  </a:lnTo>
                  <a:lnTo>
                    <a:pt x="5051" y="5595"/>
                  </a:lnTo>
                  <a:lnTo>
                    <a:pt x="5015" y="5636"/>
                  </a:lnTo>
                  <a:lnTo>
                    <a:pt x="5027" y="5670"/>
                  </a:lnTo>
                  <a:lnTo>
                    <a:pt x="5027" y="5705"/>
                  </a:lnTo>
                  <a:lnTo>
                    <a:pt x="5015" y="5726"/>
                  </a:lnTo>
                  <a:lnTo>
                    <a:pt x="4850" y="5726"/>
                  </a:lnTo>
                  <a:lnTo>
                    <a:pt x="4649" y="5746"/>
                  </a:lnTo>
                  <a:lnTo>
                    <a:pt x="4578" y="5740"/>
                  </a:lnTo>
                  <a:lnTo>
                    <a:pt x="4554" y="5712"/>
                  </a:lnTo>
                  <a:lnTo>
                    <a:pt x="4554" y="5657"/>
                  </a:lnTo>
                  <a:lnTo>
                    <a:pt x="4519" y="5629"/>
                  </a:lnTo>
                  <a:lnTo>
                    <a:pt x="4436" y="5601"/>
                  </a:lnTo>
                  <a:lnTo>
                    <a:pt x="4377" y="5595"/>
                  </a:lnTo>
                  <a:lnTo>
                    <a:pt x="4294" y="5595"/>
                  </a:lnTo>
                  <a:lnTo>
                    <a:pt x="4211" y="5608"/>
                  </a:lnTo>
                  <a:lnTo>
                    <a:pt x="4128" y="5636"/>
                  </a:lnTo>
                  <a:lnTo>
                    <a:pt x="4117" y="5657"/>
                  </a:lnTo>
                  <a:lnTo>
                    <a:pt x="4140" y="5684"/>
                  </a:lnTo>
                  <a:lnTo>
                    <a:pt x="4389" y="5816"/>
                  </a:lnTo>
                  <a:lnTo>
                    <a:pt x="4471" y="5878"/>
                  </a:lnTo>
                  <a:lnTo>
                    <a:pt x="4460" y="5933"/>
                  </a:lnTo>
                  <a:lnTo>
                    <a:pt x="4424" y="5933"/>
                  </a:lnTo>
                  <a:lnTo>
                    <a:pt x="4365" y="5919"/>
                  </a:lnTo>
                  <a:lnTo>
                    <a:pt x="4294" y="5919"/>
                  </a:lnTo>
                  <a:lnTo>
                    <a:pt x="4235" y="5947"/>
                  </a:lnTo>
                  <a:lnTo>
                    <a:pt x="4223" y="5981"/>
                  </a:lnTo>
                  <a:lnTo>
                    <a:pt x="4223" y="6030"/>
                  </a:lnTo>
                  <a:lnTo>
                    <a:pt x="4247" y="6112"/>
                  </a:lnTo>
                  <a:lnTo>
                    <a:pt x="4247" y="6154"/>
                  </a:lnTo>
                  <a:lnTo>
                    <a:pt x="4235" y="6188"/>
                  </a:lnTo>
                  <a:lnTo>
                    <a:pt x="4188" y="6264"/>
                  </a:lnTo>
                  <a:lnTo>
                    <a:pt x="4199" y="6292"/>
                  </a:lnTo>
                  <a:lnTo>
                    <a:pt x="4247" y="6320"/>
                  </a:lnTo>
                  <a:lnTo>
                    <a:pt x="4306" y="6340"/>
                  </a:lnTo>
                  <a:lnTo>
                    <a:pt x="4341" y="6368"/>
                  </a:lnTo>
                  <a:lnTo>
                    <a:pt x="4306" y="6444"/>
                  </a:lnTo>
                  <a:lnTo>
                    <a:pt x="4188" y="6520"/>
                  </a:lnTo>
                  <a:lnTo>
                    <a:pt x="4117" y="6589"/>
                  </a:lnTo>
                  <a:lnTo>
                    <a:pt x="4199" y="6665"/>
                  </a:lnTo>
                  <a:lnTo>
                    <a:pt x="4306" y="6706"/>
                  </a:lnTo>
                  <a:lnTo>
                    <a:pt x="4353" y="6734"/>
                  </a:lnTo>
                  <a:lnTo>
                    <a:pt x="4365" y="6769"/>
                  </a:lnTo>
                  <a:lnTo>
                    <a:pt x="4341" y="6817"/>
                  </a:lnTo>
                  <a:lnTo>
                    <a:pt x="4294" y="6858"/>
                  </a:lnTo>
                  <a:lnTo>
                    <a:pt x="4223" y="6893"/>
                  </a:lnTo>
                  <a:lnTo>
                    <a:pt x="4152" y="6886"/>
                  </a:lnTo>
                  <a:lnTo>
                    <a:pt x="4057" y="6831"/>
                  </a:lnTo>
                  <a:lnTo>
                    <a:pt x="4010" y="6824"/>
                  </a:lnTo>
                  <a:lnTo>
                    <a:pt x="3986" y="6851"/>
                  </a:lnTo>
                  <a:lnTo>
                    <a:pt x="3998" y="6879"/>
                  </a:lnTo>
                  <a:lnTo>
                    <a:pt x="4046" y="6941"/>
                  </a:lnTo>
                  <a:lnTo>
                    <a:pt x="4046" y="6969"/>
                  </a:lnTo>
                  <a:lnTo>
                    <a:pt x="4022" y="6990"/>
                  </a:lnTo>
                  <a:lnTo>
                    <a:pt x="3833" y="7079"/>
                  </a:lnTo>
                  <a:lnTo>
                    <a:pt x="3750" y="7093"/>
                  </a:lnTo>
                  <a:lnTo>
                    <a:pt x="3679" y="7086"/>
                  </a:lnTo>
                  <a:lnTo>
                    <a:pt x="3608" y="7059"/>
                  </a:lnTo>
                  <a:lnTo>
                    <a:pt x="3573" y="7017"/>
                  </a:lnTo>
                  <a:lnTo>
                    <a:pt x="3620" y="6962"/>
                  </a:lnTo>
                  <a:lnTo>
                    <a:pt x="3714" y="6914"/>
                  </a:lnTo>
                  <a:lnTo>
                    <a:pt x="3774" y="6865"/>
                  </a:lnTo>
                  <a:lnTo>
                    <a:pt x="3679" y="6789"/>
                  </a:lnTo>
                  <a:lnTo>
                    <a:pt x="3620" y="6769"/>
                  </a:lnTo>
                  <a:lnTo>
                    <a:pt x="3573" y="6769"/>
                  </a:lnTo>
                  <a:lnTo>
                    <a:pt x="3490" y="6796"/>
                  </a:lnTo>
                  <a:lnTo>
                    <a:pt x="3478" y="6796"/>
                  </a:lnTo>
                  <a:lnTo>
                    <a:pt x="3466" y="6803"/>
                  </a:lnTo>
                  <a:lnTo>
                    <a:pt x="3454" y="6803"/>
                  </a:lnTo>
                  <a:lnTo>
                    <a:pt x="3431" y="6803"/>
                  </a:lnTo>
                  <a:lnTo>
                    <a:pt x="3383" y="6782"/>
                  </a:lnTo>
                  <a:lnTo>
                    <a:pt x="3348" y="6755"/>
                  </a:lnTo>
                  <a:lnTo>
                    <a:pt x="3301" y="6741"/>
                  </a:lnTo>
                  <a:lnTo>
                    <a:pt x="3194" y="6775"/>
                  </a:lnTo>
                  <a:lnTo>
                    <a:pt x="3135" y="6769"/>
                  </a:lnTo>
                  <a:lnTo>
                    <a:pt x="3076" y="6748"/>
                  </a:lnTo>
                  <a:lnTo>
                    <a:pt x="3017" y="6734"/>
                  </a:lnTo>
                  <a:lnTo>
                    <a:pt x="2934" y="6734"/>
                  </a:lnTo>
                  <a:lnTo>
                    <a:pt x="2910" y="6748"/>
                  </a:lnTo>
                  <a:lnTo>
                    <a:pt x="2922" y="6775"/>
                  </a:lnTo>
                  <a:lnTo>
                    <a:pt x="2958" y="6810"/>
                  </a:lnTo>
                  <a:lnTo>
                    <a:pt x="2969" y="6817"/>
                  </a:lnTo>
                  <a:lnTo>
                    <a:pt x="3017" y="6845"/>
                  </a:lnTo>
                  <a:lnTo>
                    <a:pt x="3040" y="6858"/>
                  </a:lnTo>
                  <a:lnTo>
                    <a:pt x="3040" y="6872"/>
                  </a:lnTo>
                  <a:lnTo>
                    <a:pt x="3040" y="6900"/>
                  </a:lnTo>
                  <a:lnTo>
                    <a:pt x="3040" y="6914"/>
                  </a:lnTo>
                  <a:lnTo>
                    <a:pt x="3099" y="6983"/>
                  </a:lnTo>
                  <a:lnTo>
                    <a:pt x="3099" y="7017"/>
                  </a:lnTo>
                  <a:lnTo>
                    <a:pt x="3040" y="7045"/>
                  </a:lnTo>
                  <a:lnTo>
                    <a:pt x="2958" y="7045"/>
                  </a:lnTo>
                  <a:lnTo>
                    <a:pt x="2898" y="7024"/>
                  </a:lnTo>
                  <a:lnTo>
                    <a:pt x="2839" y="6996"/>
                  </a:lnTo>
                  <a:lnTo>
                    <a:pt x="2780" y="6976"/>
                  </a:lnTo>
                  <a:lnTo>
                    <a:pt x="2686" y="6976"/>
                  </a:lnTo>
                  <a:lnTo>
                    <a:pt x="2520" y="7017"/>
                  </a:lnTo>
                  <a:lnTo>
                    <a:pt x="2437" y="7017"/>
                  </a:lnTo>
                  <a:lnTo>
                    <a:pt x="2390" y="6996"/>
                  </a:lnTo>
                  <a:lnTo>
                    <a:pt x="2366" y="6934"/>
                  </a:lnTo>
                  <a:lnTo>
                    <a:pt x="2331" y="6914"/>
                  </a:lnTo>
                  <a:lnTo>
                    <a:pt x="2272" y="6900"/>
                  </a:lnTo>
                  <a:lnTo>
                    <a:pt x="2212" y="6907"/>
                  </a:lnTo>
                  <a:lnTo>
                    <a:pt x="2165" y="6927"/>
                  </a:lnTo>
                  <a:lnTo>
                    <a:pt x="2011" y="7010"/>
                  </a:lnTo>
                  <a:lnTo>
                    <a:pt x="1964" y="7045"/>
                  </a:lnTo>
                  <a:lnTo>
                    <a:pt x="1940" y="7079"/>
                  </a:lnTo>
                  <a:lnTo>
                    <a:pt x="1952" y="7121"/>
                  </a:lnTo>
                  <a:lnTo>
                    <a:pt x="1988" y="7155"/>
                  </a:lnTo>
                  <a:lnTo>
                    <a:pt x="2000" y="7190"/>
                  </a:lnTo>
                  <a:lnTo>
                    <a:pt x="2000" y="7238"/>
                  </a:lnTo>
                  <a:lnTo>
                    <a:pt x="1964" y="7280"/>
                  </a:lnTo>
                  <a:lnTo>
                    <a:pt x="1929" y="7293"/>
                  </a:lnTo>
                  <a:lnTo>
                    <a:pt x="1893" y="7287"/>
                  </a:lnTo>
                  <a:lnTo>
                    <a:pt x="1692" y="7224"/>
                  </a:lnTo>
                  <a:lnTo>
                    <a:pt x="1633" y="7224"/>
                  </a:lnTo>
                  <a:lnTo>
                    <a:pt x="1373" y="7307"/>
                  </a:lnTo>
                  <a:lnTo>
                    <a:pt x="1314" y="7307"/>
                  </a:lnTo>
                  <a:lnTo>
                    <a:pt x="1302" y="7314"/>
                  </a:lnTo>
                  <a:lnTo>
                    <a:pt x="1254" y="7321"/>
                  </a:lnTo>
                  <a:lnTo>
                    <a:pt x="1231" y="7335"/>
                  </a:lnTo>
                  <a:lnTo>
                    <a:pt x="1219" y="7363"/>
                  </a:lnTo>
                  <a:lnTo>
                    <a:pt x="1089" y="7452"/>
                  </a:lnTo>
                  <a:lnTo>
                    <a:pt x="1089" y="7452"/>
                  </a:lnTo>
                  <a:lnTo>
                    <a:pt x="1089" y="7452"/>
                  </a:lnTo>
                  <a:lnTo>
                    <a:pt x="1006" y="7328"/>
                  </a:lnTo>
                  <a:lnTo>
                    <a:pt x="1053" y="7259"/>
                  </a:lnTo>
                  <a:lnTo>
                    <a:pt x="1195" y="7128"/>
                  </a:lnTo>
                  <a:lnTo>
                    <a:pt x="1195" y="7100"/>
                  </a:lnTo>
                  <a:lnTo>
                    <a:pt x="1172" y="7052"/>
                  </a:lnTo>
                  <a:lnTo>
                    <a:pt x="1160" y="7031"/>
                  </a:lnTo>
                  <a:lnTo>
                    <a:pt x="1184" y="6941"/>
                  </a:lnTo>
                  <a:lnTo>
                    <a:pt x="1172" y="6941"/>
                  </a:lnTo>
                  <a:lnTo>
                    <a:pt x="1184" y="6921"/>
                  </a:lnTo>
                  <a:lnTo>
                    <a:pt x="1195" y="6914"/>
                  </a:lnTo>
                  <a:lnTo>
                    <a:pt x="1219" y="6907"/>
                  </a:lnTo>
                  <a:lnTo>
                    <a:pt x="1254" y="6907"/>
                  </a:lnTo>
                  <a:lnTo>
                    <a:pt x="1278" y="6893"/>
                  </a:lnTo>
                  <a:lnTo>
                    <a:pt x="1361" y="6824"/>
                  </a:lnTo>
                  <a:lnTo>
                    <a:pt x="1396" y="6810"/>
                  </a:lnTo>
                  <a:lnTo>
                    <a:pt x="1479" y="6789"/>
                  </a:lnTo>
                  <a:lnTo>
                    <a:pt x="1515" y="6775"/>
                  </a:lnTo>
                  <a:lnTo>
                    <a:pt x="1538" y="6741"/>
                  </a:lnTo>
                  <a:lnTo>
                    <a:pt x="1538" y="6720"/>
                  </a:lnTo>
                  <a:lnTo>
                    <a:pt x="1526" y="6700"/>
                  </a:lnTo>
                  <a:lnTo>
                    <a:pt x="1538" y="6672"/>
                  </a:lnTo>
                  <a:lnTo>
                    <a:pt x="1550" y="6651"/>
                  </a:lnTo>
                  <a:lnTo>
                    <a:pt x="1586" y="6637"/>
                  </a:lnTo>
                  <a:lnTo>
                    <a:pt x="1609" y="6630"/>
                  </a:lnTo>
                  <a:lnTo>
                    <a:pt x="1633" y="6617"/>
                  </a:lnTo>
                  <a:lnTo>
                    <a:pt x="1668" y="6582"/>
                  </a:lnTo>
                  <a:lnTo>
                    <a:pt x="1680" y="6561"/>
                  </a:lnTo>
                  <a:lnTo>
                    <a:pt x="1668" y="6506"/>
                  </a:lnTo>
                  <a:lnTo>
                    <a:pt x="1704" y="6472"/>
                  </a:lnTo>
                  <a:lnTo>
                    <a:pt x="1846" y="6375"/>
                  </a:lnTo>
                  <a:lnTo>
                    <a:pt x="1881" y="6327"/>
                  </a:lnTo>
                  <a:lnTo>
                    <a:pt x="1858" y="6285"/>
                  </a:lnTo>
                  <a:lnTo>
                    <a:pt x="1739" y="6182"/>
                  </a:lnTo>
                  <a:lnTo>
                    <a:pt x="1716" y="6126"/>
                  </a:lnTo>
                  <a:lnTo>
                    <a:pt x="1728" y="6099"/>
                  </a:lnTo>
                  <a:lnTo>
                    <a:pt x="1739" y="6078"/>
                  </a:lnTo>
                  <a:lnTo>
                    <a:pt x="1775" y="6064"/>
                  </a:lnTo>
                  <a:lnTo>
                    <a:pt x="1787" y="6043"/>
                  </a:lnTo>
                  <a:lnTo>
                    <a:pt x="1799" y="6016"/>
                  </a:lnTo>
                  <a:lnTo>
                    <a:pt x="1799" y="5954"/>
                  </a:lnTo>
                  <a:lnTo>
                    <a:pt x="1822" y="5905"/>
                  </a:lnTo>
                  <a:lnTo>
                    <a:pt x="1846" y="5857"/>
                  </a:lnTo>
                  <a:lnTo>
                    <a:pt x="1893" y="5822"/>
                  </a:lnTo>
                  <a:lnTo>
                    <a:pt x="1964" y="5788"/>
                  </a:lnTo>
                  <a:lnTo>
                    <a:pt x="2023" y="5767"/>
                  </a:lnTo>
                  <a:lnTo>
                    <a:pt x="2331" y="5698"/>
                  </a:lnTo>
                  <a:lnTo>
                    <a:pt x="2390" y="5670"/>
                  </a:lnTo>
                  <a:lnTo>
                    <a:pt x="2508" y="5601"/>
                  </a:lnTo>
                  <a:lnTo>
                    <a:pt x="2544" y="5581"/>
                  </a:lnTo>
                  <a:lnTo>
                    <a:pt x="2626" y="5560"/>
                  </a:lnTo>
                  <a:lnTo>
                    <a:pt x="2674" y="5546"/>
                  </a:lnTo>
                  <a:lnTo>
                    <a:pt x="2697" y="5519"/>
                  </a:lnTo>
                  <a:lnTo>
                    <a:pt x="2733" y="5470"/>
                  </a:lnTo>
                  <a:lnTo>
                    <a:pt x="2756" y="5449"/>
                  </a:lnTo>
                  <a:lnTo>
                    <a:pt x="2827" y="5429"/>
                  </a:lnTo>
                  <a:lnTo>
                    <a:pt x="2981" y="5408"/>
                  </a:lnTo>
                  <a:lnTo>
                    <a:pt x="3052" y="5387"/>
                  </a:lnTo>
                  <a:lnTo>
                    <a:pt x="3088" y="5367"/>
                  </a:lnTo>
                  <a:lnTo>
                    <a:pt x="3170" y="5298"/>
                  </a:lnTo>
                  <a:lnTo>
                    <a:pt x="3371" y="5194"/>
                  </a:lnTo>
                  <a:lnTo>
                    <a:pt x="3513" y="5090"/>
                  </a:lnTo>
                  <a:lnTo>
                    <a:pt x="3561" y="5049"/>
                  </a:lnTo>
                  <a:lnTo>
                    <a:pt x="3584" y="4966"/>
                  </a:lnTo>
                  <a:lnTo>
                    <a:pt x="3573" y="4856"/>
                  </a:lnTo>
                  <a:lnTo>
                    <a:pt x="3573" y="4800"/>
                  </a:lnTo>
                  <a:lnTo>
                    <a:pt x="3573" y="4648"/>
                  </a:lnTo>
                  <a:lnTo>
                    <a:pt x="3561" y="4434"/>
                  </a:lnTo>
                  <a:lnTo>
                    <a:pt x="3549" y="4193"/>
                  </a:lnTo>
                  <a:lnTo>
                    <a:pt x="3537" y="3951"/>
                  </a:lnTo>
                  <a:lnTo>
                    <a:pt x="3525" y="3737"/>
                  </a:lnTo>
                  <a:lnTo>
                    <a:pt x="3513" y="3585"/>
                  </a:lnTo>
                  <a:lnTo>
                    <a:pt x="3513" y="3530"/>
                  </a:lnTo>
                  <a:lnTo>
                    <a:pt x="3513" y="3378"/>
                  </a:lnTo>
                  <a:lnTo>
                    <a:pt x="3454" y="3405"/>
                  </a:lnTo>
                  <a:lnTo>
                    <a:pt x="3383" y="3391"/>
                  </a:lnTo>
                  <a:lnTo>
                    <a:pt x="3301" y="3371"/>
                  </a:lnTo>
                  <a:lnTo>
                    <a:pt x="3206" y="3371"/>
                  </a:lnTo>
                  <a:lnTo>
                    <a:pt x="3123" y="3384"/>
                  </a:lnTo>
                  <a:lnTo>
                    <a:pt x="3052" y="3378"/>
                  </a:lnTo>
                  <a:lnTo>
                    <a:pt x="2969" y="3364"/>
                  </a:lnTo>
                  <a:lnTo>
                    <a:pt x="2709" y="3350"/>
                  </a:lnTo>
                  <a:lnTo>
                    <a:pt x="2555" y="3336"/>
                  </a:lnTo>
                  <a:lnTo>
                    <a:pt x="2414" y="3302"/>
                  </a:lnTo>
                  <a:lnTo>
                    <a:pt x="2283" y="3260"/>
                  </a:lnTo>
                  <a:lnTo>
                    <a:pt x="2130" y="3198"/>
                  </a:lnTo>
                  <a:lnTo>
                    <a:pt x="2071" y="3191"/>
                  </a:lnTo>
                  <a:lnTo>
                    <a:pt x="1964" y="3219"/>
                  </a:lnTo>
                  <a:lnTo>
                    <a:pt x="1846" y="3239"/>
                  </a:lnTo>
                  <a:lnTo>
                    <a:pt x="1787" y="3198"/>
                  </a:lnTo>
                  <a:lnTo>
                    <a:pt x="1751" y="3150"/>
                  </a:lnTo>
                  <a:lnTo>
                    <a:pt x="1668" y="3129"/>
                  </a:lnTo>
                  <a:lnTo>
                    <a:pt x="1597" y="3129"/>
                  </a:lnTo>
                  <a:lnTo>
                    <a:pt x="1479" y="3081"/>
                  </a:lnTo>
                  <a:lnTo>
                    <a:pt x="1408" y="3060"/>
                  </a:lnTo>
                  <a:lnTo>
                    <a:pt x="1302" y="3053"/>
                  </a:lnTo>
                  <a:lnTo>
                    <a:pt x="1231" y="3067"/>
                  </a:lnTo>
                  <a:lnTo>
                    <a:pt x="1160" y="3094"/>
                  </a:lnTo>
                  <a:lnTo>
                    <a:pt x="888" y="3253"/>
                  </a:lnTo>
                  <a:lnTo>
                    <a:pt x="864" y="3260"/>
                  </a:lnTo>
                  <a:lnTo>
                    <a:pt x="793" y="3239"/>
                  </a:lnTo>
                  <a:lnTo>
                    <a:pt x="699" y="3226"/>
                  </a:lnTo>
                  <a:lnTo>
                    <a:pt x="639" y="3226"/>
                  </a:lnTo>
                  <a:lnTo>
                    <a:pt x="604" y="3246"/>
                  </a:lnTo>
                  <a:lnTo>
                    <a:pt x="616" y="3309"/>
                  </a:lnTo>
                  <a:lnTo>
                    <a:pt x="545" y="3309"/>
                  </a:lnTo>
                  <a:lnTo>
                    <a:pt x="403" y="3315"/>
                  </a:lnTo>
                  <a:lnTo>
                    <a:pt x="344" y="3315"/>
                  </a:lnTo>
                  <a:lnTo>
                    <a:pt x="320" y="3309"/>
                  </a:lnTo>
                  <a:lnTo>
                    <a:pt x="273" y="3274"/>
                  </a:lnTo>
                  <a:lnTo>
                    <a:pt x="249" y="3260"/>
                  </a:lnTo>
                  <a:lnTo>
                    <a:pt x="202" y="3260"/>
                  </a:lnTo>
                  <a:lnTo>
                    <a:pt x="131" y="3274"/>
                  </a:lnTo>
                  <a:lnTo>
                    <a:pt x="95" y="3281"/>
                  </a:lnTo>
                  <a:lnTo>
                    <a:pt x="24" y="3267"/>
                  </a:lnTo>
                  <a:lnTo>
                    <a:pt x="1" y="3239"/>
                  </a:lnTo>
                  <a:lnTo>
                    <a:pt x="24" y="3198"/>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4"/>
            <p:cNvSpPr/>
            <p:nvPr/>
          </p:nvSpPr>
          <p:spPr>
            <a:xfrm flipH="1">
              <a:off x="3517868" y="2757642"/>
              <a:ext cx="411897" cy="414155"/>
            </a:xfrm>
            <a:custGeom>
              <a:avLst/>
              <a:gdLst/>
              <a:ahLst/>
              <a:cxnLst/>
              <a:rect l="l" t="t" r="r" b="b"/>
              <a:pathLst>
                <a:path w="6766" h="4345" extrusionOk="0">
                  <a:moveTo>
                    <a:pt x="0" y="788"/>
                  </a:moveTo>
                  <a:lnTo>
                    <a:pt x="24" y="726"/>
                  </a:lnTo>
                  <a:lnTo>
                    <a:pt x="284" y="698"/>
                  </a:lnTo>
                  <a:lnTo>
                    <a:pt x="438" y="677"/>
                  </a:lnTo>
                  <a:lnTo>
                    <a:pt x="473" y="670"/>
                  </a:lnTo>
                  <a:lnTo>
                    <a:pt x="556" y="677"/>
                  </a:lnTo>
                  <a:lnTo>
                    <a:pt x="521" y="636"/>
                  </a:lnTo>
                  <a:lnTo>
                    <a:pt x="521" y="615"/>
                  </a:lnTo>
                  <a:lnTo>
                    <a:pt x="533" y="587"/>
                  </a:lnTo>
                  <a:lnTo>
                    <a:pt x="544" y="580"/>
                  </a:lnTo>
                  <a:lnTo>
                    <a:pt x="568" y="574"/>
                  </a:lnTo>
                  <a:lnTo>
                    <a:pt x="604" y="580"/>
                  </a:lnTo>
                  <a:lnTo>
                    <a:pt x="615" y="580"/>
                  </a:lnTo>
                  <a:lnTo>
                    <a:pt x="639" y="594"/>
                  </a:lnTo>
                  <a:lnTo>
                    <a:pt x="651" y="601"/>
                  </a:lnTo>
                  <a:lnTo>
                    <a:pt x="674" y="615"/>
                  </a:lnTo>
                  <a:lnTo>
                    <a:pt x="710" y="615"/>
                  </a:lnTo>
                  <a:lnTo>
                    <a:pt x="769" y="608"/>
                  </a:lnTo>
                  <a:lnTo>
                    <a:pt x="805" y="594"/>
                  </a:lnTo>
                  <a:lnTo>
                    <a:pt x="828" y="580"/>
                  </a:lnTo>
                  <a:lnTo>
                    <a:pt x="828" y="574"/>
                  </a:lnTo>
                  <a:lnTo>
                    <a:pt x="828" y="567"/>
                  </a:lnTo>
                  <a:lnTo>
                    <a:pt x="828" y="560"/>
                  </a:lnTo>
                  <a:lnTo>
                    <a:pt x="828" y="546"/>
                  </a:lnTo>
                  <a:lnTo>
                    <a:pt x="852" y="511"/>
                  </a:lnTo>
                  <a:lnTo>
                    <a:pt x="887" y="477"/>
                  </a:lnTo>
                  <a:lnTo>
                    <a:pt x="852" y="463"/>
                  </a:lnTo>
                  <a:lnTo>
                    <a:pt x="828" y="429"/>
                  </a:lnTo>
                  <a:lnTo>
                    <a:pt x="816" y="380"/>
                  </a:lnTo>
                  <a:lnTo>
                    <a:pt x="816" y="366"/>
                  </a:lnTo>
                  <a:lnTo>
                    <a:pt x="828" y="366"/>
                  </a:lnTo>
                  <a:lnTo>
                    <a:pt x="876" y="380"/>
                  </a:lnTo>
                  <a:lnTo>
                    <a:pt x="982" y="380"/>
                  </a:lnTo>
                  <a:lnTo>
                    <a:pt x="1017" y="373"/>
                  </a:lnTo>
                  <a:lnTo>
                    <a:pt x="1041" y="366"/>
                  </a:lnTo>
                  <a:lnTo>
                    <a:pt x="1065" y="346"/>
                  </a:lnTo>
                  <a:lnTo>
                    <a:pt x="1065" y="277"/>
                  </a:lnTo>
                  <a:lnTo>
                    <a:pt x="1088" y="263"/>
                  </a:lnTo>
                  <a:lnTo>
                    <a:pt x="1207" y="208"/>
                  </a:lnTo>
                  <a:lnTo>
                    <a:pt x="1242" y="166"/>
                  </a:lnTo>
                  <a:lnTo>
                    <a:pt x="1266" y="138"/>
                  </a:lnTo>
                  <a:lnTo>
                    <a:pt x="1372" y="14"/>
                  </a:lnTo>
                  <a:lnTo>
                    <a:pt x="1408" y="0"/>
                  </a:lnTo>
                  <a:lnTo>
                    <a:pt x="1514" y="63"/>
                  </a:lnTo>
                  <a:lnTo>
                    <a:pt x="1562" y="76"/>
                  </a:lnTo>
                  <a:lnTo>
                    <a:pt x="1621" y="118"/>
                  </a:lnTo>
                  <a:lnTo>
                    <a:pt x="1656" y="145"/>
                  </a:lnTo>
                  <a:lnTo>
                    <a:pt x="1751" y="311"/>
                  </a:lnTo>
                  <a:lnTo>
                    <a:pt x="1763" y="325"/>
                  </a:lnTo>
                  <a:lnTo>
                    <a:pt x="1916" y="429"/>
                  </a:lnTo>
                  <a:lnTo>
                    <a:pt x="2224" y="587"/>
                  </a:lnTo>
                  <a:lnTo>
                    <a:pt x="2259" y="608"/>
                  </a:lnTo>
                  <a:lnTo>
                    <a:pt x="2283" y="636"/>
                  </a:lnTo>
                  <a:lnTo>
                    <a:pt x="2307" y="670"/>
                  </a:lnTo>
                  <a:lnTo>
                    <a:pt x="2307" y="691"/>
                  </a:lnTo>
                  <a:lnTo>
                    <a:pt x="2283" y="719"/>
                  </a:lnTo>
                  <a:lnTo>
                    <a:pt x="2271" y="753"/>
                  </a:lnTo>
                  <a:lnTo>
                    <a:pt x="2330" y="801"/>
                  </a:lnTo>
                  <a:lnTo>
                    <a:pt x="2449" y="871"/>
                  </a:lnTo>
                  <a:lnTo>
                    <a:pt x="2543" y="912"/>
                  </a:lnTo>
                  <a:lnTo>
                    <a:pt x="2744" y="1016"/>
                  </a:lnTo>
                  <a:lnTo>
                    <a:pt x="2780" y="1050"/>
                  </a:lnTo>
                  <a:lnTo>
                    <a:pt x="2839" y="1168"/>
                  </a:lnTo>
                  <a:lnTo>
                    <a:pt x="2839" y="1195"/>
                  </a:lnTo>
                  <a:lnTo>
                    <a:pt x="2815" y="1230"/>
                  </a:lnTo>
                  <a:lnTo>
                    <a:pt x="2803" y="1271"/>
                  </a:lnTo>
                  <a:lnTo>
                    <a:pt x="2862" y="1375"/>
                  </a:lnTo>
                  <a:lnTo>
                    <a:pt x="2910" y="1402"/>
                  </a:lnTo>
                  <a:lnTo>
                    <a:pt x="2933" y="1409"/>
                  </a:lnTo>
                  <a:lnTo>
                    <a:pt x="2969" y="1416"/>
                  </a:lnTo>
                  <a:lnTo>
                    <a:pt x="3004" y="1423"/>
                  </a:lnTo>
                  <a:lnTo>
                    <a:pt x="3040" y="1430"/>
                  </a:lnTo>
                  <a:lnTo>
                    <a:pt x="3111" y="1437"/>
                  </a:lnTo>
                  <a:lnTo>
                    <a:pt x="3146" y="1444"/>
                  </a:lnTo>
                  <a:lnTo>
                    <a:pt x="3182" y="1437"/>
                  </a:lnTo>
                  <a:lnTo>
                    <a:pt x="3205" y="1437"/>
                  </a:lnTo>
                  <a:lnTo>
                    <a:pt x="3205" y="1444"/>
                  </a:lnTo>
                  <a:lnTo>
                    <a:pt x="3205" y="1458"/>
                  </a:lnTo>
                  <a:lnTo>
                    <a:pt x="3134" y="1527"/>
                  </a:lnTo>
                  <a:lnTo>
                    <a:pt x="3099" y="1554"/>
                  </a:lnTo>
                  <a:lnTo>
                    <a:pt x="3064" y="1575"/>
                  </a:lnTo>
                  <a:lnTo>
                    <a:pt x="3028" y="1589"/>
                  </a:lnTo>
                  <a:lnTo>
                    <a:pt x="3016" y="1603"/>
                  </a:lnTo>
                  <a:lnTo>
                    <a:pt x="3004" y="1623"/>
                  </a:lnTo>
                  <a:lnTo>
                    <a:pt x="3028" y="1727"/>
                  </a:lnTo>
                  <a:lnTo>
                    <a:pt x="3016" y="1789"/>
                  </a:lnTo>
                  <a:lnTo>
                    <a:pt x="2851" y="1831"/>
                  </a:lnTo>
                  <a:lnTo>
                    <a:pt x="2792" y="1872"/>
                  </a:lnTo>
                  <a:lnTo>
                    <a:pt x="2815" y="1900"/>
                  </a:lnTo>
                  <a:lnTo>
                    <a:pt x="2815" y="1913"/>
                  </a:lnTo>
                  <a:lnTo>
                    <a:pt x="2922" y="1969"/>
                  </a:lnTo>
                  <a:lnTo>
                    <a:pt x="3016" y="1982"/>
                  </a:lnTo>
                  <a:lnTo>
                    <a:pt x="3111" y="2010"/>
                  </a:lnTo>
                  <a:lnTo>
                    <a:pt x="3205" y="2072"/>
                  </a:lnTo>
                  <a:lnTo>
                    <a:pt x="3288" y="2141"/>
                  </a:lnTo>
                  <a:lnTo>
                    <a:pt x="3300" y="2162"/>
                  </a:lnTo>
                  <a:lnTo>
                    <a:pt x="3312" y="2183"/>
                  </a:lnTo>
                  <a:lnTo>
                    <a:pt x="3312" y="2190"/>
                  </a:lnTo>
                  <a:lnTo>
                    <a:pt x="3336" y="2203"/>
                  </a:lnTo>
                  <a:lnTo>
                    <a:pt x="3383" y="2203"/>
                  </a:lnTo>
                  <a:lnTo>
                    <a:pt x="3572" y="2176"/>
                  </a:lnTo>
                  <a:lnTo>
                    <a:pt x="3619" y="2176"/>
                  </a:lnTo>
                  <a:lnTo>
                    <a:pt x="3655" y="2190"/>
                  </a:lnTo>
                  <a:lnTo>
                    <a:pt x="3714" y="2217"/>
                  </a:lnTo>
                  <a:lnTo>
                    <a:pt x="3785" y="2252"/>
                  </a:lnTo>
                  <a:lnTo>
                    <a:pt x="3903" y="2321"/>
                  </a:lnTo>
                  <a:lnTo>
                    <a:pt x="3951" y="2328"/>
                  </a:lnTo>
                  <a:lnTo>
                    <a:pt x="4021" y="2328"/>
                  </a:lnTo>
                  <a:lnTo>
                    <a:pt x="4152" y="2293"/>
                  </a:lnTo>
                  <a:lnTo>
                    <a:pt x="4199" y="2286"/>
                  </a:lnTo>
                  <a:lnTo>
                    <a:pt x="4234" y="2273"/>
                  </a:lnTo>
                  <a:lnTo>
                    <a:pt x="4246" y="2266"/>
                  </a:lnTo>
                  <a:lnTo>
                    <a:pt x="4258" y="2259"/>
                  </a:lnTo>
                  <a:lnTo>
                    <a:pt x="4258" y="2252"/>
                  </a:lnTo>
                  <a:lnTo>
                    <a:pt x="4305" y="2245"/>
                  </a:lnTo>
                  <a:lnTo>
                    <a:pt x="4435" y="2252"/>
                  </a:lnTo>
                  <a:lnTo>
                    <a:pt x="4530" y="2224"/>
                  </a:lnTo>
                  <a:lnTo>
                    <a:pt x="4684" y="2079"/>
                  </a:lnTo>
                  <a:lnTo>
                    <a:pt x="4731" y="2058"/>
                  </a:lnTo>
                  <a:lnTo>
                    <a:pt x="4767" y="2045"/>
                  </a:lnTo>
                  <a:lnTo>
                    <a:pt x="4814" y="2045"/>
                  </a:lnTo>
                  <a:lnTo>
                    <a:pt x="4861" y="2038"/>
                  </a:lnTo>
                  <a:lnTo>
                    <a:pt x="4885" y="2038"/>
                  </a:lnTo>
                  <a:lnTo>
                    <a:pt x="4909" y="2045"/>
                  </a:lnTo>
                  <a:lnTo>
                    <a:pt x="4944" y="2072"/>
                  </a:lnTo>
                  <a:lnTo>
                    <a:pt x="4968" y="2086"/>
                  </a:lnTo>
                  <a:lnTo>
                    <a:pt x="5003" y="2093"/>
                  </a:lnTo>
                  <a:lnTo>
                    <a:pt x="5039" y="2093"/>
                  </a:lnTo>
                  <a:lnTo>
                    <a:pt x="5121" y="2086"/>
                  </a:lnTo>
                  <a:lnTo>
                    <a:pt x="5192" y="2086"/>
                  </a:lnTo>
                  <a:lnTo>
                    <a:pt x="5204" y="2079"/>
                  </a:lnTo>
                  <a:lnTo>
                    <a:pt x="5251" y="2045"/>
                  </a:lnTo>
                  <a:lnTo>
                    <a:pt x="5417" y="1948"/>
                  </a:lnTo>
                  <a:lnTo>
                    <a:pt x="5464" y="1941"/>
                  </a:lnTo>
                  <a:lnTo>
                    <a:pt x="5535" y="1907"/>
                  </a:lnTo>
                  <a:lnTo>
                    <a:pt x="5571" y="1907"/>
                  </a:lnTo>
                  <a:lnTo>
                    <a:pt x="5606" y="1907"/>
                  </a:lnTo>
                  <a:lnTo>
                    <a:pt x="5689" y="1920"/>
                  </a:lnTo>
                  <a:lnTo>
                    <a:pt x="5713" y="1927"/>
                  </a:lnTo>
                  <a:lnTo>
                    <a:pt x="5725" y="1934"/>
                  </a:lnTo>
                  <a:lnTo>
                    <a:pt x="5760" y="1948"/>
                  </a:lnTo>
                  <a:lnTo>
                    <a:pt x="5784" y="1941"/>
                  </a:lnTo>
                  <a:lnTo>
                    <a:pt x="5819" y="1927"/>
                  </a:lnTo>
                  <a:lnTo>
                    <a:pt x="5855" y="1907"/>
                  </a:lnTo>
                  <a:lnTo>
                    <a:pt x="5866" y="1893"/>
                  </a:lnTo>
                  <a:lnTo>
                    <a:pt x="5878" y="1872"/>
                  </a:lnTo>
                  <a:lnTo>
                    <a:pt x="5878" y="1810"/>
                  </a:lnTo>
                  <a:lnTo>
                    <a:pt x="5902" y="1775"/>
                  </a:lnTo>
                  <a:lnTo>
                    <a:pt x="5914" y="1775"/>
                  </a:lnTo>
                  <a:lnTo>
                    <a:pt x="5914" y="1775"/>
                  </a:lnTo>
                  <a:lnTo>
                    <a:pt x="5949" y="1803"/>
                  </a:lnTo>
                  <a:lnTo>
                    <a:pt x="6008" y="1837"/>
                  </a:lnTo>
                  <a:lnTo>
                    <a:pt x="6032" y="1844"/>
                  </a:lnTo>
                  <a:lnTo>
                    <a:pt x="6032" y="1844"/>
                  </a:lnTo>
                  <a:lnTo>
                    <a:pt x="6020" y="1858"/>
                  </a:lnTo>
                  <a:lnTo>
                    <a:pt x="6020" y="1879"/>
                  </a:lnTo>
                  <a:lnTo>
                    <a:pt x="6020" y="1886"/>
                  </a:lnTo>
                  <a:lnTo>
                    <a:pt x="6032" y="1900"/>
                  </a:lnTo>
                  <a:lnTo>
                    <a:pt x="6056" y="1907"/>
                  </a:lnTo>
                  <a:lnTo>
                    <a:pt x="6079" y="1920"/>
                  </a:lnTo>
                  <a:lnTo>
                    <a:pt x="6103" y="1920"/>
                  </a:lnTo>
                  <a:lnTo>
                    <a:pt x="6127" y="1920"/>
                  </a:lnTo>
                  <a:lnTo>
                    <a:pt x="6150" y="1913"/>
                  </a:lnTo>
                  <a:lnTo>
                    <a:pt x="6186" y="1886"/>
                  </a:lnTo>
                  <a:lnTo>
                    <a:pt x="6233" y="1879"/>
                  </a:lnTo>
                  <a:lnTo>
                    <a:pt x="6280" y="1879"/>
                  </a:lnTo>
                  <a:lnTo>
                    <a:pt x="6446" y="1962"/>
                  </a:lnTo>
                  <a:lnTo>
                    <a:pt x="6600" y="1976"/>
                  </a:lnTo>
                  <a:lnTo>
                    <a:pt x="6600" y="1976"/>
                  </a:lnTo>
                  <a:lnTo>
                    <a:pt x="6600" y="2038"/>
                  </a:lnTo>
                  <a:lnTo>
                    <a:pt x="6588" y="2107"/>
                  </a:lnTo>
                  <a:lnTo>
                    <a:pt x="6552" y="2169"/>
                  </a:lnTo>
                  <a:lnTo>
                    <a:pt x="6541" y="2183"/>
                  </a:lnTo>
                  <a:lnTo>
                    <a:pt x="6493" y="2217"/>
                  </a:lnTo>
                  <a:lnTo>
                    <a:pt x="6576" y="2217"/>
                  </a:lnTo>
                  <a:lnTo>
                    <a:pt x="6600" y="2252"/>
                  </a:lnTo>
                  <a:lnTo>
                    <a:pt x="6588" y="2286"/>
                  </a:lnTo>
                  <a:lnTo>
                    <a:pt x="6564" y="2307"/>
                  </a:lnTo>
                  <a:lnTo>
                    <a:pt x="6363" y="2397"/>
                  </a:lnTo>
                  <a:lnTo>
                    <a:pt x="6387" y="2431"/>
                  </a:lnTo>
                  <a:lnTo>
                    <a:pt x="6363" y="2459"/>
                  </a:lnTo>
                  <a:lnTo>
                    <a:pt x="6316" y="2480"/>
                  </a:lnTo>
                  <a:lnTo>
                    <a:pt x="6257" y="2473"/>
                  </a:lnTo>
                  <a:lnTo>
                    <a:pt x="6245" y="2459"/>
                  </a:lnTo>
                  <a:lnTo>
                    <a:pt x="6233" y="2397"/>
                  </a:lnTo>
                  <a:lnTo>
                    <a:pt x="6221" y="2383"/>
                  </a:lnTo>
                  <a:lnTo>
                    <a:pt x="6186" y="2362"/>
                  </a:lnTo>
                  <a:lnTo>
                    <a:pt x="6150" y="2300"/>
                  </a:lnTo>
                  <a:lnTo>
                    <a:pt x="6139" y="2238"/>
                  </a:lnTo>
                  <a:lnTo>
                    <a:pt x="6150" y="2197"/>
                  </a:lnTo>
                  <a:lnTo>
                    <a:pt x="6127" y="2203"/>
                  </a:lnTo>
                  <a:lnTo>
                    <a:pt x="6103" y="2203"/>
                  </a:lnTo>
                  <a:lnTo>
                    <a:pt x="6091" y="2203"/>
                  </a:lnTo>
                  <a:lnTo>
                    <a:pt x="6079" y="2217"/>
                  </a:lnTo>
                  <a:lnTo>
                    <a:pt x="6068" y="2197"/>
                  </a:lnTo>
                  <a:lnTo>
                    <a:pt x="6056" y="2197"/>
                  </a:lnTo>
                  <a:lnTo>
                    <a:pt x="6056" y="2197"/>
                  </a:lnTo>
                  <a:lnTo>
                    <a:pt x="6079" y="2183"/>
                  </a:lnTo>
                  <a:lnTo>
                    <a:pt x="6079" y="2169"/>
                  </a:lnTo>
                  <a:lnTo>
                    <a:pt x="6044" y="2155"/>
                  </a:lnTo>
                  <a:lnTo>
                    <a:pt x="6008" y="2155"/>
                  </a:lnTo>
                  <a:lnTo>
                    <a:pt x="5985" y="2155"/>
                  </a:lnTo>
                  <a:lnTo>
                    <a:pt x="5949" y="2169"/>
                  </a:lnTo>
                  <a:lnTo>
                    <a:pt x="5926" y="2148"/>
                  </a:lnTo>
                  <a:lnTo>
                    <a:pt x="5926" y="2121"/>
                  </a:lnTo>
                  <a:lnTo>
                    <a:pt x="5926" y="2100"/>
                  </a:lnTo>
                  <a:lnTo>
                    <a:pt x="5949" y="2072"/>
                  </a:lnTo>
                  <a:lnTo>
                    <a:pt x="5890" y="2100"/>
                  </a:lnTo>
                  <a:lnTo>
                    <a:pt x="5843" y="2128"/>
                  </a:lnTo>
                  <a:lnTo>
                    <a:pt x="5796" y="2148"/>
                  </a:lnTo>
                  <a:lnTo>
                    <a:pt x="5736" y="2134"/>
                  </a:lnTo>
                  <a:lnTo>
                    <a:pt x="5725" y="2155"/>
                  </a:lnTo>
                  <a:lnTo>
                    <a:pt x="5725" y="2162"/>
                  </a:lnTo>
                  <a:lnTo>
                    <a:pt x="5701" y="2169"/>
                  </a:lnTo>
                  <a:lnTo>
                    <a:pt x="5654" y="2169"/>
                  </a:lnTo>
                  <a:lnTo>
                    <a:pt x="5725" y="2245"/>
                  </a:lnTo>
                  <a:lnTo>
                    <a:pt x="5819" y="2314"/>
                  </a:lnTo>
                  <a:lnTo>
                    <a:pt x="5855" y="2342"/>
                  </a:lnTo>
                  <a:lnTo>
                    <a:pt x="5866" y="2369"/>
                  </a:lnTo>
                  <a:lnTo>
                    <a:pt x="5736" y="2355"/>
                  </a:lnTo>
                  <a:lnTo>
                    <a:pt x="5736" y="2369"/>
                  </a:lnTo>
                  <a:lnTo>
                    <a:pt x="5796" y="2383"/>
                  </a:lnTo>
                  <a:lnTo>
                    <a:pt x="5973" y="2397"/>
                  </a:lnTo>
                  <a:lnTo>
                    <a:pt x="5926" y="2369"/>
                  </a:lnTo>
                  <a:lnTo>
                    <a:pt x="5937" y="2355"/>
                  </a:lnTo>
                  <a:lnTo>
                    <a:pt x="5973" y="2349"/>
                  </a:lnTo>
                  <a:lnTo>
                    <a:pt x="6020" y="2355"/>
                  </a:lnTo>
                  <a:lnTo>
                    <a:pt x="6068" y="2369"/>
                  </a:lnTo>
                  <a:lnTo>
                    <a:pt x="6079" y="2383"/>
                  </a:lnTo>
                  <a:lnTo>
                    <a:pt x="6103" y="2445"/>
                  </a:lnTo>
                  <a:lnTo>
                    <a:pt x="6115" y="2466"/>
                  </a:lnTo>
                  <a:lnTo>
                    <a:pt x="6127" y="2480"/>
                  </a:lnTo>
                  <a:lnTo>
                    <a:pt x="6127" y="2500"/>
                  </a:lnTo>
                  <a:lnTo>
                    <a:pt x="6127" y="2521"/>
                  </a:lnTo>
                  <a:lnTo>
                    <a:pt x="6115" y="2528"/>
                  </a:lnTo>
                  <a:lnTo>
                    <a:pt x="6103" y="2528"/>
                  </a:lnTo>
                  <a:lnTo>
                    <a:pt x="6056" y="2549"/>
                  </a:lnTo>
                  <a:lnTo>
                    <a:pt x="5985" y="2563"/>
                  </a:lnTo>
                  <a:lnTo>
                    <a:pt x="5973" y="2576"/>
                  </a:lnTo>
                  <a:lnTo>
                    <a:pt x="5985" y="2590"/>
                  </a:lnTo>
                  <a:lnTo>
                    <a:pt x="6044" y="2611"/>
                  </a:lnTo>
                  <a:lnTo>
                    <a:pt x="6056" y="2632"/>
                  </a:lnTo>
                  <a:lnTo>
                    <a:pt x="5902" y="2673"/>
                  </a:lnTo>
                  <a:lnTo>
                    <a:pt x="5630" y="2645"/>
                  </a:lnTo>
                  <a:lnTo>
                    <a:pt x="5405" y="2570"/>
                  </a:lnTo>
                  <a:lnTo>
                    <a:pt x="5417" y="2473"/>
                  </a:lnTo>
                  <a:lnTo>
                    <a:pt x="5382" y="2487"/>
                  </a:lnTo>
                  <a:lnTo>
                    <a:pt x="5334" y="2494"/>
                  </a:lnTo>
                  <a:lnTo>
                    <a:pt x="5240" y="2494"/>
                  </a:lnTo>
                  <a:lnTo>
                    <a:pt x="5263" y="2500"/>
                  </a:lnTo>
                  <a:lnTo>
                    <a:pt x="5287" y="2507"/>
                  </a:lnTo>
                  <a:lnTo>
                    <a:pt x="5287" y="2521"/>
                  </a:lnTo>
                  <a:lnTo>
                    <a:pt x="5062" y="2494"/>
                  </a:lnTo>
                  <a:lnTo>
                    <a:pt x="5062" y="2507"/>
                  </a:lnTo>
                  <a:lnTo>
                    <a:pt x="5110" y="2535"/>
                  </a:lnTo>
                  <a:lnTo>
                    <a:pt x="5157" y="2576"/>
                  </a:lnTo>
                  <a:lnTo>
                    <a:pt x="5204" y="2611"/>
                  </a:lnTo>
                  <a:lnTo>
                    <a:pt x="5370" y="2645"/>
                  </a:lnTo>
                  <a:lnTo>
                    <a:pt x="5370" y="2687"/>
                  </a:lnTo>
                  <a:lnTo>
                    <a:pt x="5334" y="2735"/>
                  </a:lnTo>
                  <a:lnTo>
                    <a:pt x="5393" y="2770"/>
                  </a:lnTo>
                  <a:lnTo>
                    <a:pt x="5393" y="2742"/>
                  </a:lnTo>
                  <a:lnTo>
                    <a:pt x="5405" y="2728"/>
                  </a:lnTo>
                  <a:lnTo>
                    <a:pt x="5417" y="2715"/>
                  </a:lnTo>
                  <a:lnTo>
                    <a:pt x="5453" y="2701"/>
                  </a:lnTo>
                  <a:lnTo>
                    <a:pt x="5512" y="2735"/>
                  </a:lnTo>
                  <a:lnTo>
                    <a:pt x="5512" y="2763"/>
                  </a:lnTo>
                  <a:lnTo>
                    <a:pt x="5476" y="2791"/>
                  </a:lnTo>
                  <a:lnTo>
                    <a:pt x="5417" y="2811"/>
                  </a:lnTo>
                  <a:lnTo>
                    <a:pt x="5453" y="2839"/>
                  </a:lnTo>
                  <a:lnTo>
                    <a:pt x="5488" y="2853"/>
                  </a:lnTo>
                  <a:lnTo>
                    <a:pt x="5547" y="2860"/>
                  </a:lnTo>
                  <a:lnTo>
                    <a:pt x="5606" y="2860"/>
                  </a:lnTo>
                  <a:lnTo>
                    <a:pt x="5583" y="2880"/>
                  </a:lnTo>
                  <a:lnTo>
                    <a:pt x="5559" y="2887"/>
                  </a:lnTo>
                  <a:lnTo>
                    <a:pt x="5535" y="2887"/>
                  </a:lnTo>
                  <a:lnTo>
                    <a:pt x="5488" y="2887"/>
                  </a:lnTo>
                  <a:lnTo>
                    <a:pt x="5453" y="2894"/>
                  </a:lnTo>
                  <a:lnTo>
                    <a:pt x="5429" y="2901"/>
                  </a:lnTo>
                  <a:lnTo>
                    <a:pt x="5417" y="2915"/>
                  </a:lnTo>
                  <a:lnTo>
                    <a:pt x="5429" y="2915"/>
                  </a:lnTo>
                  <a:lnTo>
                    <a:pt x="5524" y="2915"/>
                  </a:lnTo>
                  <a:lnTo>
                    <a:pt x="5571" y="2901"/>
                  </a:lnTo>
                  <a:lnTo>
                    <a:pt x="5689" y="2860"/>
                  </a:lnTo>
                  <a:lnTo>
                    <a:pt x="5701" y="2894"/>
                  </a:lnTo>
                  <a:lnTo>
                    <a:pt x="5713" y="2929"/>
                  </a:lnTo>
                  <a:lnTo>
                    <a:pt x="5701" y="2963"/>
                  </a:lnTo>
                  <a:lnTo>
                    <a:pt x="5642" y="2977"/>
                  </a:lnTo>
                  <a:lnTo>
                    <a:pt x="5488" y="2956"/>
                  </a:lnTo>
                  <a:lnTo>
                    <a:pt x="5417" y="2949"/>
                  </a:lnTo>
                  <a:lnTo>
                    <a:pt x="5453" y="2977"/>
                  </a:lnTo>
                  <a:lnTo>
                    <a:pt x="5524" y="2991"/>
                  </a:lnTo>
                  <a:lnTo>
                    <a:pt x="5583" y="2998"/>
                  </a:lnTo>
                  <a:lnTo>
                    <a:pt x="5606" y="3005"/>
                  </a:lnTo>
                  <a:lnTo>
                    <a:pt x="5594" y="3039"/>
                  </a:lnTo>
                  <a:lnTo>
                    <a:pt x="5547" y="3039"/>
                  </a:lnTo>
                  <a:lnTo>
                    <a:pt x="5500" y="3032"/>
                  </a:lnTo>
                  <a:lnTo>
                    <a:pt x="5453" y="3025"/>
                  </a:lnTo>
                  <a:lnTo>
                    <a:pt x="5393" y="3039"/>
                  </a:lnTo>
                  <a:lnTo>
                    <a:pt x="5417" y="3046"/>
                  </a:lnTo>
                  <a:lnTo>
                    <a:pt x="5476" y="3053"/>
                  </a:lnTo>
                  <a:lnTo>
                    <a:pt x="5512" y="3067"/>
                  </a:lnTo>
                  <a:lnTo>
                    <a:pt x="5559" y="3087"/>
                  </a:lnTo>
                  <a:lnTo>
                    <a:pt x="5583" y="3094"/>
                  </a:lnTo>
                  <a:lnTo>
                    <a:pt x="5618" y="3087"/>
                  </a:lnTo>
                  <a:lnTo>
                    <a:pt x="5654" y="3074"/>
                  </a:lnTo>
                  <a:lnTo>
                    <a:pt x="5701" y="3136"/>
                  </a:lnTo>
                  <a:lnTo>
                    <a:pt x="5725" y="3163"/>
                  </a:lnTo>
                  <a:lnTo>
                    <a:pt x="5784" y="3212"/>
                  </a:lnTo>
                  <a:lnTo>
                    <a:pt x="5807" y="3233"/>
                  </a:lnTo>
                  <a:lnTo>
                    <a:pt x="5796" y="3246"/>
                  </a:lnTo>
                  <a:lnTo>
                    <a:pt x="5736" y="3253"/>
                  </a:lnTo>
                  <a:lnTo>
                    <a:pt x="5855" y="3274"/>
                  </a:lnTo>
                  <a:lnTo>
                    <a:pt x="5890" y="3274"/>
                  </a:lnTo>
                  <a:lnTo>
                    <a:pt x="5866" y="3253"/>
                  </a:lnTo>
                  <a:lnTo>
                    <a:pt x="5866" y="3239"/>
                  </a:lnTo>
                  <a:lnTo>
                    <a:pt x="5949" y="3246"/>
                  </a:lnTo>
                  <a:lnTo>
                    <a:pt x="6020" y="3253"/>
                  </a:lnTo>
                  <a:lnTo>
                    <a:pt x="6008" y="3281"/>
                  </a:lnTo>
                  <a:lnTo>
                    <a:pt x="5997" y="3288"/>
                  </a:lnTo>
                  <a:lnTo>
                    <a:pt x="6032" y="3288"/>
                  </a:lnTo>
                  <a:lnTo>
                    <a:pt x="6044" y="3295"/>
                  </a:lnTo>
                  <a:lnTo>
                    <a:pt x="6056" y="3302"/>
                  </a:lnTo>
                  <a:lnTo>
                    <a:pt x="6079" y="3302"/>
                  </a:lnTo>
                  <a:lnTo>
                    <a:pt x="6056" y="3308"/>
                  </a:lnTo>
                  <a:lnTo>
                    <a:pt x="6020" y="3329"/>
                  </a:lnTo>
                  <a:lnTo>
                    <a:pt x="5997" y="3336"/>
                  </a:lnTo>
                  <a:lnTo>
                    <a:pt x="6068" y="3329"/>
                  </a:lnTo>
                  <a:lnTo>
                    <a:pt x="6127" y="3322"/>
                  </a:lnTo>
                  <a:lnTo>
                    <a:pt x="6162" y="3329"/>
                  </a:lnTo>
                  <a:lnTo>
                    <a:pt x="6186" y="3364"/>
                  </a:lnTo>
                  <a:lnTo>
                    <a:pt x="6115" y="3350"/>
                  </a:lnTo>
                  <a:lnTo>
                    <a:pt x="6044" y="3350"/>
                  </a:lnTo>
                  <a:lnTo>
                    <a:pt x="5985" y="3364"/>
                  </a:lnTo>
                  <a:lnTo>
                    <a:pt x="5997" y="3398"/>
                  </a:lnTo>
                  <a:lnTo>
                    <a:pt x="6032" y="3384"/>
                  </a:lnTo>
                  <a:lnTo>
                    <a:pt x="6044" y="3384"/>
                  </a:lnTo>
                  <a:lnTo>
                    <a:pt x="6068" y="3391"/>
                  </a:lnTo>
                  <a:lnTo>
                    <a:pt x="6079" y="3412"/>
                  </a:lnTo>
                  <a:lnTo>
                    <a:pt x="6044" y="3412"/>
                  </a:lnTo>
                  <a:lnTo>
                    <a:pt x="5973" y="3426"/>
                  </a:lnTo>
                  <a:lnTo>
                    <a:pt x="5985" y="3426"/>
                  </a:lnTo>
                  <a:lnTo>
                    <a:pt x="6008" y="3433"/>
                  </a:lnTo>
                  <a:lnTo>
                    <a:pt x="6020" y="3440"/>
                  </a:lnTo>
                  <a:lnTo>
                    <a:pt x="5985" y="3447"/>
                  </a:lnTo>
                  <a:lnTo>
                    <a:pt x="5961" y="3460"/>
                  </a:lnTo>
                  <a:lnTo>
                    <a:pt x="5949" y="3481"/>
                  </a:lnTo>
                  <a:lnTo>
                    <a:pt x="5949" y="3502"/>
                  </a:lnTo>
                  <a:lnTo>
                    <a:pt x="5961" y="3495"/>
                  </a:lnTo>
                  <a:lnTo>
                    <a:pt x="5997" y="3474"/>
                  </a:lnTo>
                  <a:lnTo>
                    <a:pt x="6020" y="3467"/>
                  </a:lnTo>
                  <a:lnTo>
                    <a:pt x="6079" y="3467"/>
                  </a:lnTo>
                  <a:lnTo>
                    <a:pt x="6115" y="3481"/>
                  </a:lnTo>
                  <a:lnTo>
                    <a:pt x="6150" y="3481"/>
                  </a:lnTo>
                  <a:lnTo>
                    <a:pt x="6150" y="3460"/>
                  </a:lnTo>
                  <a:lnTo>
                    <a:pt x="6150" y="3447"/>
                  </a:lnTo>
                  <a:lnTo>
                    <a:pt x="6150" y="3433"/>
                  </a:lnTo>
                  <a:lnTo>
                    <a:pt x="6139" y="3419"/>
                  </a:lnTo>
                  <a:lnTo>
                    <a:pt x="6127" y="3412"/>
                  </a:lnTo>
                  <a:lnTo>
                    <a:pt x="6174" y="3405"/>
                  </a:lnTo>
                  <a:lnTo>
                    <a:pt x="6209" y="3412"/>
                  </a:lnTo>
                  <a:lnTo>
                    <a:pt x="6186" y="3454"/>
                  </a:lnTo>
                  <a:lnTo>
                    <a:pt x="6209" y="3495"/>
                  </a:lnTo>
                  <a:lnTo>
                    <a:pt x="6245" y="3536"/>
                  </a:lnTo>
                  <a:lnTo>
                    <a:pt x="6257" y="3578"/>
                  </a:lnTo>
                  <a:lnTo>
                    <a:pt x="6257" y="3585"/>
                  </a:lnTo>
                  <a:lnTo>
                    <a:pt x="6221" y="3619"/>
                  </a:lnTo>
                  <a:lnTo>
                    <a:pt x="6209" y="3633"/>
                  </a:lnTo>
                  <a:lnTo>
                    <a:pt x="6221" y="3640"/>
                  </a:lnTo>
                  <a:lnTo>
                    <a:pt x="6245" y="3633"/>
                  </a:lnTo>
                  <a:lnTo>
                    <a:pt x="6269" y="3612"/>
                  </a:lnTo>
                  <a:lnTo>
                    <a:pt x="6280" y="3592"/>
                  </a:lnTo>
                  <a:lnTo>
                    <a:pt x="6316" y="3619"/>
                  </a:lnTo>
                  <a:lnTo>
                    <a:pt x="6340" y="3654"/>
                  </a:lnTo>
                  <a:lnTo>
                    <a:pt x="6328" y="3688"/>
                  </a:lnTo>
                  <a:lnTo>
                    <a:pt x="6304" y="3723"/>
                  </a:lnTo>
                  <a:lnTo>
                    <a:pt x="6174" y="3813"/>
                  </a:lnTo>
                  <a:lnTo>
                    <a:pt x="6150" y="3840"/>
                  </a:lnTo>
                  <a:lnTo>
                    <a:pt x="6245" y="3820"/>
                  </a:lnTo>
                  <a:lnTo>
                    <a:pt x="6304" y="3778"/>
                  </a:lnTo>
                  <a:lnTo>
                    <a:pt x="6387" y="3688"/>
                  </a:lnTo>
                  <a:lnTo>
                    <a:pt x="6470" y="3723"/>
                  </a:lnTo>
                  <a:lnTo>
                    <a:pt x="6481" y="3730"/>
                  </a:lnTo>
                  <a:lnTo>
                    <a:pt x="6541" y="3737"/>
                  </a:lnTo>
                  <a:lnTo>
                    <a:pt x="6600" y="3744"/>
                  </a:lnTo>
                  <a:lnTo>
                    <a:pt x="6635" y="3744"/>
                  </a:lnTo>
                  <a:lnTo>
                    <a:pt x="6683" y="3757"/>
                  </a:lnTo>
                  <a:lnTo>
                    <a:pt x="6730" y="3785"/>
                  </a:lnTo>
                  <a:lnTo>
                    <a:pt x="6754" y="3806"/>
                  </a:lnTo>
                  <a:lnTo>
                    <a:pt x="6765" y="3854"/>
                  </a:lnTo>
                  <a:lnTo>
                    <a:pt x="6718" y="3882"/>
                  </a:lnTo>
                  <a:lnTo>
                    <a:pt x="6552" y="3965"/>
                  </a:lnTo>
                  <a:lnTo>
                    <a:pt x="6541" y="3971"/>
                  </a:lnTo>
                  <a:lnTo>
                    <a:pt x="6481" y="4034"/>
                  </a:lnTo>
                  <a:lnTo>
                    <a:pt x="6446" y="4061"/>
                  </a:lnTo>
                  <a:lnTo>
                    <a:pt x="6422" y="4082"/>
                  </a:lnTo>
                  <a:lnTo>
                    <a:pt x="6422" y="4096"/>
                  </a:lnTo>
                  <a:lnTo>
                    <a:pt x="6422" y="4110"/>
                  </a:lnTo>
                  <a:lnTo>
                    <a:pt x="6411" y="4130"/>
                  </a:lnTo>
                  <a:lnTo>
                    <a:pt x="6363" y="4172"/>
                  </a:lnTo>
                  <a:lnTo>
                    <a:pt x="6328" y="4186"/>
                  </a:lnTo>
                  <a:lnTo>
                    <a:pt x="6269" y="4179"/>
                  </a:lnTo>
                  <a:lnTo>
                    <a:pt x="6245" y="4172"/>
                  </a:lnTo>
                  <a:lnTo>
                    <a:pt x="6221" y="4165"/>
                  </a:lnTo>
                  <a:lnTo>
                    <a:pt x="6198" y="4165"/>
                  </a:lnTo>
                  <a:lnTo>
                    <a:pt x="6186" y="4158"/>
                  </a:lnTo>
                  <a:lnTo>
                    <a:pt x="6162" y="4158"/>
                  </a:lnTo>
                  <a:lnTo>
                    <a:pt x="6068" y="4186"/>
                  </a:lnTo>
                  <a:lnTo>
                    <a:pt x="6056" y="4199"/>
                  </a:lnTo>
                  <a:lnTo>
                    <a:pt x="6068" y="4206"/>
                  </a:lnTo>
                  <a:lnTo>
                    <a:pt x="6068" y="4213"/>
                  </a:lnTo>
                  <a:lnTo>
                    <a:pt x="6068" y="4220"/>
                  </a:lnTo>
                  <a:lnTo>
                    <a:pt x="6044" y="4234"/>
                  </a:lnTo>
                  <a:lnTo>
                    <a:pt x="6020" y="4227"/>
                  </a:lnTo>
                  <a:lnTo>
                    <a:pt x="5997" y="4234"/>
                  </a:lnTo>
                  <a:lnTo>
                    <a:pt x="5937" y="4275"/>
                  </a:lnTo>
                  <a:lnTo>
                    <a:pt x="5926" y="4262"/>
                  </a:lnTo>
                  <a:lnTo>
                    <a:pt x="5914" y="4262"/>
                  </a:lnTo>
                  <a:lnTo>
                    <a:pt x="5902" y="4275"/>
                  </a:lnTo>
                  <a:lnTo>
                    <a:pt x="5866" y="4282"/>
                  </a:lnTo>
                  <a:lnTo>
                    <a:pt x="5831" y="4275"/>
                  </a:lnTo>
                  <a:lnTo>
                    <a:pt x="5807" y="4262"/>
                  </a:lnTo>
                  <a:lnTo>
                    <a:pt x="5784" y="4248"/>
                  </a:lnTo>
                  <a:lnTo>
                    <a:pt x="5760" y="4241"/>
                  </a:lnTo>
                  <a:lnTo>
                    <a:pt x="5725" y="4220"/>
                  </a:lnTo>
                  <a:lnTo>
                    <a:pt x="5689" y="4199"/>
                  </a:lnTo>
                  <a:lnTo>
                    <a:pt x="5677" y="4192"/>
                  </a:lnTo>
                  <a:lnTo>
                    <a:pt x="5642" y="4172"/>
                  </a:lnTo>
                  <a:lnTo>
                    <a:pt x="5618" y="4172"/>
                  </a:lnTo>
                  <a:lnTo>
                    <a:pt x="5594" y="4179"/>
                  </a:lnTo>
                  <a:lnTo>
                    <a:pt x="5571" y="4172"/>
                  </a:lnTo>
                  <a:lnTo>
                    <a:pt x="5500" y="4151"/>
                  </a:lnTo>
                  <a:lnTo>
                    <a:pt x="5429" y="4130"/>
                  </a:lnTo>
                  <a:lnTo>
                    <a:pt x="5358" y="4123"/>
                  </a:lnTo>
                  <a:lnTo>
                    <a:pt x="5181" y="4144"/>
                  </a:lnTo>
                  <a:lnTo>
                    <a:pt x="4991" y="4179"/>
                  </a:lnTo>
                  <a:lnTo>
                    <a:pt x="4968" y="4186"/>
                  </a:lnTo>
                  <a:lnTo>
                    <a:pt x="4909" y="4220"/>
                  </a:lnTo>
                  <a:lnTo>
                    <a:pt x="4897" y="4227"/>
                  </a:lnTo>
                  <a:lnTo>
                    <a:pt x="4885" y="4234"/>
                  </a:lnTo>
                  <a:lnTo>
                    <a:pt x="4885" y="4241"/>
                  </a:lnTo>
                  <a:lnTo>
                    <a:pt x="4838" y="4248"/>
                  </a:lnTo>
                  <a:lnTo>
                    <a:pt x="4613" y="4317"/>
                  </a:lnTo>
                  <a:lnTo>
                    <a:pt x="4506" y="4338"/>
                  </a:lnTo>
                  <a:lnTo>
                    <a:pt x="4435" y="4344"/>
                  </a:lnTo>
                  <a:lnTo>
                    <a:pt x="4376" y="4338"/>
                  </a:lnTo>
                  <a:lnTo>
                    <a:pt x="4341" y="4331"/>
                  </a:lnTo>
                  <a:lnTo>
                    <a:pt x="4317" y="4331"/>
                  </a:lnTo>
                  <a:lnTo>
                    <a:pt x="4282" y="4317"/>
                  </a:lnTo>
                  <a:lnTo>
                    <a:pt x="4211" y="4275"/>
                  </a:lnTo>
                  <a:lnTo>
                    <a:pt x="4092" y="4144"/>
                  </a:lnTo>
                  <a:lnTo>
                    <a:pt x="4045" y="4172"/>
                  </a:lnTo>
                  <a:lnTo>
                    <a:pt x="3844" y="4248"/>
                  </a:lnTo>
                  <a:lnTo>
                    <a:pt x="3761" y="4289"/>
                  </a:lnTo>
                  <a:lnTo>
                    <a:pt x="3690" y="4310"/>
                  </a:lnTo>
                  <a:lnTo>
                    <a:pt x="3631" y="4317"/>
                  </a:lnTo>
                  <a:lnTo>
                    <a:pt x="3608" y="4310"/>
                  </a:lnTo>
                  <a:lnTo>
                    <a:pt x="3584" y="4296"/>
                  </a:lnTo>
                  <a:lnTo>
                    <a:pt x="3572" y="4282"/>
                  </a:lnTo>
                  <a:lnTo>
                    <a:pt x="3560" y="4275"/>
                  </a:lnTo>
                  <a:lnTo>
                    <a:pt x="3537" y="4275"/>
                  </a:lnTo>
                  <a:lnTo>
                    <a:pt x="3501" y="4303"/>
                  </a:lnTo>
                  <a:lnTo>
                    <a:pt x="3477" y="4331"/>
                  </a:lnTo>
                  <a:lnTo>
                    <a:pt x="3442" y="4331"/>
                  </a:lnTo>
                  <a:lnTo>
                    <a:pt x="3418" y="4331"/>
                  </a:lnTo>
                  <a:lnTo>
                    <a:pt x="3407" y="4324"/>
                  </a:lnTo>
                  <a:lnTo>
                    <a:pt x="3407" y="4310"/>
                  </a:lnTo>
                  <a:lnTo>
                    <a:pt x="3395" y="4310"/>
                  </a:lnTo>
                  <a:lnTo>
                    <a:pt x="3395" y="4303"/>
                  </a:lnTo>
                  <a:lnTo>
                    <a:pt x="3383" y="4296"/>
                  </a:lnTo>
                  <a:lnTo>
                    <a:pt x="3371" y="4289"/>
                  </a:lnTo>
                  <a:lnTo>
                    <a:pt x="3347" y="4282"/>
                  </a:lnTo>
                  <a:lnTo>
                    <a:pt x="3324" y="4275"/>
                  </a:lnTo>
                  <a:lnTo>
                    <a:pt x="3300" y="4282"/>
                  </a:lnTo>
                  <a:lnTo>
                    <a:pt x="3276" y="4289"/>
                  </a:lnTo>
                  <a:lnTo>
                    <a:pt x="3229" y="4310"/>
                  </a:lnTo>
                  <a:lnTo>
                    <a:pt x="3170" y="4275"/>
                  </a:lnTo>
                  <a:lnTo>
                    <a:pt x="3146" y="4255"/>
                  </a:lnTo>
                  <a:lnTo>
                    <a:pt x="3111" y="4206"/>
                  </a:lnTo>
                  <a:lnTo>
                    <a:pt x="3087" y="4186"/>
                  </a:lnTo>
                  <a:lnTo>
                    <a:pt x="3040" y="4179"/>
                  </a:lnTo>
                  <a:lnTo>
                    <a:pt x="2945" y="4165"/>
                  </a:lnTo>
                  <a:lnTo>
                    <a:pt x="2898" y="4151"/>
                  </a:lnTo>
                  <a:lnTo>
                    <a:pt x="2862" y="4130"/>
                  </a:lnTo>
                  <a:lnTo>
                    <a:pt x="2827" y="4096"/>
                  </a:lnTo>
                  <a:lnTo>
                    <a:pt x="2815" y="4061"/>
                  </a:lnTo>
                  <a:lnTo>
                    <a:pt x="2803" y="3985"/>
                  </a:lnTo>
                  <a:lnTo>
                    <a:pt x="2815" y="3965"/>
                  </a:lnTo>
                  <a:lnTo>
                    <a:pt x="2874" y="3937"/>
                  </a:lnTo>
                  <a:lnTo>
                    <a:pt x="2886" y="3916"/>
                  </a:lnTo>
                  <a:lnTo>
                    <a:pt x="2874" y="3902"/>
                  </a:lnTo>
                  <a:lnTo>
                    <a:pt x="2780" y="3840"/>
                  </a:lnTo>
                  <a:lnTo>
                    <a:pt x="2709" y="3868"/>
                  </a:lnTo>
                  <a:lnTo>
                    <a:pt x="2638" y="3882"/>
                  </a:lnTo>
                  <a:lnTo>
                    <a:pt x="2472" y="3902"/>
                  </a:lnTo>
                  <a:lnTo>
                    <a:pt x="2094" y="3923"/>
                  </a:lnTo>
                  <a:lnTo>
                    <a:pt x="1987" y="3937"/>
                  </a:lnTo>
                  <a:lnTo>
                    <a:pt x="1845" y="3999"/>
                  </a:lnTo>
                  <a:lnTo>
                    <a:pt x="1786" y="4013"/>
                  </a:lnTo>
                  <a:lnTo>
                    <a:pt x="1550" y="4047"/>
                  </a:lnTo>
                  <a:lnTo>
                    <a:pt x="1408" y="4075"/>
                  </a:lnTo>
                  <a:lnTo>
                    <a:pt x="1372" y="4047"/>
                  </a:lnTo>
                  <a:lnTo>
                    <a:pt x="1360" y="3923"/>
                  </a:lnTo>
                  <a:lnTo>
                    <a:pt x="1349" y="3896"/>
                  </a:lnTo>
                  <a:lnTo>
                    <a:pt x="1325" y="3875"/>
                  </a:lnTo>
                  <a:lnTo>
                    <a:pt x="1301" y="3868"/>
                  </a:lnTo>
                  <a:lnTo>
                    <a:pt x="1278" y="3854"/>
                  </a:lnTo>
                  <a:lnTo>
                    <a:pt x="1289" y="3826"/>
                  </a:lnTo>
                  <a:lnTo>
                    <a:pt x="1325" y="3806"/>
                  </a:lnTo>
                  <a:lnTo>
                    <a:pt x="1360" y="3750"/>
                  </a:lnTo>
                  <a:lnTo>
                    <a:pt x="1313" y="3695"/>
                  </a:lnTo>
                  <a:lnTo>
                    <a:pt x="1301" y="3640"/>
                  </a:lnTo>
                  <a:lnTo>
                    <a:pt x="1301" y="3564"/>
                  </a:lnTo>
                  <a:lnTo>
                    <a:pt x="1278" y="3523"/>
                  </a:lnTo>
                  <a:lnTo>
                    <a:pt x="1242" y="3467"/>
                  </a:lnTo>
                  <a:lnTo>
                    <a:pt x="1230" y="3426"/>
                  </a:lnTo>
                  <a:lnTo>
                    <a:pt x="1195" y="3398"/>
                  </a:lnTo>
                  <a:lnTo>
                    <a:pt x="1159" y="3364"/>
                  </a:lnTo>
                  <a:lnTo>
                    <a:pt x="1136" y="3329"/>
                  </a:lnTo>
                  <a:lnTo>
                    <a:pt x="1100" y="3302"/>
                  </a:lnTo>
                  <a:lnTo>
                    <a:pt x="1100" y="3274"/>
                  </a:lnTo>
                  <a:lnTo>
                    <a:pt x="1100" y="3233"/>
                  </a:lnTo>
                  <a:lnTo>
                    <a:pt x="1077" y="3108"/>
                  </a:lnTo>
                  <a:lnTo>
                    <a:pt x="1041" y="3067"/>
                  </a:lnTo>
                  <a:lnTo>
                    <a:pt x="1006" y="3039"/>
                  </a:lnTo>
                  <a:lnTo>
                    <a:pt x="970" y="2963"/>
                  </a:lnTo>
                  <a:lnTo>
                    <a:pt x="947" y="2949"/>
                  </a:lnTo>
                  <a:lnTo>
                    <a:pt x="887" y="2901"/>
                  </a:lnTo>
                  <a:lnTo>
                    <a:pt x="864" y="2887"/>
                  </a:lnTo>
                  <a:lnTo>
                    <a:pt x="828" y="2832"/>
                  </a:lnTo>
                  <a:lnTo>
                    <a:pt x="568" y="2611"/>
                  </a:lnTo>
                  <a:lnTo>
                    <a:pt x="485" y="2487"/>
                  </a:lnTo>
                  <a:lnTo>
                    <a:pt x="426" y="2418"/>
                  </a:lnTo>
                  <a:lnTo>
                    <a:pt x="391" y="2390"/>
                  </a:lnTo>
                  <a:lnTo>
                    <a:pt x="332" y="2300"/>
                  </a:lnTo>
                  <a:lnTo>
                    <a:pt x="308" y="2273"/>
                  </a:lnTo>
                  <a:lnTo>
                    <a:pt x="261" y="2259"/>
                  </a:lnTo>
                  <a:lnTo>
                    <a:pt x="142" y="2224"/>
                  </a:lnTo>
                  <a:lnTo>
                    <a:pt x="142" y="2203"/>
                  </a:lnTo>
                  <a:lnTo>
                    <a:pt x="201" y="2141"/>
                  </a:lnTo>
                  <a:lnTo>
                    <a:pt x="272" y="2128"/>
                  </a:lnTo>
                  <a:lnTo>
                    <a:pt x="355" y="2100"/>
                  </a:lnTo>
                  <a:lnTo>
                    <a:pt x="462" y="2072"/>
                  </a:lnTo>
                  <a:lnTo>
                    <a:pt x="485" y="2065"/>
                  </a:lnTo>
                  <a:lnTo>
                    <a:pt x="497" y="2045"/>
                  </a:lnTo>
                  <a:lnTo>
                    <a:pt x="497" y="2010"/>
                  </a:lnTo>
                  <a:lnTo>
                    <a:pt x="497" y="1976"/>
                  </a:lnTo>
                  <a:lnTo>
                    <a:pt x="473" y="1941"/>
                  </a:lnTo>
                  <a:lnTo>
                    <a:pt x="462" y="1927"/>
                  </a:lnTo>
                  <a:lnTo>
                    <a:pt x="462" y="1907"/>
                  </a:lnTo>
                  <a:lnTo>
                    <a:pt x="462" y="1865"/>
                  </a:lnTo>
                  <a:lnTo>
                    <a:pt x="462" y="1844"/>
                  </a:lnTo>
                  <a:lnTo>
                    <a:pt x="450" y="1824"/>
                  </a:lnTo>
                  <a:lnTo>
                    <a:pt x="426" y="1803"/>
                  </a:lnTo>
                  <a:lnTo>
                    <a:pt x="379" y="1755"/>
                  </a:lnTo>
                  <a:lnTo>
                    <a:pt x="320" y="1672"/>
                  </a:lnTo>
                  <a:lnTo>
                    <a:pt x="308" y="1658"/>
                  </a:lnTo>
                  <a:lnTo>
                    <a:pt x="320" y="1630"/>
                  </a:lnTo>
                  <a:lnTo>
                    <a:pt x="308" y="1540"/>
                  </a:lnTo>
                  <a:lnTo>
                    <a:pt x="308" y="1534"/>
                  </a:lnTo>
                  <a:lnTo>
                    <a:pt x="391" y="1430"/>
                  </a:lnTo>
                  <a:lnTo>
                    <a:pt x="556" y="1389"/>
                  </a:lnTo>
                  <a:lnTo>
                    <a:pt x="627" y="1389"/>
                  </a:lnTo>
                  <a:lnTo>
                    <a:pt x="698" y="1368"/>
                  </a:lnTo>
                  <a:lnTo>
                    <a:pt x="674" y="1326"/>
                  </a:lnTo>
                  <a:lnTo>
                    <a:pt x="663" y="1313"/>
                  </a:lnTo>
                  <a:lnTo>
                    <a:pt x="651" y="1306"/>
                  </a:lnTo>
                  <a:lnTo>
                    <a:pt x="604" y="1292"/>
                  </a:lnTo>
                  <a:lnTo>
                    <a:pt x="639" y="1250"/>
                  </a:lnTo>
                  <a:lnTo>
                    <a:pt x="651" y="1078"/>
                  </a:lnTo>
                  <a:lnTo>
                    <a:pt x="615" y="1022"/>
                  </a:lnTo>
                  <a:lnTo>
                    <a:pt x="615" y="1009"/>
                  </a:lnTo>
                  <a:lnTo>
                    <a:pt x="592" y="988"/>
                  </a:lnTo>
                  <a:lnTo>
                    <a:pt x="580" y="974"/>
                  </a:lnTo>
                  <a:lnTo>
                    <a:pt x="592" y="947"/>
                  </a:lnTo>
                  <a:lnTo>
                    <a:pt x="450" y="829"/>
                  </a:lnTo>
                  <a:lnTo>
                    <a:pt x="178" y="857"/>
                  </a:lnTo>
                  <a:lnTo>
                    <a:pt x="142" y="843"/>
                  </a:lnTo>
                  <a:lnTo>
                    <a:pt x="36" y="843"/>
                  </a:lnTo>
                  <a:lnTo>
                    <a:pt x="12" y="836"/>
                  </a:lnTo>
                  <a:lnTo>
                    <a:pt x="0" y="822"/>
                  </a:lnTo>
                  <a:lnTo>
                    <a:pt x="0" y="788"/>
                  </a:lnTo>
                  <a:close/>
                </a:path>
              </a:pathLst>
            </a:custGeom>
            <a:solidFill>
              <a:srgbClr val="FFC000"/>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4"/>
            <p:cNvSpPr/>
            <p:nvPr/>
          </p:nvSpPr>
          <p:spPr>
            <a:xfrm flipH="1">
              <a:off x="3835425" y="2697687"/>
              <a:ext cx="380180" cy="517574"/>
            </a:xfrm>
            <a:custGeom>
              <a:avLst/>
              <a:gdLst/>
              <a:ahLst/>
              <a:cxnLst/>
              <a:rect l="l" t="t" r="r" b="b"/>
              <a:pathLst>
                <a:path w="6245" h="5430" extrusionOk="0">
                  <a:moveTo>
                    <a:pt x="24" y="2591"/>
                  </a:moveTo>
                  <a:lnTo>
                    <a:pt x="36" y="2563"/>
                  </a:lnTo>
                  <a:lnTo>
                    <a:pt x="59" y="2536"/>
                  </a:lnTo>
                  <a:lnTo>
                    <a:pt x="83" y="2508"/>
                  </a:lnTo>
                  <a:lnTo>
                    <a:pt x="166" y="2404"/>
                  </a:lnTo>
                  <a:lnTo>
                    <a:pt x="237" y="2370"/>
                  </a:lnTo>
                  <a:lnTo>
                    <a:pt x="272" y="2356"/>
                  </a:lnTo>
                  <a:lnTo>
                    <a:pt x="296" y="2342"/>
                  </a:lnTo>
                  <a:lnTo>
                    <a:pt x="331" y="2335"/>
                  </a:lnTo>
                  <a:lnTo>
                    <a:pt x="355" y="2335"/>
                  </a:lnTo>
                  <a:lnTo>
                    <a:pt x="390" y="2335"/>
                  </a:lnTo>
                  <a:lnTo>
                    <a:pt x="497" y="2363"/>
                  </a:lnTo>
                  <a:lnTo>
                    <a:pt x="532" y="2370"/>
                  </a:lnTo>
                  <a:lnTo>
                    <a:pt x="544" y="2384"/>
                  </a:lnTo>
                  <a:lnTo>
                    <a:pt x="568" y="2418"/>
                  </a:lnTo>
                  <a:lnTo>
                    <a:pt x="580" y="2432"/>
                  </a:lnTo>
                  <a:lnTo>
                    <a:pt x="603" y="2439"/>
                  </a:lnTo>
                  <a:lnTo>
                    <a:pt x="627" y="2466"/>
                  </a:lnTo>
                  <a:lnTo>
                    <a:pt x="651" y="2473"/>
                  </a:lnTo>
                  <a:lnTo>
                    <a:pt x="674" y="2480"/>
                  </a:lnTo>
                  <a:lnTo>
                    <a:pt x="698" y="2473"/>
                  </a:lnTo>
                  <a:lnTo>
                    <a:pt x="722" y="2466"/>
                  </a:lnTo>
                  <a:lnTo>
                    <a:pt x="757" y="2473"/>
                  </a:lnTo>
                  <a:lnTo>
                    <a:pt x="804" y="2466"/>
                  </a:lnTo>
                  <a:lnTo>
                    <a:pt x="840" y="2460"/>
                  </a:lnTo>
                  <a:lnTo>
                    <a:pt x="970" y="2390"/>
                  </a:lnTo>
                  <a:lnTo>
                    <a:pt x="1029" y="2404"/>
                  </a:lnTo>
                  <a:lnTo>
                    <a:pt x="1053" y="2370"/>
                  </a:lnTo>
                  <a:lnTo>
                    <a:pt x="1076" y="2363"/>
                  </a:lnTo>
                  <a:lnTo>
                    <a:pt x="1159" y="2335"/>
                  </a:lnTo>
                  <a:lnTo>
                    <a:pt x="1159" y="2314"/>
                  </a:lnTo>
                  <a:lnTo>
                    <a:pt x="1254" y="2321"/>
                  </a:lnTo>
                  <a:lnTo>
                    <a:pt x="1348" y="2328"/>
                  </a:lnTo>
                  <a:lnTo>
                    <a:pt x="1455" y="2342"/>
                  </a:lnTo>
                  <a:lnTo>
                    <a:pt x="1538" y="2342"/>
                  </a:lnTo>
                  <a:lnTo>
                    <a:pt x="1573" y="2321"/>
                  </a:lnTo>
                  <a:lnTo>
                    <a:pt x="1561" y="2252"/>
                  </a:lnTo>
                  <a:lnTo>
                    <a:pt x="1289" y="1900"/>
                  </a:lnTo>
                  <a:lnTo>
                    <a:pt x="1254" y="1817"/>
                  </a:lnTo>
                  <a:lnTo>
                    <a:pt x="1242" y="1727"/>
                  </a:lnTo>
                  <a:lnTo>
                    <a:pt x="1289" y="1631"/>
                  </a:lnTo>
                  <a:lnTo>
                    <a:pt x="1242" y="1624"/>
                  </a:lnTo>
                  <a:lnTo>
                    <a:pt x="1254" y="1610"/>
                  </a:lnTo>
                  <a:lnTo>
                    <a:pt x="1289" y="1589"/>
                  </a:lnTo>
                  <a:lnTo>
                    <a:pt x="1266" y="1555"/>
                  </a:lnTo>
                  <a:lnTo>
                    <a:pt x="1206" y="1513"/>
                  </a:lnTo>
                  <a:lnTo>
                    <a:pt x="1195" y="1486"/>
                  </a:lnTo>
                  <a:lnTo>
                    <a:pt x="1195" y="1472"/>
                  </a:lnTo>
                  <a:lnTo>
                    <a:pt x="1218" y="1465"/>
                  </a:lnTo>
                  <a:lnTo>
                    <a:pt x="1254" y="1458"/>
                  </a:lnTo>
                  <a:lnTo>
                    <a:pt x="1266" y="1444"/>
                  </a:lnTo>
                  <a:lnTo>
                    <a:pt x="1277" y="1430"/>
                  </a:lnTo>
                  <a:lnTo>
                    <a:pt x="1277" y="1417"/>
                  </a:lnTo>
                  <a:lnTo>
                    <a:pt x="1266" y="1410"/>
                  </a:lnTo>
                  <a:lnTo>
                    <a:pt x="1266" y="1403"/>
                  </a:lnTo>
                  <a:lnTo>
                    <a:pt x="1325" y="1355"/>
                  </a:lnTo>
                  <a:lnTo>
                    <a:pt x="1337" y="1334"/>
                  </a:lnTo>
                  <a:lnTo>
                    <a:pt x="1313" y="1299"/>
                  </a:lnTo>
                  <a:lnTo>
                    <a:pt x="1266" y="1285"/>
                  </a:lnTo>
                  <a:lnTo>
                    <a:pt x="1218" y="1279"/>
                  </a:lnTo>
                  <a:lnTo>
                    <a:pt x="1183" y="1265"/>
                  </a:lnTo>
                  <a:lnTo>
                    <a:pt x="1159" y="1244"/>
                  </a:lnTo>
                  <a:lnTo>
                    <a:pt x="1147" y="1216"/>
                  </a:lnTo>
                  <a:lnTo>
                    <a:pt x="1100" y="1189"/>
                  </a:lnTo>
                  <a:lnTo>
                    <a:pt x="1088" y="1154"/>
                  </a:lnTo>
                  <a:lnTo>
                    <a:pt x="1112" y="1051"/>
                  </a:lnTo>
                  <a:lnTo>
                    <a:pt x="1112" y="1016"/>
                  </a:lnTo>
                  <a:lnTo>
                    <a:pt x="1100" y="988"/>
                  </a:lnTo>
                  <a:lnTo>
                    <a:pt x="1076" y="968"/>
                  </a:lnTo>
                  <a:lnTo>
                    <a:pt x="1029" y="954"/>
                  </a:lnTo>
                  <a:lnTo>
                    <a:pt x="1053" y="940"/>
                  </a:lnTo>
                  <a:lnTo>
                    <a:pt x="1041" y="919"/>
                  </a:lnTo>
                  <a:lnTo>
                    <a:pt x="1041" y="906"/>
                  </a:lnTo>
                  <a:lnTo>
                    <a:pt x="1029" y="878"/>
                  </a:lnTo>
                  <a:lnTo>
                    <a:pt x="1076" y="802"/>
                  </a:lnTo>
                  <a:lnTo>
                    <a:pt x="1088" y="788"/>
                  </a:lnTo>
                  <a:lnTo>
                    <a:pt x="1064" y="774"/>
                  </a:lnTo>
                  <a:lnTo>
                    <a:pt x="970" y="754"/>
                  </a:lnTo>
                  <a:lnTo>
                    <a:pt x="958" y="740"/>
                  </a:lnTo>
                  <a:lnTo>
                    <a:pt x="970" y="726"/>
                  </a:lnTo>
                  <a:lnTo>
                    <a:pt x="1017" y="678"/>
                  </a:lnTo>
                  <a:lnTo>
                    <a:pt x="1029" y="650"/>
                  </a:lnTo>
                  <a:lnTo>
                    <a:pt x="1029" y="602"/>
                  </a:lnTo>
                  <a:lnTo>
                    <a:pt x="982" y="464"/>
                  </a:lnTo>
                  <a:lnTo>
                    <a:pt x="1005" y="104"/>
                  </a:lnTo>
                  <a:lnTo>
                    <a:pt x="1029" y="56"/>
                  </a:lnTo>
                  <a:lnTo>
                    <a:pt x="1029" y="56"/>
                  </a:lnTo>
                  <a:lnTo>
                    <a:pt x="1064" y="63"/>
                  </a:lnTo>
                  <a:lnTo>
                    <a:pt x="1218" y="28"/>
                  </a:lnTo>
                  <a:lnTo>
                    <a:pt x="1348" y="1"/>
                  </a:lnTo>
                  <a:lnTo>
                    <a:pt x="1384" y="8"/>
                  </a:lnTo>
                  <a:lnTo>
                    <a:pt x="1467" y="15"/>
                  </a:lnTo>
                  <a:lnTo>
                    <a:pt x="1538" y="35"/>
                  </a:lnTo>
                  <a:lnTo>
                    <a:pt x="1679" y="15"/>
                  </a:lnTo>
                  <a:lnTo>
                    <a:pt x="1762" y="15"/>
                  </a:lnTo>
                  <a:lnTo>
                    <a:pt x="1904" y="42"/>
                  </a:lnTo>
                  <a:lnTo>
                    <a:pt x="1987" y="49"/>
                  </a:lnTo>
                  <a:lnTo>
                    <a:pt x="2034" y="49"/>
                  </a:lnTo>
                  <a:lnTo>
                    <a:pt x="2105" y="63"/>
                  </a:lnTo>
                  <a:lnTo>
                    <a:pt x="2141" y="84"/>
                  </a:lnTo>
                  <a:lnTo>
                    <a:pt x="2235" y="104"/>
                  </a:lnTo>
                  <a:lnTo>
                    <a:pt x="2247" y="146"/>
                  </a:lnTo>
                  <a:lnTo>
                    <a:pt x="2413" y="284"/>
                  </a:lnTo>
                  <a:lnTo>
                    <a:pt x="2436" y="312"/>
                  </a:lnTo>
                  <a:lnTo>
                    <a:pt x="2436" y="325"/>
                  </a:lnTo>
                  <a:lnTo>
                    <a:pt x="2448" y="332"/>
                  </a:lnTo>
                  <a:lnTo>
                    <a:pt x="2472" y="339"/>
                  </a:lnTo>
                  <a:lnTo>
                    <a:pt x="2507" y="346"/>
                  </a:lnTo>
                  <a:lnTo>
                    <a:pt x="2555" y="339"/>
                  </a:lnTo>
                  <a:lnTo>
                    <a:pt x="2637" y="319"/>
                  </a:lnTo>
                  <a:lnTo>
                    <a:pt x="2756" y="346"/>
                  </a:lnTo>
                  <a:lnTo>
                    <a:pt x="2791" y="367"/>
                  </a:lnTo>
                  <a:lnTo>
                    <a:pt x="2839" y="388"/>
                  </a:lnTo>
                  <a:lnTo>
                    <a:pt x="2909" y="401"/>
                  </a:lnTo>
                  <a:lnTo>
                    <a:pt x="2969" y="401"/>
                  </a:lnTo>
                  <a:lnTo>
                    <a:pt x="3016" y="395"/>
                  </a:lnTo>
                  <a:lnTo>
                    <a:pt x="3063" y="395"/>
                  </a:lnTo>
                  <a:lnTo>
                    <a:pt x="3111" y="415"/>
                  </a:lnTo>
                  <a:lnTo>
                    <a:pt x="3193" y="457"/>
                  </a:lnTo>
                  <a:lnTo>
                    <a:pt x="3288" y="519"/>
                  </a:lnTo>
                  <a:lnTo>
                    <a:pt x="3323" y="574"/>
                  </a:lnTo>
                  <a:lnTo>
                    <a:pt x="3252" y="595"/>
                  </a:lnTo>
                  <a:lnTo>
                    <a:pt x="3205" y="650"/>
                  </a:lnTo>
                  <a:lnTo>
                    <a:pt x="3323" y="781"/>
                  </a:lnTo>
                  <a:lnTo>
                    <a:pt x="3335" y="816"/>
                  </a:lnTo>
                  <a:lnTo>
                    <a:pt x="3347" y="843"/>
                  </a:lnTo>
                  <a:lnTo>
                    <a:pt x="3288" y="913"/>
                  </a:lnTo>
                  <a:lnTo>
                    <a:pt x="3252" y="947"/>
                  </a:lnTo>
                  <a:lnTo>
                    <a:pt x="3252" y="982"/>
                  </a:lnTo>
                  <a:lnTo>
                    <a:pt x="3276" y="1016"/>
                  </a:lnTo>
                  <a:lnTo>
                    <a:pt x="3347" y="1071"/>
                  </a:lnTo>
                  <a:lnTo>
                    <a:pt x="3430" y="1154"/>
                  </a:lnTo>
                  <a:lnTo>
                    <a:pt x="3477" y="1341"/>
                  </a:lnTo>
                  <a:lnTo>
                    <a:pt x="3477" y="1361"/>
                  </a:lnTo>
                  <a:lnTo>
                    <a:pt x="3584" y="1465"/>
                  </a:lnTo>
                  <a:lnTo>
                    <a:pt x="3607" y="1520"/>
                  </a:lnTo>
                  <a:lnTo>
                    <a:pt x="3631" y="1541"/>
                  </a:lnTo>
                  <a:lnTo>
                    <a:pt x="3655" y="1562"/>
                  </a:lnTo>
                  <a:lnTo>
                    <a:pt x="3832" y="1617"/>
                  </a:lnTo>
                  <a:lnTo>
                    <a:pt x="3915" y="1672"/>
                  </a:lnTo>
                  <a:lnTo>
                    <a:pt x="3950" y="1693"/>
                  </a:lnTo>
                  <a:lnTo>
                    <a:pt x="4009" y="1803"/>
                  </a:lnTo>
                  <a:lnTo>
                    <a:pt x="4128" y="1879"/>
                  </a:lnTo>
                  <a:lnTo>
                    <a:pt x="4210" y="1990"/>
                  </a:lnTo>
                  <a:lnTo>
                    <a:pt x="4246" y="2142"/>
                  </a:lnTo>
                  <a:lnTo>
                    <a:pt x="4293" y="2280"/>
                  </a:lnTo>
                  <a:lnTo>
                    <a:pt x="4329" y="2321"/>
                  </a:lnTo>
                  <a:lnTo>
                    <a:pt x="4423" y="2404"/>
                  </a:lnTo>
                  <a:lnTo>
                    <a:pt x="4506" y="2439"/>
                  </a:lnTo>
                  <a:lnTo>
                    <a:pt x="4530" y="2480"/>
                  </a:lnTo>
                  <a:lnTo>
                    <a:pt x="4613" y="2542"/>
                  </a:lnTo>
                  <a:lnTo>
                    <a:pt x="4636" y="2577"/>
                  </a:lnTo>
                  <a:lnTo>
                    <a:pt x="4707" y="2639"/>
                  </a:lnTo>
                  <a:lnTo>
                    <a:pt x="4896" y="2770"/>
                  </a:lnTo>
                  <a:lnTo>
                    <a:pt x="4837" y="2832"/>
                  </a:lnTo>
                  <a:lnTo>
                    <a:pt x="4837" y="2853"/>
                  </a:lnTo>
                  <a:lnTo>
                    <a:pt x="4956" y="2888"/>
                  </a:lnTo>
                  <a:lnTo>
                    <a:pt x="5003" y="2902"/>
                  </a:lnTo>
                  <a:lnTo>
                    <a:pt x="5027" y="2929"/>
                  </a:lnTo>
                  <a:lnTo>
                    <a:pt x="5086" y="3019"/>
                  </a:lnTo>
                  <a:lnTo>
                    <a:pt x="5121" y="3047"/>
                  </a:lnTo>
                  <a:lnTo>
                    <a:pt x="5180" y="3116"/>
                  </a:lnTo>
                  <a:lnTo>
                    <a:pt x="5263" y="3240"/>
                  </a:lnTo>
                  <a:lnTo>
                    <a:pt x="5523" y="3461"/>
                  </a:lnTo>
                  <a:lnTo>
                    <a:pt x="5559" y="3516"/>
                  </a:lnTo>
                  <a:lnTo>
                    <a:pt x="5582" y="3530"/>
                  </a:lnTo>
                  <a:lnTo>
                    <a:pt x="5642" y="3578"/>
                  </a:lnTo>
                  <a:lnTo>
                    <a:pt x="5665" y="3592"/>
                  </a:lnTo>
                  <a:lnTo>
                    <a:pt x="5701" y="3668"/>
                  </a:lnTo>
                  <a:lnTo>
                    <a:pt x="5736" y="3696"/>
                  </a:lnTo>
                  <a:lnTo>
                    <a:pt x="5772" y="3737"/>
                  </a:lnTo>
                  <a:lnTo>
                    <a:pt x="5795" y="3862"/>
                  </a:lnTo>
                  <a:lnTo>
                    <a:pt x="5795" y="3903"/>
                  </a:lnTo>
                  <a:lnTo>
                    <a:pt x="5795" y="3931"/>
                  </a:lnTo>
                  <a:lnTo>
                    <a:pt x="5831" y="3958"/>
                  </a:lnTo>
                  <a:lnTo>
                    <a:pt x="5854" y="3993"/>
                  </a:lnTo>
                  <a:lnTo>
                    <a:pt x="5890" y="4027"/>
                  </a:lnTo>
                  <a:lnTo>
                    <a:pt x="5925" y="4055"/>
                  </a:lnTo>
                  <a:lnTo>
                    <a:pt x="5937" y="4096"/>
                  </a:lnTo>
                  <a:lnTo>
                    <a:pt x="5973" y="4152"/>
                  </a:lnTo>
                  <a:lnTo>
                    <a:pt x="5996" y="4193"/>
                  </a:lnTo>
                  <a:lnTo>
                    <a:pt x="5996" y="4269"/>
                  </a:lnTo>
                  <a:lnTo>
                    <a:pt x="6008" y="4324"/>
                  </a:lnTo>
                  <a:lnTo>
                    <a:pt x="6055" y="4379"/>
                  </a:lnTo>
                  <a:lnTo>
                    <a:pt x="6020" y="4435"/>
                  </a:lnTo>
                  <a:lnTo>
                    <a:pt x="5984" y="4455"/>
                  </a:lnTo>
                  <a:lnTo>
                    <a:pt x="5973" y="4483"/>
                  </a:lnTo>
                  <a:lnTo>
                    <a:pt x="5996" y="4497"/>
                  </a:lnTo>
                  <a:lnTo>
                    <a:pt x="6020" y="4504"/>
                  </a:lnTo>
                  <a:lnTo>
                    <a:pt x="6044" y="4525"/>
                  </a:lnTo>
                  <a:lnTo>
                    <a:pt x="6055" y="4552"/>
                  </a:lnTo>
                  <a:lnTo>
                    <a:pt x="6067" y="4676"/>
                  </a:lnTo>
                  <a:lnTo>
                    <a:pt x="6103" y="4704"/>
                  </a:lnTo>
                  <a:lnTo>
                    <a:pt x="6162" y="4725"/>
                  </a:lnTo>
                  <a:lnTo>
                    <a:pt x="6174" y="4780"/>
                  </a:lnTo>
                  <a:lnTo>
                    <a:pt x="6162" y="4815"/>
                  </a:lnTo>
                  <a:lnTo>
                    <a:pt x="6186" y="4877"/>
                  </a:lnTo>
                  <a:lnTo>
                    <a:pt x="6221" y="4897"/>
                  </a:lnTo>
                  <a:lnTo>
                    <a:pt x="6233" y="4918"/>
                  </a:lnTo>
                  <a:lnTo>
                    <a:pt x="6245" y="4946"/>
                  </a:lnTo>
                  <a:lnTo>
                    <a:pt x="6245" y="4967"/>
                  </a:lnTo>
                  <a:lnTo>
                    <a:pt x="6174" y="5008"/>
                  </a:lnTo>
                  <a:lnTo>
                    <a:pt x="6115" y="5015"/>
                  </a:lnTo>
                  <a:lnTo>
                    <a:pt x="6067" y="5063"/>
                  </a:lnTo>
                  <a:lnTo>
                    <a:pt x="5984" y="5105"/>
                  </a:lnTo>
                  <a:lnTo>
                    <a:pt x="5925" y="5194"/>
                  </a:lnTo>
                  <a:lnTo>
                    <a:pt x="5925" y="5339"/>
                  </a:lnTo>
                  <a:lnTo>
                    <a:pt x="5819" y="5291"/>
                  </a:lnTo>
                  <a:lnTo>
                    <a:pt x="5772" y="5291"/>
                  </a:lnTo>
                  <a:lnTo>
                    <a:pt x="5712" y="5298"/>
                  </a:lnTo>
                  <a:lnTo>
                    <a:pt x="5677" y="5319"/>
                  </a:lnTo>
                  <a:lnTo>
                    <a:pt x="5630" y="5339"/>
                  </a:lnTo>
                  <a:lnTo>
                    <a:pt x="5559" y="5360"/>
                  </a:lnTo>
                  <a:lnTo>
                    <a:pt x="5251" y="5422"/>
                  </a:lnTo>
                  <a:lnTo>
                    <a:pt x="5145" y="5429"/>
                  </a:lnTo>
                  <a:lnTo>
                    <a:pt x="5097" y="5422"/>
                  </a:lnTo>
                  <a:lnTo>
                    <a:pt x="5062" y="5395"/>
                  </a:lnTo>
                  <a:lnTo>
                    <a:pt x="4979" y="5298"/>
                  </a:lnTo>
                  <a:lnTo>
                    <a:pt x="4837" y="5208"/>
                  </a:lnTo>
                  <a:lnTo>
                    <a:pt x="4459" y="5029"/>
                  </a:lnTo>
                  <a:lnTo>
                    <a:pt x="4388" y="4980"/>
                  </a:lnTo>
                  <a:lnTo>
                    <a:pt x="4364" y="4904"/>
                  </a:lnTo>
                  <a:lnTo>
                    <a:pt x="4270" y="4849"/>
                  </a:lnTo>
                  <a:lnTo>
                    <a:pt x="4246" y="4766"/>
                  </a:lnTo>
                  <a:lnTo>
                    <a:pt x="4163" y="4663"/>
                  </a:lnTo>
                  <a:lnTo>
                    <a:pt x="4057" y="4559"/>
                  </a:lnTo>
                  <a:lnTo>
                    <a:pt x="3950" y="4476"/>
                  </a:lnTo>
                  <a:lnTo>
                    <a:pt x="3867" y="4407"/>
                  </a:lnTo>
                  <a:lnTo>
                    <a:pt x="3820" y="4379"/>
                  </a:lnTo>
                  <a:lnTo>
                    <a:pt x="3773" y="4373"/>
                  </a:lnTo>
                  <a:lnTo>
                    <a:pt x="3726" y="4373"/>
                  </a:lnTo>
                  <a:lnTo>
                    <a:pt x="3690" y="4379"/>
                  </a:lnTo>
                  <a:lnTo>
                    <a:pt x="3655" y="4379"/>
                  </a:lnTo>
                  <a:lnTo>
                    <a:pt x="3619" y="4373"/>
                  </a:lnTo>
                  <a:lnTo>
                    <a:pt x="3584" y="4359"/>
                  </a:lnTo>
                  <a:lnTo>
                    <a:pt x="3548" y="4345"/>
                  </a:lnTo>
                  <a:lnTo>
                    <a:pt x="3465" y="4338"/>
                  </a:lnTo>
                  <a:lnTo>
                    <a:pt x="3442" y="4324"/>
                  </a:lnTo>
                  <a:lnTo>
                    <a:pt x="3418" y="4310"/>
                  </a:lnTo>
                  <a:lnTo>
                    <a:pt x="3394" y="4283"/>
                  </a:lnTo>
                  <a:lnTo>
                    <a:pt x="3371" y="4276"/>
                  </a:lnTo>
                  <a:lnTo>
                    <a:pt x="3347" y="4269"/>
                  </a:lnTo>
                  <a:lnTo>
                    <a:pt x="3241" y="4255"/>
                  </a:lnTo>
                  <a:lnTo>
                    <a:pt x="3193" y="4262"/>
                  </a:lnTo>
                  <a:lnTo>
                    <a:pt x="3158" y="4276"/>
                  </a:lnTo>
                  <a:lnTo>
                    <a:pt x="3087" y="4304"/>
                  </a:lnTo>
                  <a:lnTo>
                    <a:pt x="3028" y="4324"/>
                  </a:lnTo>
                  <a:lnTo>
                    <a:pt x="2980" y="4345"/>
                  </a:lnTo>
                  <a:lnTo>
                    <a:pt x="2957" y="4338"/>
                  </a:lnTo>
                  <a:lnTo>
                    <a:pt x="2933" y="4324"/>
                  </a:lnTo>
                  <a:lnTo>
                    <a:pt x="2898" y="4304"/>
                  </a:lnTo>
                  <a:lnTo>
                    <a:pt x="2850" y="4269"/>
                  </a:lnTo>
                  <a:lnTo>
                    <a:pt x="2803" y="4262"/>
                  </a:lnTo>
                  <a:lnTo>
                    <a:pt x="2768" y="4269"/>
                  </a:lnTo>
                  <a:lnTo>
                    <a:pt x="2756" y="4283"/>
                  </a:lnTo>
                  <a:lnTo>
                    <a:pt x="2744" y="4297"/>
                  </a:lnTo>
                  <a:lnTo>
                    <a:pt x="2673" y="4310"/>
                  </a:lnTo>
                  <a:lnTo>
                    <a:pt x="2673" y="4276"/>
                  </a:lnTo>
                  <a:lnTo>
                    <a:pt x="2626" y="4248"/>
                  </a:lnTo>
                  <a:lnTo>
                    <a:pt x="2590" y="4241"/>
                  </a:lnTo>
                  <a:lnTo>
                    <a:pt x="2567" y="4221"/>
                  </a:lnTo>
                  <a:lnTo>
                    <a:pt x="2531" y="4214"/>
                  </a:lnTo>
                  <a:lnTo>
                    <a:pt x="2507" y="4214"/>
                  </a:lnTo>
                  <a:lnTo>
                    <a:pt x="2129" y="4214"/>
                  </a:lnTo>
                  <a:lnTo>
                    <a:pt x="2153" y="4234"/>
                  </a:lnTo>
                  <a:lnTo>
                    <a:pt x="2164" y="4283"/>
                  </a:lnTo>
                  <a:lnTo>
                    <a:pt x="2176" y="4310"/>
                  </a:lnTo>
                  <a:lnTo>
                    <a:pt x="2188" y="4331"/>
                  </a:lnTo>
                  <a:lnTo>
                    <a:pt x="2212" y="4352"/>
                  </a:lnTo>
                  <a:lnTo>
                    <a:pt x="2224" y="4366"/>
                  </a:lnTo>
                  <a:lnTo>
                    <a:pt x="2235" y="4407"/>
                  </a:lnTo>
                  <a:lnTo>
                    <a:pt x="2235" y="4435"/>
                  </a:lnTo>
                  <a:lnTo>
                    <a:pt x="2259" y="4462"/>
                  </a:lnTo>
                  <a:lnTo>
                    <a:pt x="2271" y="4490"/>
                  </a:lnTo>
                  <a:lnTo>
                    <a:pt x="2247" y="4511"/>
                  </a:lnTo>
                  <a:lnTo>
                    <a:pt x="2224" y="4525"/>
                  </a:lnTo>
                  <a:lnTo>
                    <a:pt x="2046" y="4552"/>
                  </a:lnTo>
                  <a:lnTo>
                    <a:pt x="1857" y="4559"/>
                  </a:lnTo>
                  <a:lnTo>
                    <a:pt x="1644" y="4531"/>
                  </a:lnTo>
                  <a:lnTo>
                    <a:pt x="1443" y="4414"/>
                  </a:lnTo>
                  <a:lnTo>
                    <a:pt x="1289" y="4290"/>
                  </a:lnTo>
                  <a:lnTo>
                    <a:pt x="1218" y="4234"/>
                  </a:lnTo>
                  <a:lnTo>
                    <a:pt x="1135" y="4193"/>
                  </a:lnTo>
                  <a:lnTo>
                    <a:pt x="1112" y="4165"/>
                  </a:lnTo>
                  <a:lnTo>
                    <a:pt x="1124" y="4145"/>
                  </a:lnTo>
                  <a:lnTo>
                    <a:pt x="1135" y="4117"/>
                  </a:lnTo>
                  <a:lnTo>
                    <a:pt x="1147" y="4083"/>
                  </a:lnTo>
                  <a:lnTo>
                    <a:pt x="1124" y="4034"/>
                  </a:lnTo>
                  <a:lnTo>
                    <a:pt x="1100" y="4007"/>
                  </a:lnTo>
                  <a:lnTo>
                    <a:pt x="1076" y="3986"/>
                  </a:lnTo>
                  <a:lnTo>
                    <a:pt x="1029" y="3979"/>
                  </a:lnTo>
                  <a:lnTo>
                    <a:pt x="994" y="3944"/>
                  </a:lnTo>
                  <a:lnTo>
                    <a:pt x="970" y="3931"/>
                  </a:lnTo>
                  <a:lnTo>
                    <a:pt x="970" y="3910"/>
                  </a:lnTo>
                  <a:lnTo>
                    <a:pt x="982" y="3889"/>
                  </a:lnTo>
                  <a:lnTo>
                    <a:pt x="994" y="3862"/>
                  </a:lnTo>
                  <a:lnTo>
                    <a:pt x="970" y="3841"/>
                  </a:lnTo>
                  <a:lnTo>
                    <a:pt x="946" y="3820"/>
                  </a:lnTo>
                  <a:lnTo>
                    <a:pt x="934" y="3813"/>
                  </a:lnTo>
                  <a:lnTo>
                    <a:pt x="911" y="3806"/>
                  </a:lnTo>
                  <a:lnTo>
                    <a:pt x="887" y="3799"/>
                  </a:lnTo>
                  <a:lnTo>
                    <a:pt x="852" y="3779"/>
                  </a:lnTo>
                  <a:lnTo>
                    <a:pt x="816" y="3730"/>
                  </a:lnTo>
                  <a:lnTo>
                    <a:pt x="781" y="3703"/>
                  </a:lnTo>
                  <a:lnTo>
                    <a:pt x="733" y="3675"/>
                  </a:lnTo>
                  <a:lnTo>
                    <a:pt x="580" y="3613"/>
                  </a:lnTo>
                  <a:lnTo>
                    <a:pt x="343" y="3489"/>
                  </a:lnTo>
                  <a:lnTo>
                    <a:pt x="319" y="3454"/>
                  </a:lnTo>
                  <a:lnTo>
                    <a:pt x="272" y="3288"/>
                  </a:lnTo>
                  <a:lnTo>
                    <a:pt x="177" y="3185"/>
                  </a:lnTo>
                  <a:lnTo>
                    <a:pt x="142" y="3129"/>
                  </a:lnTo>
                  <a:lnTo>
                    <a:pt x="118" y="3088"/>
                  </a:lnTo>
                  <a:lnTo>
                    <a:pt x="130" y="3060"/>
                  </a:lnTo>
                  <a:lnTo>
                    <a:pt x="201" y="2984"/>
                  </a:lnTo>
                  <a:lnTo>
                    <a:pt x="154" y="2895"/>
                  </a:lnTo>
                  <a:lnTo>
                    <a:pt x="177" y="2860"/>
                  </a:lnTo>
                  <a:lnTo>
                    <a:pt x="177" y="2832"/>
                  </a:lnTo>
                  <a:lnTo>
                    <a:pt x="154" y="2805"/>
                  </a:lnTo>
                  <a:lnTo>
                    <a:pt x="130" y="2777"/>
                  </a:lnTo>
                  <a:lnTo>
                    <a:pt x="83" y="2743"/>
                  </a:lnTo>
                  <a:lnTo>
                    <a:pt x="59" y="2729"/>
                  </a:lnTo>
                  <a:lnTo>
                    <a:pt x="12" y="2701"/>
                  </a:lnTo>
                  <a:lnTo>
                    <a:pt x="0" y="2646"/>
                  </a:lnTo>
                  <a:lnTo>
                    <a:pt x="24" y="2591"/>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4"/>
            <p:cNvSpPr/>
            <p:nvPr/>
          </p:nvSpPr>
          <p:spPr>
            <a:xfrm flipH="1">
              <a:off x="3930455" y="1661583"/>
              <a:ext cx="270783" cy="401668"/>
            </a:xfrm>
            <a:custGeom>
              <a:avLst/>
              <a:gdLst/>
              <a:ahLst/>
              <a:cxnLst/>
              <a:rect l="l" t="t" r="r" b="b"/>
              <a:pathLst>
                <a:path w="4448" h="4214" extrusionOk="0">
                  <a:moveTo>
                    <a:pt x="107" y="3108"/>
                  </a:moveTo>
                  <a:lnTo>
                    <a:pt x="60" y="3053"/>
                  </a:lnTo>
                  <a:lnTo>
                    <a:pt x="24" y="3032"/>
                  </a:lnTo>
                  <a:lnTo>
                    <a:pt x="1" y="3018"/>
                  </a:lnTo>
                  <a:lnTo>
                    <a:pt x="1" y="3005"/>
                  </a:lnTo>
                  <a:lnTo>
                    <a:pt x="24" y="2984"/>
                  </a:lnTo>
                  <a:lnTo>
                    <a:pt x="83" y="2949"/>
                  </a:lnTo>
                  <a:lnTo>
                    <a:pt x="273" y="2777"/>
                  </a:lnTo>
                  <a:lnTo>
                    <a:pt x="450" y="2659"/>
                  </a:lnTo>
                  <a:lnTo>
                    <a:pt x="817" y="2500"/>
                  </a:lnTo>
                  <a:lnTo>
                    <a:pt x="923" y="2473"/>
                  </a:lnTo>
                  <a:lnTo>
                    <a:pt x="1089" y="2411"/>
                  </a:lnTo>
                  <a:lnTo>
                    <a:pt x="1160" y="2328"/>
                  </a:lnTo>
                  <a:lnTo>
                    <a:pt x="1231" y="2245"/>
                  </a:lnTo>
                  <a:lnTo>
                    <a:pt x="1302" y="2210"/>
                  </a:lnTo>
                  <a:lnTo>
                    <a:pt x="1337" y="2203"/>
                  </a:lnTo>
                  <a:lnTo>
                    <a:pt x="1373" y="2183"/>
                  </a:lnTo>
                  <a:lnTo>
                    <a:pt x="1396" y="2162"/>
                  </a:lnTo>
                  <a:lnTo>
                    <a:pt x="1396" y="2134"/>
                  </a:lnTo>
                  <a:lnTo>
                    <a:pt x="1408" y="2100"/>
                  </a:lnTo>
                  <a:lnTo>
                    <a:pt x="1443" y="2003"/>
                  </a:lnTo>
                  <a:lnTo>
                    <a:pt x="1491" y="1941"/>
                  </a:lnTo>
                  <a:lnTo>
                    <a:pt x="1503" y="1900"/>
                  </a:lnTo>
                  <a:lnTo>
                    <a:pt x="1514" y="1872"/>
                  </a:lnTo>
                  <a:lnTo>
                    <a:pt x="1491" y="1830"/>
                  </a:lnTo>
                  <a:lnTo>
                    <a:pt x="1526" y="1803"/>
                  </a:lnTo>
                  <a:lnTo>
                    <a:pt x="1514" y="1775"/>
                  </a:lnTo>
                  <a:lnTo>
                    <a:pt x="1432" y="1679"/>
                  </a:lnTo>
                  <a:lnTo>
                    <a:pt x="1384" y="1623"/>
                  </a:lnTo>
                  <a:lnTo>
                    <a:pt x="1373" y="1609"/>
                  </a:lnTo>
                  <a:lnTo>
                    <a:pt x="1384" y="1596"/>
                  </a:lnTo>
                  <a:lnTo>
                    <a:pt x="1420" y="1589"/>
                  </a:lnTo>
                  <a:lnTo>
                    <a:pt x="1503" y="1554"/>
                  </a:lnTo>
                  <a:lnTo>
                    <a:pt x="1526" y="1534"/>
                  </a:lnTo>
                  <a:lnTo>
                    <a:pt x="1538" y="1527"/>
                  </a:lnTo>
                  <a:lnTo>
                    <a:pt x="1562" y="1527"/>
                  </a:lnTo>
                  <a:lnTo>
                    <a:pt x="1609" y="1540"/>
                  </a:lnTo>
                  <a:lnTo>
                    <a:pt x="1692" y="1547"/>
                  </a:lnTo>
                  <a:lnTo>
                    <a:pt x="1775" y="1540"/>
                  </a:lnTo>
                  <a:lnTo>
                    <a:pt x="1834" y="1527"/>
                  </a:lnTo>
                  <a:lnTo>
                    <a:pt x="1857" y="1513"/>
                  </a:lnTo>
                  <a:lnTo>
                    <a:pt x="1869" y="1492"/>
                  </a:lnTo>
                  <a:lnTo>
                    <a:pt x="1786" y="1382"/>
                  </a:lnTo>
                  <a:lnTo>
                    <a:pt x="1905" y="1368"/>
                  </a:lnTo>
                  <a:lnTo>
                    <a:pt x="2011" y="1368"/>
                  </a:lnTo>
                  <a:lnTo>
                    <a:pt x="2058" y="1347"/>
                  </a:lnTo>
                  <a:lnTo>
                    <a:pt x="2224" y="1264"/>
                  </a:lnTo>
                  <a:lnTo>
                    <a:pt x="2295" y="1202"/>
                  </a:lnTo>
                  <a:lnTo>
                    <a:pt x="2449" y="1133"/>
                  </a:lnTo>
                  <a:lnTo>
                    <a:pt x="2508" y="1119"/>
                  </a:lnTo>
                  <a:lnTo>
                    <a:pt x="2555" y="1112"/>
                  </a:lnTo>
                  <a:lnTo>
                    <a:pt x="2603" y="1119"/>
                  </a:lnTo>
                  <a:lnTo>
                    <a:pt x="2650" y="1119"/>
                  </a:lnTo>
                  <a:lnTo>
                    <a:pt x="2768" y="1071"/>
                  </a:lnTo>
                  <a:lnTo>
                    <a:pt x="2839" y="1057"/>
                  </a:lnTo>
                  <a:lnTo>
                    <a:pt x="2898" y="1050"/>
                  </a:lnTo>
                  <a:lnTo>
                    <a:pt x="2946" y="1064"/>
                  </a:lnTo>
                  <a:lnTo>
                    <a:pt x="2969" y="1085"/>
                  </a:lnTo>
                  <a:lnTo>
                    <a:pt x="3040" y="1119"/>
                  </a:lnTo>
                  <a:lnTo>
                    <a:pt x="3111" y="1098"/>
                  </a:lnTo>
                  <a:lnTo>
                    <a:pt x="3182" y="1140"/>
                  </a:lnTo>
                  <a:lnTo>
                    <a:pt x="3147" y="1036"/>
                  </a:lnTo>
                  <a:lnTo>
                    <a:pt x="3123" y="1009"/>
                  </a:lnTo>
                  <a:lnTo>
                    <a:pt x="3111" y="974"/>
                  </a:lnTo>
                  <a:lnTo>
                    <a:pt x="3111" y="933"/>
                  </a:lnTo>
                  <a:lnTo>
                    <a:pt x="3087" y="898"/>
                  </a:lnTo>
                  <a:lnTo>
                    <a:pt x="3052" y="822"/>
                  </a:lnTo>
                  <a:lnTo>
                    <a:pt x="3040" y="788"/>
                  </a:lnTo>
                  <a:lnTo>
                    <a:pt x="3064" y="732"/>
                  </a:lnTo>
                  <a:lnTo>
                    <a:pt x="3028" y="663"/>
                  </a:lnTo>
                  <a:lnTo>
                    <a:pt x="3005" y="629"/>
                  </a:lnTo>
                  <a:lnTo>
                    <a:pt x="3005" y="594"/>
                  </a:lnTo>
                  <a:lnTo>
                    <a:pt x="3087" y="587"/>
                  </a:lnTo>
                  <a:lnTo>
                    <a:pt x="3135" y="608"/>
                  </a:lnTo>
                  <a:lnTo>
                    <a:pt x="3182" y="601"/>
                  </a:lnTo>
                  <a:lnTo>
                    <a:pt x="3490" y="539"/>
                  </a:lnTo>
                  <a:lnTo>
                    <a:pt x="3584" y="511"/>
                  </a:lnTo>
                  <a:lnTo>
                    <a:pt x="3608" y="491"/>
                  </a:lnTo>
                  <a:lnTo>
                    <a:pt x="3596" y="470"/>
                  </a:lnTo>
                  <a:lnTo>
                    <a:pt x="3537" y="422"/>
                  </a:lnTo>
                  <a:lnTo>
                    <a:pt x="3525" y="401"/>
                  </a:lnTo>
                  <a:lnTo>
                    <a:pt x="3525" y="380"/>
                  </a:lnTo>
                  <a:lnTo>
                    <a:pt x="3561" y="339"/>
                  </a:lnTo>
                  <a:lnTo>
                    <a:pt x="3572" y="311"/>
                  </a:lnTo>
                  <a:lnTo>
                    <a:pt x="3572" y="235"/>
                  </a:lnTo>
                  <a:lnTo>
                    <a:pt x="3643" y="235"/>
                  </a:lnTo>
                  <a:lnTo>
                    <a:pt x="3702" y="249"/>
                  </a:lnTo>
                  <a:lnTo>
                    <a:pt x="3762" y="249"/>
                  </a:lnTo>
                  <a:lnTo>
                    <a:pt x="3797" y="235"/>
                  </a:lnTo>
                  <a:lnTo>
                    <a:pt x="3809" y="214"/>
                  </a:lnTo>
                  <a:lnTo>
                    <a:pt x="3785" y="180"/>
                  </a:lnTo>
                  <a:lnTo>
                    <a:pt x="3608" y="0"/>
                  </a:lnTo>
                  <a:lnTo>
                    <a:pt x="3974" y="111"/>
                  </a:lnTo>
                  <a:lnTo>
                    <a:pt x="3951" y="152"/>
                  </a:lnTo>
                  <a:lnTo>
                    <a:pt x="3951" y="228"/>
                  </a:lnTo>
                  <a:lnTo>
                    <a:pt x="4010" y="359"/>
                  </a:lnTo>
                  <a:lnTo>
                    <a:pt x="4010" y="401"/>
                  </a:lnTo>
                  <a:lnTo>
                    <a:pt x="4022" y="449"/>
                  </a:lnTo>
                  <a:lnTo>
                    <a:pt x="4069" y="525"/>
                  </a:lnTo>
                  <a:lnTo>
                    <a:pt x="4116" y="587"/>
                  </a:lnTo>
                  <a:lnTo>
                    <a:pt x="4140" y="636"/>
                  </a:lnTo>
                  <a:lnTo>
                    <a:pt x="4128" y="691"/>
                  </a:lnTo>
                  <a:lnTo>
                    <a:pt x="4199" y="815"/>
                  </a:lnTo>
                  <a:lnTo>
                    <a:pt x="4235" y="877"/>
                  </a:lnTo>
                  <a:lnTo>
                    <a:pt x="4448" y="1002"/>
                  </a:lnTo>
                  <a:lnTo>
                    <a:pt x="4436" y="1022"/>
                  </a:lnTo>
                  <a:lnTo>
                    <a:pt x="4400" y="1002"/>
                  </a:lnTo>
                  <a:lnTo>
                    <a:pt x="4341" y="995"/>
                  </a:lnTo>
                  <a:lnTo>
                    <a:pt x="4270" y="988"/>
                  </a:lnTo>
                  <a:lnTo>
                    <a:pt x="4223" y="1002"/>
                  </a:lnTo>
                  <a:lnTo>
                    <a:pt x="4176" y="1029"/>
                  </a:lnTo>
                  <a:lnTo>
                    <a:pt x="4116" y="1029"/>
                  </a:lnTo>
                  <a:lnTo>
                    <a:pt x="4069" y="1071"/>
                  </a:lnTo>
                  <a:lnTo>
                    <a:pt x="4045" y="1085"/>
                  </a:lnTo>
                  <a:lnTo>
                    <a:pt x="3998" y="1119"/>
                  </a:lnTo>
                  <a:lnTo>
                    <a:pt x="3951" y="1181"/>
                  </a:lnTo>
                  <a:lnTo>
                    <a:pt x="3963" y="1312"/>
                  </a:lnTo>
                  <a:lnTo>
                    <a:pt x="4034" y="1458"/>
                  </a:lnTo>
                  <a:lnTo>
                    <a:pt x="4128" y="1561"/>
                  </a:lnTo>
                  <a:lnTo>
                    <a:pt x="4270" y="1637"/>
                  </a:lnTo>
                  <a:lnTo>
                    <a:pt x="4329" y="1658"/>
                  </a:lnTo>
                  <a:lnTo>
                    <a:pt x="4424" y="1644"/>
                  </a:lnTo>
                  <a:lnTo>
                    <a:pt x="4424" y="1644"/>
                  </a:lnTo>
                  <a:lnTo>
                    <a:pt x="4424" y="1651"/>
                  </a:lnTo>
                  <a:lnTo>
                    <a:pt x="4424" y="1782"/>
                  </a:lnTo>
                  <a:lnTo>
                    <a:pt x="4329" y="1803"/>
                  </a:lnTo>
                  <a:lnTo>
                    <a:pt x="4294" y="1817"/>
                  </a:lnTo>
                  <a:lnTo>
                    <a:pt x="4176" y="1837"/>
                  </a:lnTo>
                  <a:lnTo>
                    <a:pt x="3974" y="1893"/>
                  </a:lnTo>
                  <a:lnTo>
                    <a:pt x="3915" y="1934"/>
                  </a:lnTo>
                  <a:lnTo>
                    <a:pt x="3844" y="1982"/>
                  </a:lnTo>
                  <a:lnTo>
                    <a:pt x="3702" y="1996"/>
                  </a:lnTo>
                  <a:lnTo>
                    <a:pt x="3691" y="2017"/>
                  </a:lnTo>
                  <a:lnTo>
                    <a:pt x="3679" y="2024"/>
                  </a:lnTo>
                  <a:lnTo>
                    <a:pt x="3643" y="2024"/>
                  </a:lnTo>
                  <a:lnTo>
                    <a:pt x="3596" y="2024"/>
                  </a:lnTo>
                  <a:lnTo>
                    <a:pt x="3537" y="2045"/>
                  </a:lnTo>
                  <a:lnTo>
                    <a:pt x="3501" y="2141"/>
                  </a:lnTo>
                  <a:lnTo>
                    <a:pt x="3395" y="2238"/>
                  </a:lnTo>
                  <a:lnTo>
                    <a:pt x="2733" y="2424"/>
                  </a:lnTo>
                  <a:lnTo>
                    <a:pt x="2567" y="2493"/>
                  </a:lnTo>
                  <a:lnTo>
                    <a:pt x="2603" y="2535"/>
                  </a:lnTo>
                  <a:lnTo>
                    <a:pt x="2591" y="2549"/>
                  </a:lnTo>
                  <a:lnTo>
                    <a:pt x="2520" y="2611"/>
                  </a:lnTo>
                  <a:lnTo>
                    <a:pt x="2508" y="2625"/>
                  </a:lnTo>
                  <a:lnTo>
                    <a:pt x="2520" y="2639"/>
                  </a:lnTo>
                  <a:lnTo>
                    <a:pt x="2543" y="2645"/>
                  </a:lnTo>
                  <a:lnTo>
                    <a:pt x="2555" y="2756"/>
                  </a:lnTo>
                  <a:lnTo>
                    <a:pt x="2591" y="2777"/>
                  </a:lnTo>
                  <a:lnTo>
                    <a:pt x="2792" y="2804"/>
                  </a:lnTo>
                  <a:lnTo>
                    <a:pt x="2839" y="2811"/>
                  </a:lnTo>
                  <a:lnTo>
                    <a:pt x="2886" y="2818"/>
                  </a:lnTo>
                  <a:lnTo>
                    <a:pt x="2946" y="2839"/>
                  </a:lnTo>
                  <a:lnTo>
                    <a:pt x="3016" y="2887"/>
                  </a:lnTo>
                  <a:lnTo>
                    <a:pt x="3064" y="2901"/>
                  </a:lnTo>
                  <a:lnTo>
                    <a:pt x="3087" y="2922"/>
                  </a:lnTo>
                  <a:lnTo>
                    <a:pt x="3111" y="2942"/>
                  </a:lnTo>
                  <a:lnTo>
                    <a:pt x="3135" y="3032"/>
                  </a:lnTo>
                  <a:lnTo>
                    <a:pt x="3052" y="3170"/>
                  </a:lnTo>
                  <a:lnTo>
                    <a:pt x="3076" y="3226"/>
                  </a:lnTo>
                  <a:lnTo>
                    <a:pt x="3076" y="3260"/>
                  </a:lnTo>
                  <a:lnTo>
                    <a:pt x="3076" y="3308"/>
                  </a:lnTo>
                  <a:lnTo>
                    <a:pt x="2993" y="3453"/>
                  </a:lnTo>
                  <a:lnTo>
                    <a:pt x="2993" y="3550"/>
                  </a:lnTo>
                  <a:lnTo>
                    <a:pt x="2969" y="3668"/>
                  </a:lnTo>
                  <a:lnTo>
                    <a:pt x="2946" y="3702"/>
                  </a:lnTo>
                  <a:lnTo>
                    <a:pt x="2922" y="3737"/>
                  </a:lnTo>
                  <a:lnTo>
                    <a:pt x="2886" y="3757"/>
                  </a:lnTo>
                  <a:lnTo>
                    <a:pt x="2721" y="3799"/>
                  </a:lnTo>
                  <a:lnTo>
                    <a:pt x="2603" y="3847"/>
                  </a:lnTo>
                  <a:lnTo>
                    <a:pt x="2461" y="3937"/>
                  </a:lnTo>
                  <a:lnTo>
                    <a:pt x="2047" y="3820"/>
                  </a:lnTo>
                  <a:lnTo>
                    <a:pt x="1881" y="3792"/>
                  </a:lnTo>
                  <a:lnTo>
                    <a:pt x="1680" y="3744"/>
                  </a:lnTo>
                  <a:lnTo>
                    <a:pt x="1585" y="3744"/>
                  </a:lnTo>
                  <a:lnTo>
                    <a:pt x="1538" y="3744"/>
                  </a:lnTo>
                  <a:lnTo>
                    <a:pt x="1455" y="3785"/>
                  </a:lnTo>
                  <a:lnTo>
                    <a:pt x="1313" y="3847"/>
                  </a:lnTo>
                  <a:lnTo>
                    <a:pt x="1207" y="3951"/>
                  </a:lnTo>
                  <a:lnTo>
                    <a:pt x="1124" y="3999"/>
                  </a:lnTo>
                  <a:lnTo>
                    <a:pt x="1077" y="4020"/>
                  </a:lnTo>
                  <a:lnTo>
                    <a:pt x="1030" y="4047"/>
                  </a:lnTo>
                  <a:lnTo>
                    <a:pt x="1006" y="4082"/>
                  </a:lnTo>
                  <a:lnTo>
                    <a:pt x="1006" y="4213"/>
                  </a:lnTo>
                  <a:lnTo>
                    <a:pt x="911" y="4199"/>
                  </a:lnTo>
                  <a:lnTo>
                    <a:pt x="876" y="4186"/>
                  </a:lnTo>
                  <a:lnTo>
                    <a:pt x="805" y="4144"/>
                  </a:lnTo>
                  <a:lnTo>
                    <a:pt x="758" y="4137"/>
                  </a:lnTo>
                  <a:lnTo>
                    <a:pt x="627" y="4144"/>
                  </a:lnTo>
                  <a:lnTo>
                    <a:pt x="533" y="4144"/>
                  </a:lnTo>
                  <a:lnTo>
                    <a:pt x="438" y="4123"/>
                  </a:lnTo>
                  <a:lnTo>
                    <a:pt x="367" y="4096"/>
                  </a:lnTo>
                  <a:lnTo>
                    <a:pt x="308" y="4054"/>
                  </a:lnTo>
                  <a:lnTo>
                    <a:pt x="261" y="3999"/>
                  </a:lnTo>
                  <a:lnTo>
                    <a:pt x="249" y="3944"/>
                  </a:lnTo>
                  <a:lnTo>
                    <a:pt x="237" y="3930"/>
                  </a:lnTo>
                  <a:lnTo>
                    <a:pt x="225" y="3923"/>
                  </a:lnTo>
                  <a:lnTo>
                    <a:pt x="190" y="3930"/>
                  </a:lnTo>
                  <a:lnTo>
                    <a:pt x="131" y="3937"/>
                  </a:lnTo>
                  <a:lnTo>
                    <a:pt x="107" y="3909"/>
                  </a:lnTo>
                  <a:lnTo>
                    <a:pt x="48" y="3826"/>
                  </a:lnTo>
                  <a:lnTo>
                    <a:pt x="36" y="3799"/>
                  </a:lnTo>
                  <a:lnTo>
                    <a:pt x="48" y="3757"/>
                  </a:lnTo>
                  <a:lnTo>
                    <a:pt x="83" y="3681"/>
                  </a:lnTo>
                  <a:lnTo>
                    <a:pt x="95" y="3612"/>
                  </a:lnTo>
                  <a:lnTo>
                    <a:pt x="83" y="3564"/>
                  </a:lnTo>
                  <a:lnTo>
                    <a:pt x="83" y="3557"/>
                  </a:lnTo>
                  <a:lnTo>
                    <a:pt x="131" y="3529"/>
                  </a:lnTo>
                  <a:lnTo>
                    <a:pt x="166" y="3460"/>
                  </a:lnTo>
                  <a:lnTo>
                    <a:pt x="237" y="3198"/>
                  </a:lnTo>
                  <a:lnTo>
                    <a:pt x="202" y="3156"/>
                  </a:lnTo>
                  <a:lnTo>
                    <a:pt x="107" y="3108"/>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4"/>
            <p:cNvSpPr/>
            <p:nvPr/>
          </p:nvSpPr>
          <p:spPr>
            <a:xfrm flipH="1">
              <a:off x="4206243" y="2088130"/>
              <a:ext cx="475210" cy="525390"/>
            </a:xfrm>
            <a:custGeom>
              <a:avLst/>
              <a:gdLst/>
              <a:ahLst/>
              <a:cxnLst/>
              <a:rect l="l" t="t" r="r" b="b"/>
              <a:pathLst>
                <a:path w="7806" h="5512" extrusionOk="0">
                  <a:moveTo>
                    <a:pt x="36" y="3081"/>
                  </a:moveTo>
                  <a:lnTo>
                    <a:pt x="47" y="3046"/>
                  </a:lnTo>
                  <a:lnTo>
                    <a:pt x="36" y="3019"/>
                  </a:lnTo>
                  <a:lnTo>
                    <a:pt x="12" y="2963"/>
                  </a:lnTo>
                  <a:lnTo>
                    <a:pt x="106" y="2805"/>
                  </a:lnTo>
                  <a:lnTo>
                    <a:pt x="142" y="2839"/>
                  </a:lnTo>
                  <a:lnTo>
                    <a:pt x="154" y="2846"/>
                  </a:lnTo>
                  <a:lnTo>
                    <a:pt x="177" y="2860"/>
                  </a:lnTo>
                  <a:lnTo>
                    <a:pt x="189" y="2874"/>
                  </a:lnTo>
                  <a:lnTo>
                    <a:pt x="272" y="2874"/>
                  </a:lnTo>
                  <a:lnTo>
                    <a:pt x="284" y="2818"/>
                  </a:lnTo>
                  <a:lnTo>
                    <a:pt x="272" y="2749"/>
                  </a:lnTo>
                  <a:lnTo>
                    <a:pt x="272" y="2715"/>
                  </a:lnTo>
                  <a:lnTo>
                    <a:pt x="284" y="2660"/>
                  </a:lnTo>
                  <a:lnTo>
                    <a:pt x="296" y="2632"/>
                  </a:lnTo>
                  <a:lnTo>
                    <a:pt x="319" y="2618"/>
                  </a:lnTo>
                  <a:lnTo>
                    <a:pt x="343" y="2611"/>
                  </a:lnTo>
                  <a:lnTo>
                    <a:pt x="379" y="2611"/>
                  </a:lnTo>
                  <a:lnTo>
                    <a:pt x="414" y="2611"/>
                  </a:lnTo>
                  <a:lnTo>
                    <a:pt x="438" y="2611"/>
                  </a:lnTo>
                  <a:lnTo>
                    <a:pt x="473" y="2625"/>
                  </a:lnTo>
                  <a:lnTo>
                    <a:pt x="580" y="2639"/>
                  </a:lnTo>
                  <a:lnTo>
                    <a:pt x="615" y="2632"/>
                  </a:lnTo>
                  <a:lnTo>
                    <a:pt x="651" y="2632"/>
                  </a:lnTo>
                  <a:lnTo>
                    <a:pt x="662" y="2625"/>
                  </a:lnTo>
                  <a:lnTo>
                    <a:pt x="686" y="2632"/>
                  </a:lnTo>
                  <a:lnTo>
                    <a:pt x="698" y="2639"/>
                  </a:lnTo>
                  <a:lnTo>
                    <a:pt x="710" y="2660"/>
                  </a:lnTo>
                  <a:lnTo>
                    <a:pt x="721" y="2666"/>
                  </a:lnTo>
                  <a:lnTo>
                    <a:pt x="745" y="2673"/>
                  </a:lnTo>
                  <a:lnTo>
                    <a:pt x="745" y="2666"/>
                  </a:lnTo>
                  <a:lnTo>
                    <a:pt x="769" y="2632"/>
                  </a:lnTo>
                  <a:lnTo>
                    <a:pt x="781" y="2611"/>
                  </a:lnTo>
                  <a:lnTo>
                    <a:pt x="816" y="2604"/>
                  </a:lnTo>
                  <a:lnTo>
                    <a:pt x="840" y="2604"/>
                  </a:lnTo>
                  <a:lnTo>
                    <a:pt x="863" y="2611"/>
                  </a:lnTo>
                  <a:lnTo>
                    <a:pt x="911" y="2611"/>
                  </a:lnTo>
                  <a:lnTo>
                    <a:pt x="934" y="2611"/>
                  </a:lnTo>
                  <a:lnTo>
                    <a:pt x="958" y="2618"/>
                  </a:lnTo>
                  <a:lnTo>
                    <a:pt x="1029" y="2639"/>
                  </a:lnTo>
                  <a:lnTo>
                    <a:pt x="1124" y="2590"/>
                  </a:lnTo>
                  <a:lnTo>
                    <a:pt x="1171" y="2570"/>
                  </a:lnTo>
                  <a:lnTo>
                    <a:pt x="1206" y="2549"/>
                  </a:lnTo>
                  <a:lnTo>
                    <a:pt x="1242" y="2535"/>
                  </a:lnTo>
                  <a:lnTo>
                    <a:pt x="1336" y="2521"/>
                  </a:lnTo>
                  <a:lnTo>
                    <a:pt x="1419" y="2515"/>
                  </a:lnTo>
                  <a:lnTo>
                    <a:pt x="1526" y="2487"/>
                  </a:lnTo>
                  <a:lnTo>
                    <a:pt x="1538" y="2480"/>
                  </a:lnTo>
                  <a:lnTo>
                    <a:pt x="1561" y="2452"/>
                  </a:lnTo>
                  <a:lnTo>
                    <a:pt x="1419" y="2321"/>
                  </a:lnTo>
                  <a:lnTo>
                    <a:pt x="1372" y="2280"/>
                  </a:lnTo>
                  <a:lnTo>
                    <a:pt x="1348" y="2252"/>
                  </a:lnTo>
                  <a:lnTo>
                    <a:pt x="1348" y="2238"/>
                  </a:lnTo>
                  <a:lnTo>
                    <a:pt x="1360" y="2224"/>
                  </a:lnTo>
                  <a:lnTo>
                    <a:pt x="1372" y="2211"/>
                  </a:lnTo>
                  <a:lnTo>
                    <a:pt x="1372" y="2176"/>
                  </a:lnTo>
                  <a:lnTo>
                    <a:pt x="1372" y="2162"/>
                  </a:lnTo>
                  <a:lnTo>
                    <a:pt x="1384" y="2148"/>
                  </a:lnTo>
                  <a:lnTo>
                    <a:pt x="1419" y="2142"/>
                  </a:lnTo>
                  <a:lnTo>
                    <a:pt x="1443" y="2128"/>
                  </a:lnTo>
                  <a:lnTo>
                    <a:pt x="1455" y="2121"/>
                  </a:lnTo>
                  <a:lnTo>
                    <a:pt x="1478" y="2093"/>
                  </a:lnTo>
                  <a:lnTo>
                    <a:pt x="1490" y="2079"/>
                  </a:lnTo>
                  <a:lnTo>
                    <a:pt x="1549" y="2038"/>
                  </a:lnTo>
                  <a:lnTo>
                    <a:pt x="1407" y="1941"/>
                  </a:lnTo>
                  <a:lnTo>
                    <a:pt x="1396" y="1810"/>
                  </a:lnTo>
                  <a:lnTo>
                    <a:pt x="1455" y="1803"/>
                  </a:lnTo>
                  <a:lnTo>
                    <a:pt x="1455" y="1796"/>
                  </a:lnTo>
                  <a:lnTo>
                    <a:pt x="1455" y="1782"/>
                  </a:lnTo>
                  <a:lnTo>
                    <a:pt x="1502" y="1755"/>
                  </a:lnTo>
                  <a:lnTo>
                    <a:pt x="1609" y="1651"/>
                  </a:lnTo>
                  <a:lnTo>
                    <a:pt x="1632" y="1603"/>
                  </a:lnTo>
                  <a:lnTo>
                    <a:pt x="1620" y="1575"/>
                  </a:lnTo>
                  <a:lnTo>
                    <a:pt x="1632" y="1548"/>
                  </a:lnTo>
                  <a:lnTo>
                    <a:pt x="1904" y="1416"/>
                  </a:lnTo>
                  <a:lnTo>
                    <a:pt x="1940" y="1389"/>
                  </a:lnTo>
                  <a:lnTo>
                    <a:pt x="1963" y="1354"/>
                  </a:lnTo>
                  <a:lnTo>
                    <a:pt x="1987" y="1285"/>
                  </a:lnTo>
                  <a:lnTo>
                    <a:pt x="1987" y="1271"/>
                  </a:lnTo>
                  <a:lnTo>
                    <a:pt x="1975" y="1258"/>
                  </a:lnTo>
                  <a:lnTo>
                    <a:pt x="1963" y="1237"/>
                  </a:lnTo>
                  <a:lnTo>
                    <a:pt x="2105" y="1216"/>
                  </a:lnTo>
                  <a:lnTo>
                    <a:pt x="2176" y="1230"/>
                  </a:lnTo>
                  <a:lnTo>
                    <a:pt x="2212" y="1251"/>
                  </a:lnTo>
                  <a:lnTo>
                    <a:pt x="2283" y="1237"/>
                  </a:lnTo>
                  <a:lnTo>
                    <a:pt x="2306" y="1237"/>
                  </a:lnTo>
                  <a:lnTo>
                    <a:pt x="2354" y="1237"/>
                  </a:lnTo>
                  <a:lnTo>
                    <a:pt x="2365" y="1237"/>
                  </a:lnTo>
                  <a:lnTo>
                    <a:pt x="2377" y="1230"/>
                  </a:lnTo>
                  <a:lnTo>
                    <a:pt x="2401" y="1223"/>
                  </a:lnTo>
                  <a:lnTo>
                    <a:pt x="2448" y="1223"/>
                  </a:lnTo>
                  <a:lnTo>
                    <a:pt x="2531" y="1223"/>
                  </a:lnTo>
                  <a:lnTo>
                    <a:pt x="2649" y="1216"/>
                  </a:lnTo>
                  <a:lnTo>
                    <a:pt x="2720" y="1216"/>
                  </a:lnTo>
                  <a:lnTo>
                    <a:pt x="2744" y="1209"/>
                  </a:lnTo>
                  <a:lnTo>
                    <a:pt x="2768" y="1209"/>
                  </a:lnTo>
                  <a:lnTo>
                    <a:pt x="2779" y="1202"/>
                  </a:lnTo>
                  <a:lnTo>
                    <a:pt x="2827" y="1202"/>
                  </a:lnTo>
                  <a:lnTo>
                    <a:pt x="2850" y="1202"/>
                  </a:lnTo>
                  <a:lnTo>
                    <a:pt x="2886" y="1223"/>
                  </a:lnTo>
                  <a:lnTo>
                    <a:pt x="2945" y="1271"/>
                  </a:lnTo>
                  <a:lnTo>
                    <a:pt x="2980" y="1375"/>
                  </a:lnTo>
                  <a:lnTo>
                    <a:pt x="2992" y="1389"/>
                  </a:lnTo>
                  <a:lnTo>
                    <a:pt x="3063" y="1389"/>
                  </a:lnTo>
                  <a:lnTo>
                    <a:pt x="3181" y="1382"/>
                  </a:lnTo>
                  <a:lnTo>
                    <a:pt x="3312" y="1389"/>
                  </a:lnTo>
                  <a:lnTo>
                    <a:pt x="3383" y="1382"/>
                  </a:lnTo>
                  <a:lnTo>
                    <a:pt x="3418" y="1375"/>
                  </a:lnTo>
                  <a:lnTo>
                    <a:pt x="3442" y="1347"/>
                  </a:lnTo>
                  <a:lnTo>
                    <a:pt x="3501" y="1327"/>
                  </a:lnTo>
                  <a:lnTo>
                    <a:pt x="3714" y="1313"/>
                  </a:lnTo>
                  <a:lnTo>
                    <a:pt x="3785" y="1299"/>
                  </a:lnTo>
                  <a:lnTo>
                    <a:pt x="3844" y="1285"/>
                  </a:lnTo>
                  <a:lnTo>
                    <a:pt x="3903" y="1264"/>
                  </a:lnTo>
                  <a:lnTo>
                    <a:pt x="3927" y="1251"/>
                  </a:lnTo>
                  <a:lnTo>
                    <a:pt x="3962" y="1216"/>
                  </a:lnTo>
                  <a:lnTo>
                    <a:pt x="3974" y="1202"/>
                  </a:lnTo>
                  <a:lnTo>
                    <a:pt x="3974" y="1195"/>
                  </a:lnTo>
                  <a:lnTo>
                    <a:pt x="3974" y="1188"/>
                  </a:lnTo>
                  <a:lnTo>
                    <a:pt x="3986" y="1175"/>
                  </a:lnTo>
                  <a:lnTo>
                    <a:pt x="4080" y="1113"/>
                  </a:lnTo>
                  <a:lnTo>
                    <a:pt x="4175" y="1064"/>
                  </a:lnTo>
                  <a:lnTo>
                    <a:pt x="4270" y="1037"/>
                  </a:lnTo>
                  <a:lnTo>
                    <a:pt x="4305" y="1016"/>
                  </a:lnTo>
                  <a:lnTo>
                    <a:pt x="4329" y="1002"/>
                  </a:lnTo>
                  <a:lnTo>
                    <a:pt x="4388" y="961"/>
                  </a:lnTo>
                  <a:lnTo>
                    <a:pt x="4873" y="947"/>
                  </a:lnTo>
                  <a:lnTo>
                    <a:pt x="4873" y="885"/>
                  </a:lnTo>
                  <a:lnTo>
                    <a:pt x="4849" y="871"/>
                  </a:lnTo>
                  <a:lnTo>
                    <a:pt x="4825" y="843"/>
                  </a:lnTo>
                  <a:lnTo>
                    <a:pt x="4825" y="822"/>
                  </a:lnTo>
                  <a:lnTo>
                    <a:pt x="4837" y="802"/>
                  </a:lnTo>
                  <a:lnTo>
                    <a:pt x="4849" y="767"/>
                  </a:lnTo>
                  <a:lnTo>
                    <a:pt x="4849" y="746"/>
                  </a:lnTo>
                  <a:lnTo>
                    <a:pt x="4825" y="726"/>
                  </a:lnTo>
                  <a:lnTo>
                    <a:pt x="4766" y="684"/>
                  </a:lnTo>
                  <a:lnTo>
                    <a:pt x="4743" y="677"/>
                  </a:lnTo>
                  <a:lnTo>
                    <a:pt x="4695" y="657"/>
                  </a:lnTo>
                  <a:lnTo>
                    <a:pt x="4589" y="608"/>
                  </a:lnTo>
                  <a:lnTo>
                    <a:pt x="4565" y="567"/>
                  </a:lnTo>
                  <a:lnTo>
                    <a:pt x="4565" y="525"/>
                  </a:lnTo>
                  <a:lnTo>
                    <a:pt x="4589" y="484"/>
                  </a:lnTo>
                  <a:lnTo>
                    <a:pt x="4601" y="477"/>
                  </a:lnTo>
                  <a:lnTo>
                    <a:pt x="4613" y="470"/>
                  </a:lnTo>
                  <a:lnTo>
                    <a:pt x="4636" y="456"/>
                  </a:lnTo>
                  <a:lnTo>
                    <a:pt x="4648" y="450"/>
                  </a:lnTo>
                  <a:lnTo>
                    <a:pt x="4684" y="429"/>
                  </a:lnTo>
                  <a:lnTo>
                    <a:pt x="4684" y="429"/>
                  </a:lnTo>
                  <a:lnTo>
                    <a:pt x="4707" y="422"/>
                  </a:lnTo>
                  <a:lnTo>
                    <a:pt x="4731" y="422"/>
                  </a:lnTo>
                  <a:lnTo>
                    <a:pt x="4754" y="415"/>
                  </a:lnTo>
                  <a:lnTo>
                    <a:pt x="4766" y="408"/>
                  </a:lnTo>
                  <a:lnTo>
                    <a:pt x="4790" y="394"/>
                  </a:lnTo>
                  <a:lnTo>
                    <a:pt x="4790" y="353"/>
                  </a:lnTo>
                  <a:lnTo>
                    <a:pt x="4944" y="194"/>
                  </a:lnTo>
                  <a:lnTo>
                    <a:pt x="4979" y="146"/>
                  </a:lnTo>
                  <a:lnTo>
                    <a:pt x="4979" y="111"/>
                  </a:lnTo>
                  <a:lnTo>
                    <a:pt x="5003" y="1"/>
                  </a:lnTo>
                  <a:lnTo>
                    <a:pt x="5038" y="28"/>
                  </a:lnTo>
                  <a:lnTo>
                    <a:pt x="5086" y="35"/>
                  </a:lnTo>
                  <a:lnTo>
                    <a:pt x="5121" y="56"/>
                  </a:lnTo>
                  <a:lnTo>
                    <a:pt x="5145" y="77"/>
                  </a:lnTo>
                  <a:lnTo>
                    <a:pt x="5180" y="104"/>
                  </a:lnTo>
                  <a:lnTo>
                    <a:pt x="5192" y="104"/>
                  </a:lnTo>
                  <a:lnTo>
                    <a:pt x="5263" y="125"/>
                  </a:lnTo>
                  <a:lnTo>
                    <a:pt x="5263" y="132"/>
                  </a:lnTo>
                  <a:lnTo>
                    <a:pt x="5310" y="194"/>
                  </a:lnTo>
                  <a:lnTo>
                    <a:pt x="5334" y="263"/>
                  </a:lnTo>
                  <a:lnTo>
                    <a:pt x="5334" y="304"/>
                  </a:lnTo>
                  <a:lnTo>
                    <a:pt x="5334" y="353"/>
                  </a:lnTo>
                  <a:lnTo>
                    <a:pt x="5263" y="477"/>
                  </a:lnTo>
                  <a:lnTo>
                    <a:pt x="5275" y="505"/>
                  </a:lnTo>
                  <a:lnTo>
                    <a:pt x="5228" y="636"/>
                  </a:lnTo>
                  <a:lnTo>
                    <a:pt x="5192" y="657"/>
                  </a:lnTo>
                  <a:lnTo>
                    <a:pt x="5168" y="677"/>
                  </a:lnTo>
                  <a:lnTo>
                    <a:pt x="5121" y="816"/>
                  </a:lnTo>
                  <a:lnTo>
                    <a:pt x="5121" y="864"/>
                  </a:lnTo>
                  <a:lnTo>
                    <a:pt x="5145" y="988"/>
                  </a:lnTo>
                  <a:lnTo>
                    <a:pt x="5168" y="1016"/>
                  </a:lnTo>
                  <a:lnTo>
                    <a:pt x="5192" y="1037"/>
                  </a:lnTo>
                  <a:lnTo>
                    <a:pt x="5192" y="1050"/>
                  </a:lnTo>
                  <a:lnTo>
                    <a:pt x="5168" y="1085"/>
                  </a:lnTo>
                  <a:lnTo>
                    <a:pt x="5145" y="1106"/>
                  </a:lnTo>
                  <a:lnTo>
                    <a:pt x="5157" y="1126"/>
                  </a:lnTo>
                  <a:lnTo>
                    <a:pt x="5168" y="1147"/>
                  </a:lnTo>
                  <a:lnTo>
                    <a:pt x="5180" y="1168"/>
                  </a:lnTo>
                  <a:lnTo>
                    <a:pt x="5168" y="1244"/>
                  </a:lnTo>
                  <a:lnTo>
                    <a:pt x="5192" y="1278"/>
                  </a:lnTo>
                  <a:lnTo>
                    <a:pt x="5239" y="1292"/>
                  </a:lnTo>
                  <a:lnTo>
                    <a:pt x="5251" y="1313"/>
                  </a:lnTo>
                  <a:lnTo>
                    <a:pt x="5464" y="1472"/>
                  </a:lnTo>
                  <a:lnTo>
                    <a:pt x="5488" y="1506"/>
                  </a:lnTo>
                  <a:lnTo>
                    <a:pt x="5488" y="1589"/>
                  </a:lnTo>
                  <a:lnTo>
                    <a:pt x="5476" y="1610"/>
                  </a:lnTo>
                  <a:lnTo>
                    <a:pt x="5440" y="1644"/>
                  </a:lnTo>
                  <a:lnTo>
                    <a:pt x="5440" y="1672"/>
                  </a:lnTo>
                  <a:lnTo>
                    <a:pt x="5440" y="1693"/>
                  </a:lnTo>
                  <a:lnTo>
                    <a:pt x="5488" y="1755"/>
                  </a:lnTo>
                  <a:lnTo>
                    <a:pt x="5535" y="1845"/>
                  </a:lnTo>
                  <a:lnTo>
                    <a:pt x="5559" y="1941"/>
                  </a:lnTo>
                  <a:lnTo>
                    <a:pt x="5559" y="1948"/>
                  </a:lnTo>
                  <a:lnTo>
                    <a:pt x="5582" y="2045"/>
                  </a:lnTo>
                  <a:lnTo>
                    <a:pt x="5547" y="2335"/>
                  </a:lnTo>
                  <a:lnTo>
                    <a:pt x="5523" y="2376"/>
                  </a:lnTo>
                  <a:lnTo>
                    <a:pt x="5488" y="2411"/>
                  </a:lnTo>
                  <a:lnTo>
                    <a:pt x="5440" y="2445"/>
                  </a:lnTo>
                  <a:lnTo>
                    <a:pt x="5405" y="2480"/>
                  </a:lnTo>
                  <a:lnTo>
                    <a:pt x="5393" y="2570"/>
                  </a:lnTo>
                  <a:lnTo>
                    <a:pt x="5440" y="2632"/>
                  </a:lnTo>
                  <a:lnTo>
                    <a:pt x="5535" y="2673"/>
                  </a:lnTo>
                  <a:lnTo>
                    <a:pt x="5843" y="2763"/>
                  </a:lnTo>
                  <a:lnTo>
                    <a:pt x="5878" y="2777"/>
                  </a:lnTo>
                  <a:lnTo>
                    <a:pt x="5902" y="2811"/>
                  </a:lnTo>
                  <a:lnTo>
                    <a:pt x="6067" y="2908"/>
                  </a:lnTo>
                  <a:lnTo>
                    <a:pt x="6186" y="3046"/>
                  </a:lnTo>
                  <a:lnTo>
                    <a:pt x="6233" y="3088"/>
                  </a:lnTo>
                  <a:lnTo>
                    <a:pt x="6942" y="3392"/>
                  </a:lnTo>
                  <a:lnTo>
                    <a:pt x="7084" y="3433"/>
                  </a:lnTo>
                  <a:lnTo>
                    <a:pt x="7238" y="3447"/>
                  </a:lnTo>
                  <a:lnTo>
                    <a:pt x="7297" y="3454"/>
                  </a:lnTo>
                  <a:lnTo>
                    <a:pt x="7321" y="3488"/>
                  </a:lnTo>
                  <a:lnTo>
                    <a:pt x="7333" y="3509"/>
                  </a:lnTo>
                  <a:lnTo>
                    <a:pt x="7380" y="3571"/>
                  </a:lnTo>
                  <a:lnTo>
                    <a:pt x="7380" y="3592"/>
                  </a:lnTo>
                  <a:lnTo>
                    <a:pt x="7368" y="3792"/>
                  </a:lnTo>
                  <a:lnTo>
                    <a:pt x="7368" y="3827"/>
                  </a:lnTo>
                  <a:lnTo>
                    <a:pt x="7297" y="3861"/>
                  </a:lnTo>
                  <a:lnTo>
                    <a:pt x="7274" y="3889"/>
                  </a:lnTo>
                  <a:lnTo>
                    <a:pt x="7274" y="3910"/>
                  </a:lnTo>
                  <a:lnTo>
                    <a:pt x="7285" y="3937"/>
                  </a:lnTo>
                  <a:lnTo>
                    <a:pt x="7321" y="3958"/>
                  </a:lnTo>
                  <a:lnTo>
                    <a:pt x="7356" y="3965"/>
                  </a:lnTo>
                  <a:lnTo>
                    <a:pt x="7404" y="3958"/>
                  </a:lnTo>
                  <a:lnTo>
                    <a:pt x="7581" y="4117"/>
                  </a:lnTo>
                  <a:lnTo>
                    <a:pt x="7676" y="4172"/>
                  </a:lnTo>
                  <a:lnTo>
                    <a:pt x="7806" y="4227"/>
                  </a:lnTo>
                  <a:lnTo>
                    <a:pt x="7782" y="4276"/>
                  </a:lnTo>
                  <a:lnTo>
                    <a:pt x="7782" y="4296"/>
                  </a:lnTo>
                  <a:lnTo>
                    <a:pt x="7747" y="4365"/>
                  </a:lnTo>
                  <a:lnTo>
                    <a:pt x="7711" y="4407"/>
                  </a:lnTo>
                  <a:lnTo>
                    <a:pt x="7652" y="4510"/>
                  </a:lnTo>
                  <a:lnTo>
                    <a:pt x="7510" y="4649"/>
                  </a:lnTo>
                  <a:lnTo>
                    <a:pt x="7427" y="4697"/>
                  </a:lnTo>
                  <a:lnTo>
                    <a:pt x="7368" y="4725"/>
                  </a:lnTo>
                  <a:lnTo>
                    <a:pt x="7321" y="4738"/>
                  </a:lnTo>
                  <a:lnTo>
                    <a:pt x="7285" y="4752"/>
                  </a:lnTo>
                  <a:lnTo>
                    <a:pt x="7262" y="4759"/>
                  </a:lnTo>
                  <a:lnTo>
                    <a:pt x="7226" y="4773"/>
                  </a:lnTo>
                  <a:lnTo>
                    <a:pt x="7179" y="4773"/>
                  </a:lnTo>
                  <a:lnTo>
                    <a:pt x="7132" y="4766"/>
                  </a:lnTo>
                  <a:lnTo>
                    <a:pt x="7037" y="4725"/>
                  </a:lnTo>
                  <a:lnTo>
                    <a:pt x="6978" y="4704"/>
                  </a:lnTo>
                  <a:lnTo>
                    <a:pt x="6931" y="4704"/>
                  </a:lnTo>
                  <a:lnTo>
                    <a:pt x="6883" y="4718"/>
                  </a:lnTo>
                  <a:lnTo>
                    <a:pt x="6848" y="4752"/>
                  </a:lnTo>
                  <a:lnTo>
                    <a:pt x="6812" y="4814"/>
                  </a:lnTo>
                  <a:lnTo>
                    <a:pt x="6765" y="4856"/>
                  </a:lnTo>
                  <a:lnTo>
                    <a:pt x="6730" y="4904"/>
                  </a:lnTo>
                  <a:lnTo>
                    <a:pt x="6741" y="4946"/>
                  </a:lnTo>
                  <a:lnTo>
                    <a:pt x="6824" y="5042"/>
                  </a:lnTo>
                  <a:lnTo>
                    <a:pt x="6848" y="5091"/>
                  </a:lnTo>
                  <a:lnTo>
                    <a:pt x="6860" y="5125"/>
                  </a:lnTo>
                  <a:lnTo>
                    <a:pt x="6801" y="5201"/>
                  </a:lnTo>
                  <a:lnTo>
                    <a:pt x="6741" y="5208"/>
                  </a:lnTo>
                  <a:lnTo>
                    <a:pt x="6718" y="5208"/>
                  </a:lnTo>
                  <a:lnTo>
                    <a:pt x="6670" y="5187"/>
                  </a:lnTo>
                  <a:lnTo>
                    <a:pt x="6611" y="5160"/>
                  </a:lnTo>
                  <a:lnTo>
                    <a:pt x="6564" y="5111"/>
                  </a:lnTo>
                  <a:lnTo>
                    <a:pt x="6493" y="5084"/>
                  </a:lnTo>
                  <a:lnTo>
                    <a:pt x="6410" y="5125"/>
                  </a:lnTo>
                  <a:lnTo>
                    <a:pt x="6245" y="5153"/>
                  </a:lnTo>
                  <a:lnTo>
                    <a:pt x="6197" y="5187"/>
                  </a:lnTo>
                  <a:lnTo>
                    <a:pt x="6162" y="5256"/>
                  </a:lnTo>
                  <a:lnTo>
                    <a:pt x="6091" y="5256"/>
                  </a:lnTo>
                  <a:lnTo>
                    <a:pt x="6044" y="5263"/>
                  </a:lnTo>
                  <a:lnTo>
                    <a:pt x="6008" y="5277"/>
                  </a:lnTo>
                  <a:lnTo>
                    <a:pt x="5937" y="5353"/>
                  </a:lnTo>
                  <a:lnTo>
                    <a:pt x="5854" y="5415"/>
                  </a:lnTo>
                  <a:lnTo>
                    <a:pt x="5724" y="5464"/>
                  </a:lnTo>
                  <a:lnTo>
                    <a:pt x="5677" y="5457"/>
                  </a:lnTo>
                  <a:lnTo>
                    <a:pt x="5630" y="5450"/>
                  </a:lnTo>
                  <a:lnTo>
                    <a:pt x="5594" y="5443"/>
                  </a:lnTo>
                  <a:lnTo>
                    <a:pt x="5523" y="5429"/>
                  </a:lnTo>
                  <a:lnTo>
                    <a:pt x="5452" y="5422"/>
                  </a:lnTo>
                  <a:lnTo>
                    <a:pt x="5417" y="5429"/>
                  </a:lnTo>
                  <a:lnTo>
                    <a:pt x="5381" y="5436"/>
                  </a:lnTo>
                  <a:lnTo>
                    <a:pt x="5358" y="5450"/>
                  </a:lnTo>
                  <a:lnTo>
                    <a:pt x="5358" y="5512"/>
                  </a:lnTo>
                  <a:lnTo>
                    <a:pt x="5192" y="5450"/>
                  </a:lnTo>
                  <a:lnTo>
                    <a:pt x="4932" y="5408"/>
                  </a:lnTo>
                  <a:lnTo>
                    <a:pt x="4814" y="5394"/>
                  </a:lnTo>
                  <a:lnTo>
                    <a:pt x="4731" y="5401"/>
                  </a:lnTo>
                  <a:lnTo>
                    <a:pt x="4648" y="5415"/>
                  </a:lnTo>
                  <a:lnTo>
                    <a:pt x="4589" y="5443"/>
                  </a:lnTo>
                  <a:lnTo>
                    <a:pt x="4506" y="5477"/>
                  </a:lnTo>
                  <a:lnTo>
                    <a:pt x="4482" y="5498"/>
                  </a:lnTo>
                  <a:lnTo>
                    <a:pt x="4435" y="5484"/>
                  </a:lnTo>
                  <a:lnTo>
                    <a:pt x="4423" y="5464"/>
                  </a:lnTo>
                  <a:lnTo>
                    <a:pt x="4423" y="5436"/>
                  </a:lnTo>
                  <a:lnTo>
                    <a:pt x="4423" y="5388"/>
                  </a:lnTo>
                  <a:lnTo>
                    <a:pt x="4388" y="5277"/>
                  </a:lnTo>
                  <a:lnTo>
                    <a:pt x="4341" y="5208"/>
                  </a:lnTo>
                  <a:lnTo>
                    <a:pt x="4341" y="5160"/>
                  </a:lnTo>
                  <a:lnTo>
                    <a:pt x="4352" y="5111"/>
                  </a:lnTo>
                  <a:lnTo>
                    <a:pt x="4364" y="5077"/>
                  </a:lnTo>
                  <a:lnTo>
                    <a:pt x="4341" y="5035"/>
                  </a:lnTo>
                  <a:lnTo>
                    <a:pt x="4270" y="4966"/>
                  </a:lnTo>
                  <a:lnTo>
                    <a:pt x="4258" y="4890"/>
                  </a:lnTo>
                  <a:lnTo>
                    <a:pt x="4210" y="4849"/>
                  </a:lnTo>
                  <a:lnTo>
                    <a:pt x="4045" y="4766"/>
                  </a:lnTo>
                  <a:lnTo>
                    <a:pt x="4033" y="4745"/>
                  </a:lnTo>
                  <a:lnTo>
                    <a:pt x="3903" y="4621"/>
                  </a:lnTo>
                  <a:lnTo>
                    <a:pt x="3844" y="4655"/>
                  </a:lnTo>
                  <a:lnTo>
                    <a:pt x="3678" y="4704"/>
                  </a:lnTo>
                  <a:lnTo>
                    <a:pt x="3524" y="4794"/>
                  </a:lnTo>
                  <a:lnTo>
                    <a:pt x="3477" y="4835"/>
                  </a:lnTo>
                  <a:lnTo>
                    <a:pt x="3465" y="4863"/>
                  </a:lnTo>
                  <a:lnTo>
                    <a:pt x="3454" y="4897"/>
                  </a:lnTo>
                  <a:lnTo>
                    <a:pt x="3477" y="4946"/>
                  </a:lnTo>
                  <a:lnTo>
                    <a:pt x="3536" y="5035"/>
                  </a:lnTo>
                  <a:lnTo>
                    <a:pt x="3584" y="5091"/>
                  </a:lnTo>
                  <a:lnTo>
                    <a:pt x="3678" y="5111"/>
                  </a:lnTo>
                  <a:lnTo>
                    <a:pt x="3690" y="5153"/>
                  </a:lnTo>
                  <a:lnTo>
                    <a:pt x="3690" y="5160"/>
                  </a:lnTo>
                  <a:lnTo>
                    <a:pt x="3773" y="5194"/>
                  </a:lnTo>
                  <a:lnTo>
                    <a:pt x="3796" y="5201"/>
                  </a:lnTo>
                  <a:lnTo>
                    <a:pt x="3785" y="5277"/>
                  </a:lnTo>
                  <a:lnTo>
                    <a:pt x="3643" y="5394"/>
                  </a:lnTo>
                  <a:lnTo>
                    <a:pt x="3584" y="5408"/>
                  </a:lnTo>
                  <a:lnTo>
                    <a:pt x="3536" y="5408"/>
                  </a:lnTo>
                  <a:lnTo>
                    <a:pt x="3489" y="5332"/>
                  </a:lnTo>
                  <a:lnTo>
                    <a:pt x="3406" y="5284"/>
                  </a:lnTo>
                  <a:lnTo>
                    <a:pt x="3371" y="5229"/>
                  </a:lnTo>
                  <a:lnTo>
                    <a:pt x="3359" y="5180"/>
                  </a:lnTo>
                  <a:lnTo>
                    <a:pt x="3347" y="5173"/>
                  </a:lnTo>
                  <a:lnTo>
                    <a:pt x="3323" y="5167"/>
                  </a:lnTo>
                  <a:lnTo>
                    <a:pt x="3193" y="5194"/>
                  </a:lnTo>
                  <a:lnTo>
                    <a:pt x="3099" y="5187"/>
                  </a:lnTo>
                  <a:lnTo>
                    <a:pt x="2909" y="5015"/>
                  </a:lnTo>
                  <a:lnTo>
                    <a:pt x="2839" y="4904"/>
                  </a:lnTo>
                  <a:lnTo>
                    <a:pt x="2768" y="4883"/>
                  </a:lnTo>
                  <a:lnTo>
                    <a:pt x="2744" y="4883"/>
                  </a:lnTo>
                  <a:lnTo>
                    <a:pt x="2708" y="4890"/>
                  </a:lnTo>
                  <a:lnTo>
                    <a:pt x="2614" y="4925"/>
                  </a:lnTo>
                  <a:lnTo>
                    <a:pt x="2484" y="4959"/>
                  </a:lnTo>
                  <a:lnTo>
                    <a:pt x="2129" y="4994"/>
                  </a:lnTo>
                  <a:lnTo>
                    <a:pt x="2070" y="4994"/>
                  </a:lnTo>
                  <a:lnTo>
                    <a:pt x="2022" y="4973"/>
                  </a:lnTo>
                  <a:lnTo>
                    <a:pt x="1975" y="4863"/>
                  </a:lnTo>
                  <a:lnTo>
                    <a:pt x="1679" y="4662"/>
                  </a:lnTo>
                  <a:lnTo>
                    <a:pt x="1644" y="4621"/>
                  </a:lnTo>
                  <a:lnTo>
                    <a:pt x="1597" y="4586"/>
                  </a:lnTo>
                  <a:lnTo>
                    <a:pt x="1490" y="4559"/>
                  </a:lnTo>
                  <a:lnTo>
                    <a:pt x="1372" y="4545"/>
                  </a:lnTo>
                  <a:lnTo>
                    <a:pt x="1301" y="4517"/>
                  </a:lnTo>
                  <a:lnTo>
                    <a:pt x="1230" y="4407"/>
                  </a:lnTo>
                  <a:lnTo>
                    <a:pt x="1171" y="4386"/>
                  </a:lnTo>
                  <a:lnTo>
                    <a:pt x="1124" y="4372"/>
                  </a:lnTo>
                  <a:lnTo>
                    <a:pt x="1064" y="4345"/>
                  </a:lnTo>
                  <a:lnTo>
                    <a:pt x="1041" y="4317"/>
                  </a:lnTo>
                  <a:lnTo>
                    <a:pt x="1029" y="4296"/>
                  </a:lnTo>
                  <a:lnTo>
                    <a:pt x="1029" y="4255"/>
                  </a:lnTo>
                  <a:lnTo>
                    <a:pt x="1017" y="4213"/>
                  </a:lnTo>
                  <a:lnTo>
                    <a:pt x="1064" y="4144"/>
                  </a:lnTo>
                  <a:lnTo>
                    <a:pt x="994" y="4020"/>
                  </a:lnTo>
                  <a:lnTo>
                    <a:pt x="1005" y="3923"/>
                  </a:lnTo>
                  <a:lnTo>
                    <a:pt x="982" y="3834"/>
                  </a:lnTo>
                  <a:lnTo>
                    <a:pt x="994" y="3806"/>
                  </a:lnTo>
                  <a:lnTo>
                    <a:pt x="1029" y="3771"/>
                  </a:lnTo>
                  <a:lnTo>
                    <a:pt x="1053" y="3751"/>
                  </a:lnTo>
                  <a:lnTo>
                    <a:pt x="1100" y="3730"/>
                  </a:lnTo>
                  <a:lnTo>
                    <a:pt x="1218" y="3668"/>
                  </a:lnTo>
                  <a:lnTo>
                    <a:pt x="1242" y="3626"/>
                  </a:lnTo>
                  <a:lnTo>
                    <a:pt x="1206" y="3592"/>
                  </a:lnTo>
                  <a:lnTo>
                    <a:pt x="1135" y="3571"/>
                  </a:lnTo>
                  <a:lnTo>
                    <a:pt x="1088" y="3571"/>
                  </a:lnTo>
                  <a:lnTo>
                    <a:pt x="1017" y="3613"/>
                  </a:lnTo>
                  <a:lnTo>
                    <a:pt x="887" y="3675"/>
                  </a:lnTo>
                  <a:lnTo>
                    <a:pt x="828" y="3723"/>
                  </a:lnTo>
                  <a:lnTo>
                    <a:pt x="781" y="3771"/>
                  </a:lnTo>
                  <a:lnTo>
                    <a:pt x="710" y="3889"/>
                  </a:lnTo>
                  <a:lnTo>
                    <a:pt x="639" y="3896"/>
                  </a:lnTo>
                  <a:lnTo>
                    <a:pt x="532" y="3882"/>
                  </a:lnTo>
                  <a:lnTo>
                    <a:pt x="402" y="3799"/>
                  </a:lnTo>
                  <a:lnTo>
                    <a:pt x="319" y="3778"/>
                  </a:lnTo>
                  <a:lnTo>
                    <a:pt x="284" y="3765"/>
                  </a:lnTo>
                  <a:lnTo>
                    <a:pt x="248" y="3737"/>
                  </a:lnTo>
                  <a:lnTo>
                    <a:pt x="248" y="3599"/>
                  </a:lnTo>
                  <a:lnTo>
                    <a:pt x="225" y="3564"/>
                  </a:lnTo>
                  <a:lnTo>
                    <a:pt x="83" y="3412"/>
                  </a:lnTo>
                  <a:lnTo>
                    <a:pt x="24" y="3240"/>
                  </a:lnTo>
                  <a:lnTo>
                    <a:pt x="0" y="3157"/>
                  </a:lnTo>
                  <a:lnTo>
                    <a:pt x="36" y="3081"/>
                  </a:lnTo>
                  <a:close/>
                </a:path>
              </a:pathLst>
            </a:custGeom>
            <a:solidFill>
              <a:srgbClr val="92D050"/>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4"/>
            <p:cNvSpPr/>
            <p:nvPr/>
          </p:nvSpPr>
          <p:spPr>
            <a:xfrm flipH="1">
              <a:off x="3819591" y="2641736"/>
              <a:ext cx="187259" cy="193685"/>
            </a:xfrm>
            <a:custGeom>
              <a:avLst/>
              <a:gdLst/>
              <a:ahLst/>
              <a:cxnLst/>
              <a:rect l="l" t="t" r="r" b="b"/>
              <a:pathLst>
                <a:path w="3076" h="2032" extrusionOk="0">
                  <a:moveTo>
                    <a:pt x="95" y="1686"/>
                  </a:moveTo>
                  <a:lnTo>
                    <a:pt x="214" y="1631"/>
                  </a:lnTo>
                  <a:lnTo>
                    <a:pt x="285" y="1596"/>
                  </a:lnTo>
                  <a:lnTo>
                    <a:pt x="332" y="1555"/>
                  </a:lnTo>
                  <a:lnTo>
                    <a:pt x="403" y="1493"/>
                  </a:lnTo>
                  <a:lnTo>
                    <a:pt x="438" y="1479"/>
                  </a:lnTo>
                  <a:lnTo>
                    <a:pt x="486" y="1472"/>
                  </a:lnTo>
                  <a:lnTo>
                    <a:pt x="569" y="1465"/>
                  </a:lnTo>
                  <a:lnTo>
                    <a:pt x="663" y="1451"/>
                  </a:lnTo>
                  <a:lnTo>
                    <a:pt x="710" y="1444"/>
                  </a:lnTo>
                  <a:lnTo>
                    <a:pt x="793" y="1451"/>
                  </a:lnTo>
                  <a:lnTo>
                    <a:pt x="900" y="1444"/>
                  </a:lnTo>
                  <a:lnTo>
                    <a:pt x="912" y="1430"/>
                  </a:lnTo>
                  <a:lnTo>
                    <a:pt x="912" y="1417"/>
                  </a:lnTo>
                  <a:lnTo>
                    <a:pt x="912" y="1403"/>
                  </a:lnTo>
                  <a:lnTo>
                    <a:pt x="959" y="1368"/>
                  </a:lnTo>
                  <a:lnTo>
                    <a:pt x="983" y="1361"/>
                  </a:lnTo>
                  <a:lnTo>
                    <a:pt x="994" y="1354"/>
                  </a:lnTo>
                  <a:lnTo>
                    <a:pt x="1006" y="1354"/>
                  </a:lnTo>
                  <a:lnTo>
                    <a:pt x="1006" y="1361"/>
                  </a:lnTo>
                  <a:lnTo>
                    <a:pt x="1006" y="1368"/>
                  </a:lnTo>
                  <a:lnTo>
                    <a:pt x="1089" y="1410"/>
                  </a:lnTo>
                  <a:lnTo>
                    <a:pt x="1113" y="1417"/>
                  </a:lnTo>
                  <a:lnTo>
                    <a:pt x="1136" y="1417"/>
                  </a:lnTo>
                  <a:lnTo>
                    <a:pt x="1195" y="1424"/>
                  </a:lnTo>
                  <a:lnTo>
                    <a:pt x="1231" y="1417"/>
                  </a:lnTo>
                  <a:lnTo>
                    <a:pt x="1255" y="1410"/>
                  </a:lnTo>
                  <a:lnTo>
                    <a:pt x="1266" y="1403"/>
                  </a:lnTo>
                  <a:lnTo>
                    <a:pt x="1290" y="1382"/>
                  </a:lnTo>
                  <a:lnTo>
                    <a:pt x="1420" y="1196"/>
                  </a:lnTo>
                  <a:lnTo>
                    <a:pt x="1444" y="1196"/>
                  </a:lnTo>
                  <a:lnTo>
                    <a:pt x="1550" y="1292"/>
                  </a:lnTo>
                  <a:lnTo>
                    <a:pt x="1562" y="1313"/>
                  </a:lnTo>
                  <a:lnTo>
                    <a:pt x="1574" y="1389"/>
                  </a:lnTo>
                  <a:lnTo>
                    <a:pt x="1586" y="1410"/>
                  </a:lnTo>
                  <a:lnTo>
                    <a:pt x="1598" y="1430"/>
                  </a:lnTo>
                  <a:lnTo>
                    <a:pt x="1657" y="1465"/>
                  </a:lnTo>
                  <a:lnTo>
                    <a:pt x="1692" y="1472"/>
                  </a:lnTo>
                  <a:lnTo>
                    <a:pt x="1775" y="1465"/>
                  </a:lnTo>
                  <a:lnTo>
                    <a:pt x="1846" y="1444"/>
                  </a:lnTo>
                  <a:lnTo>
                    <a:pt x="1858" y="1430"/>
                  </a:lnTo>
                  <a:lnTo>
                    <a:pt x="1940" y="1389"/>
                  </a:lnTo>
                  <a:lnTo>
                    <a:pt x="1988" y="1354"/>
                  </a:lnTo>
                  <a:lnTo>
                    <a:pt x="2011" y="1320"/>
                  </a:lnTo>
                  <a:lnTo>
                    <a:pt x="2011" y="1306"/>
                  </a:lnTo>
                  <a:lnTo>
                    <a:pt x="2023" y="1292"/>
                  </a:lnTo>
                  <a:lnTo>
                    <a:pt x="2023" y="1258"/>
                  </a:lnTo>
                  <a:lnTo>
                    <a:pt x="2059" y="1223"/>
                  </a:lnTo>
                  <a:lnTo>
                    <a:pt x="2106" y="1196"/>
                  </a:lnTo>
                  <a:lnTo>
                    <a:pt x="2011" y="1071"/>
                  </a:lnTo>
                  <a:lnTo>
                    <a:pt x="1964" y="1023"/>
                  </a:lnTo>
                  <a:lnTo>
                    <a:pt x="1952" y="1016"/>
                  </a:lnTo>
                  <a:lnTo>
                    <a:pt x="1917" y="1016"/>
                  </a:lnTo>
                  <a:lnTo>
                    <a:pt x="1858" y="1016"/>
                  </a:lnTo>
                  <a:lnTo>
                    <a:pt x="1834" y="1023"/>
                  </a:lnTo>
                  <a:lnTo>
                    <a:pt x="1763" y="1044"/>
                  </a:lnTo>
                  <a:lnTo>
                    <a:pt x="1728" y="961"/>
                  </a:lnTo>
                  <a:lnTo>
                    <a:pt x="1645" y="864"/>
                  </a:lnTo>
                  <a:lnTo>
                    <a:pt x="1633" y="843"/>
                  </a:lnTo>
                  <a:lnTo>
                    <a:pt x="1633" y="830"/>
                  </a:lnTo>
                  <a:lnTo>
                    <a:pt x="1633" y="781"/>
                  </a:lnTo>
                  <a:lnTo>
                    <a:pt x="1645" y="774"/>
                  </a:lnTo>
                  <a:lnTo>
                    <a:pt x="1668" y="761"/>
                  </a:lnTo>
                  <a:lnTo>
                    <a:pt x="1692" y="754"/>
                  </a:lnTo>
                  <a:lnTo>
                    <a:pt x="1692" y="733"/>
                  </a:lnTo>
                  <a:lnTo>
                    <a:pt x="1704" y="712"/>
                  </a:lnTo>
                  <a:lnTo>
                    <a:pt x="1680" y="685"/>
                  </a:lnTo>
                  <a:lnTo>
                    <a:pt x="1609" y="650"/>
                  </a:lnTo>
                  <a:lnTo>
                    <a:pt x="1598" y="650"/>
                  </a:lnTo>
                  <a:lnTo>
                    <a:pt x="1562" y="650"/>
                  </a:lnTo>
                  <a:lnTo>
                    <a:pt x="1503" y="671"/>
                  </a:lnTo>
                  <a:lnTo>
                    <a:pt x="1432" y="657"/>
                  </a:lnTo>
                  <a:lnTo>
                    <a:pt x="1385" y="691"/>
                  </a:lnTo>
                  <a:lnTo>
                    <a:pt x="1361" y="698"/>
                  </a:lnTo>
                  <a:lnTo>
                    <a:pt x="1325" y="705"/>
                  </a:lnTo>
                  <a:lnTo>
                    <a:pt x="1207" y="719"/>
                  </a:lnTo>
                  <a:lnTo>
                    <a:pt x="1136" y="705"/>
                  </a:lnTo>
                  <a:lnTo>
                    <a:pt x="1113" y="698"/>
                  </a:lnTo>
                  <a:lnTo>
                    <a:pt x="1042" y="636"/>
                  </a:lnTo>
                  <a:lnTo>
                    <a:pt x="1018" y="615"/>
                  </a:lnTo>
                  <a:lnTo>
                    <a:pt x="1065" y="588"/>
                  </a:lnTo>
                  <a:lnTo>
                    <a:pt x="1089" y="567"/>
                  </a:lnTo>
                  <a:lnTo>
                    <a:pt x="1101" y="540"/>
                  </a:lnTo>
                  <a:lnTo>
                    <a:pt x="1101" y="526"/>
                  </a:lnTo>
                  <a:lnTo>
                    <a:pt x="1113" y="505"/>
                  </a:lnTo>
                  <a:lnTo>
                    <a:pt x="1231" y="436"/>
                  </a:lnTo>
                  <a:lnTo>
                    <a:pt x="1278" y="415"/>
                  </a:lnTo>
                  <a:lnTo>
                    <a:pt x="1302" y="408"/>
                  </a:lnTo>
                  <a:lnTo>
                    <a:pt x="1325" y="408"/>
                  </a:lnTo>
                  <a:lnTo>
                    <a:pt x="1349" y="408"/>
                  </a:lnTo>
                  <a:lnTo>
                    <a:pt x="1385" y="429"/>
                  </a:lnTo>
                  <a:lnTo>
                    <a:pt x="1408" y="436"/>
                  </a:lnTo>
                  <a:lnTo>
                    <a:pt x="1444" y="436"/>
                  </a:lnTo>
                  <a:lnTo>
                    <a:pt x="1598" y="477"/>
                  </a:lnTo>
                  <a:lnTo>
                    <a:pt x="1633" y="477"/>
                  </a:lnTo>
                  <a:lnTo>
                    <a:pt x="1763" y="484"/>
                  </a:lnTo>
                  <a:lnTo>
                    <a:pt x="1834" y="457"/>
                  </a:lnTo>
                  <a:lnTo>
                    <a:pt x="1834" y="450"/>
                  </a:lnTo>
                  <a:lnTo>
                    <a:pt x="1834" y="429"/>
                  </a:lnTo>
                  <a:lnTo>
                    <a:pt x="1834" y="401"/>
                  </a:lnTo>
                  <a:lnTo>
                    <a:pt x="1834" y="201"/>
                  </a:lnTo>
                  <a:lnTo>
                    <a:pt x="1917" y="201"/>
                  </a:lnTo>
                  <a:lnTo>
                    <a:pt x="2094" y="187"/>
                  </a:lnTo>
                  <a:lnTo>
                    <a:pt x="2236" y="160"/>
                  </a:lnTo>
                  <a:lnTo>
                    <a:pt x="2319" y="125"/>
                  </a:lnTo>
                  <a:lnTo>
                    <a:pt x="2390" y="84"/>
                  </a:lnTo>
                  <a:lnTo>
                    <a:pt x="2437" y="35"/>
                  </a:lnTo>
                  <a:lnTo>
                    <a:pt x="2544" y="1"/>
                  </a:lnTo>
                  <a:lnTo>
                    <a:pt x="2686" y="91"/>
                  </a:lnTo>
                  <a:lnTo>
                    <a:pt x="2697" y="153"/>
                  </a:lnTo>
                  <a:lnTo>
                    <a:pt x="2733" y="277"/>
                  </a:lnTo>
                  <a:lnTo>
                    <a:pt x="2934" y="346"/>
                  </a:lnTo>
                  <a:lnTo>
                    <a:pt x="3017" y="381"/>
                  </a:lnTo>
                  <a:lnTo>
                    <a:pt x="3076" y="505"/>
                  </a:lnTo>
                  <a:lnTo>
                    <a:pt x="3064" y="602"/>
                  </a:lnTo>
                  <a:lnTo>
                    <a:pt x="2757" y="906"/>
                  </a:lnTo>
                  <a:lnTo>
                    <a:pt x="2721" y="982"/>
                  </a:lnTo>
                  <a:lnTo>
                    <a:pt x="2721" y="1051"/>
                  </a:lnTo>
                  <a:lnTo>
                    <a:pt x="2674" y="1106"/>
                  </a:lnTo>
                  <a:lnTo>
                    <a:pt x="2674" y="1216"/>
                  </a:lnTo>
                  <a:lnTo>
                    <a:pt x="2638" y="1230"/>
                  </a:lnTo>
                  <a:lnTo>
                    <a:pt x="2532" y="1354"/>
                  </a:lnTo>
                  <a:lnTo>
                    <a:pt x="2508" y="1382"/>
                  </a:lnTo>
                  <a:lnTo>
                    <a:pt x="2473" y="1424"/>
                  </a:lnTo>
                  <a:lnTo>
                    <a:pt x="2354" y="1479"/>
                  </a:lnTo>
                  <a:lnTo>
                    <a:pt x="2331" y="1493"/>
                  </a:lnTo>
                  <a:lnTo>
                    <a:pt x="2331" y="1562"/>
                  </a:lnTo>
                  <a:lnTo>
                    <a:pt x="2307" y="1582"/>
                  </a:lnTo>
                  <a:lnTo>
                    <a:pt x="2283" y="1589"/>
                  </a:lnTo>
                  <a:lnTo>
                    <a:pt x="2248" y="1596"/>
                  </a:lnTo>
                  <a:lnTo>
                    <a:pt x="2142" y="1596"/>
                  </a:lnTo>
                  <a:lnTo>
                    <a:pt x="2094" y="1582"/>
                  </a:lnTo>
                  <a:lnTo>
                    <a:pt x="2082" y="1582"/>
                  </a:lnTo>
                  <a:lnTo>
                    <a:pt x="2082" y="1596"/>
                  </a:lnTo>
                  <a:lnTo>
                    <a:pt x="2094" y="1645"/>
                  </a:lnTo>
                  <a:lnTo>
                    <a:pt x="2118" y="1679"/>
                  </a:lnTo>
                  <a:lnTo>
                    <a:pt x="2153" y="1693"/>
                  </a:lnTo>
                  <a:lnTo>
                    <a:pt x="2118" y="1727"/>
                  </a:lnTo>
                  <a:lnTo>
                    <a:pt x="2094" y="1762"/>
                  </a:lnTo>
                  <a:lnTo>
                    <a:pt x="2094" y="1776"/>
                  </a:lnTo>
                  <a:lnTo>
                    <a:pt x="2094" y="1783"/>
                  </a:lnTo>
                  <a:lnTo>
                    <a:pt x="2094" y="1790"/>
                  </a:lnTo>
                  <a:lnTo>
                    <a:pt x="2094" y="1796"/>
                  </a:lnTo>
                  <a:lnTo>
                    <a:pt x="2071" y="1810"/>
                  </a:lnTo>
                  <a:lnTo>
                    <a:pt x="2035" y="1824"/>
                  </a:lnTo>
                  <a:lnTo>
                    <a:pt x="1976" y="1831"/>
                  </a:lnTo>
                  <a:lnTo>
                    <a:pt x="1940" y="1831"/>
                  </a:lnTo>
                  <a:lnTo>
                    <a:pt x="1917" y="1817"/>
                  </a:lnTo>
                  <a:lnTo>
                    <a:pt x="1905" y="1810"/>
                  </a:lnTo>
                  <a:lnTo>
                    <a:pt x="1881" y="1796"/>
                  </a:lnTo>
                  <a:lnTo>
                    <a:pt x="1870" y="1796"/>
                  </a:lnTo>
                  <a:lnTo>
                    <a:pt x="1834" y="1790"/>
                  </a:lnTo>
                  <a:lnTo>
                    <a:pt x="1810" y="1796"/>
                  </a:lnTo>
                  <a:lnTo>
                    <a:pt x="1799" y="1803"/>
                  </a:lnTo>
                  <a:lnTo>
                    <a:pt x="1787" y="1831"/>
                  </a:lnTo>
                  <a:lnTo>
                    <a:pt x="1787" y="1852"/>
                  </a:lnTo>
                  <a:lnTo>
                    <a:pt x="1822" y="1893"/>
                  </a:lnTo>
                  <a:lnTo>
                    <a:pt x="1739" y="1886"/>
                  </a:lnTo>
                  <a:lnTo>
                    <a:pt x="1704" y="1893"/>
                  </a:lnTo>
                  <a:lnTo>
                    <a:pt x="1550" y="1914"/>
                  </a:lnTo>
                  <a:lnTo>
                    <a:pt x="1290" y="1942"/>
                  </a:lnTo>
                  <a:lnTo>
                    <a:pt x="1243" y="1921"/>
                  </a:lnTo>
                  <a:lnTo>
                    <a:pt x="1219" y="1921"/>
                  </a:lnTo>
                  <a:lnTo>
                    <a:pt x="1195" y="1928"/>
                  </a:lnTo>
                  <a:lnTo>
                    <a:pt x="1113" y="1955"/>
                  </a:lnTo>
                  <a:lnTo>
                    <a:pt x="1077" y="1962"/>
                  </a:lnTo>
                  <a:lnTo>
                    <a:pt x="746" y="1955"/>
                  </a:lnTo>
                  <a:lnTo>
                    <a:pt x="592" y="1969"/>
                  </a:lnTo>
                  <a:lnTo>
                    <a:pt x="462" y="2031"/>
                  </a:lnTo>
                  <a:lnTo>
                    <a:pt x="438" y="2031"/>
                  </a:lnTo>
                  <a:lnTo>
                    <a:pt x="415" y="2031"/>
                  </a:lnTo>
                  <a:lnTo>
                    <a:pt x="391" y="2024"/>
                  </a:lnTo>
                  <a:lnTo>
                    <a:pt x="356" y="2017"/>
                  </a:lnTo>
                  <a:lnTo>
                    <a:pt x="297" y="2011"/>
                  </a:lnTo>
                  <a:lnTo>
                    <a:pt x="273" y="2004"/>
                  </a:lnTo>
                  <a:lnTo>
                    <a:pt x="249" y="2004"/>
                  </a:lnTo>
                  <a:lnTo>
                    <a:pt x="226" y="1990"/>
                  </a:lnTo>
                  <a:lnTo>
                    <a:pt x="214" y="1983"/>
                  </a:lnTo>
                  <a:lnTo>
                    <a:pt x="178" y="1976"/>
                  </a:lnTo>
                  <a:lnTo>
                    <a:pt x="155" y="1969"/>
                  </a:lnTo>
                  <a:lnTo>
                    <a:pt x="131" y="1962"/>
                  </a:lnTo>
                  <a:lnTo>
                    <a:pt x="48" y="1928"/>
                  </a:lnTo>
                  <a:lnTo>
                    <a:pt x="1" y="1741"/>
                  </a:lnTo>
                  <a:lnTo>
                    <a:pt x="95" y="1686"/>
                  </a:lnTo>
                  <a:close/>
                </a:path>
              </a:pathLst>
            </a:custGeom>
            <a:solidFill>
              <a:schemeClr val="accent5"/>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4"/>
            <p:cNvSpPr/>
            <p:nvPr/>
          </p:nvSpPr>
          <p:spPr>
            <a:xfrm flipH="1">
              <a:off x="3887226" y="2824746"/>
              <a:ext cx="116702" cy="137067"/>
            </a:xfrm>
            <a:custGeom>
              <a:avLst/>
              <a:gdLst/>
              <a:ahLst/>
              <a:cxnLst/>
              <a:rect l="l" t="t" r="r" b="b"/>
              <a:pathLst>
                <a:path w="1917" h="1438" extrusionOk="0">
                  <a:moveTo>
                    <a:pt x="0" y="8"/>
                  </a:moveTo>
                  <a:lnTo>
                    <a:pt x="83" y="42"/>
                  </a:lnTo>
                  <a:lnTo>
                    <a:pt x="107" y="49"/>
                  </a:lnTo>
                  <a:lnTo>
                    <a:pt x="130" y="56"/>
                  </a:lnTo>
                  <a:lnTo>
                    <a:pt x="166" y="63"/>
                  </a:lnTo>
                  <a:lnTo>
                    <a:pt x="178" y="70"/>
                  </a:lnTo>
                  <a:lnTo>
                    <a:pt x="201" y="84"/>
                  </a:lnTo>
                  <a:lnTo>
                    <a:pt x="225" y="84"/>
                  </a:lnTo>
                  <a:lnTo>
                    <a:pt x="249" y="91"/>
                  </a:lnTo>
                  <a:lnTo>
                    <a:pt x="308" y="97"/>
                  </a:lnTo>
                  <a:lnTo>
                    <a:pt x="343" y="104"/>
                  </a:lnTo>
                  <a:lnTo>
                    <a:pt x="367" y="111"/>
                  </a:lnTo>
                  <a:lnTo>
                    <a:pt x="390" y="111"/>
                  </a:lnTo>
                  <a:lnTo>
                    <a:pt x="414" y="111"/>
                  </a:lnTo>
                  <a:lnTo>
                    <a:pt x="544" y="49"/>
                  </a:lnTo>
                  <a:lnTo>
                    <a:pt x="698" y="35"/>
                  </a:lnTo>
                  <a:lnTo>
                    <a:pt x="1029" y="42"/>
                  </a:lnTo>
                  <a:lnTo>
                    <a:pt x="1065" y="35"/>
                  </a:lnTo>
                  <a:lnTo>
                    <a:pt x="1147" y="8"/>
                  </a:lnTo>
                  <a:lnTo>
                    <a:pt x="1171" y="1"/>
                  </a:lnTo>
                  <a:lnTo>
                    <a:pt x="1195" y="1"/>
                  </a:lnTo>
                  <a:lnTo>
                    <a:pt x="1242" y="22"/>
                  </a:lnTo>
                  <a:lnTo>
                    <a:pt x="1218" y="84"/>
                  </a:lnTo>
                  <a:lnTo>
                    <a:pt x="1218" y="118"/>
                  </a:lnTo>
                  <a:lnTo>
                    <a:pt x="1230" y="132"/>
                  </a:lnTo>
                  <a:lnTo>
                    <a:pt x="1254" y="139"/>
                  </a:lnTo>
                  <a:lnTo>
                    <a:pt x="1360" y="139"/>
                  </a:lnTo>
                  <a:lnTo>
                    <a:pt x="1396" y="153"/>
                  </a:lnTo>
                  <a:lnTo>
                    <a:pt x="1668" y="125"/>
                  </a:lnTo>
                  <a:lnTo>
                    <a:pt x="1810" y="243"/>
                  </a:lnTo>
                  <a:lnTo>
                    <a:pt x="1798" y="270"/>
                  </a:lnTo>
                  <a:lnTo>
                    <a:pt x="1810" y="284"/>
                  </a:lnTo>
                  <a:lnTo>
                    <a:pt x="1833" y="305"/>
                  </a:lnTo>
                  <a:lnTo>
                    <a:pt x="1833" y="318"/>
                  </a:lnTo>
                  <a:lnTo>
                    <a:pt x="1869" y="374"/>
                  </a:lnTo>
                  <a:lnTo>
                    <a:pt x="1857" y="546"/>
                  </a:lnTo>
                  <a:lnTo>
                    <a:pt x="1822" y="588"/>
                  </a:lnTo>
                  <a:lnTo>
                    <a:pt x="1869" y="602"/>
                  </a:lnTo>
                  <a:lnTo>
                    <a:pt x="1881" y="609"/>
                  </a:lnTo>
                  <a:lnTo>
                    <a:pt x="1892" y="622"/>
                  </a:lnTo>
                  <a:lnTo>
                    <a:pt x="1916" y="664"/>
                  </a:lnTo>
                  <a:lnTo>
                    <a:pt x="1845" y="685"/>
                  </a:lnTo>
                  <a:lnTo>
                    <a:pt x="1774" y="685"/>
                  </a:lnTo>
                  <a:lnTo>
                    <a:pt x="1609" y="726"/>
                  </a:lnTo>
                  <a:lnTo>
                    <a:pt x="1526" y="830"/>
                  </a:lnTo>
                  <a:lnTo>
                    <a:pt x="1526" y="836"/>
                  </a:lnTo>
                  <a:lnTo>
                    <a:pt x="1538" y="926"/>
                  </a:lnTo>
                  <a:lnTo>
                    <a:pt x="1526" y="954"/>
                  </a:lnTo>
                  <a:lnTo>
                    <a:pt x="1538" y="968"/>
                  </a:lnTo>
                  <a:lnTo>
                    <a:pt x="1597" y="1051"/>
                  </a:lnTo>
                  <a:lnTo>
                    <a:pt x="1644" y="1099"/>
                  </a:lnTo>
                  <a:lnTo>
                    <a:pt x="1668" y="1120"/>
                  </a:lnTo>
                  <a:lnTo>
                    <a:pt x="1680" y="1140"/>
                  </a:lnTo>
                  <a:lnTo>
                    <a:pt x="1680" y="1161"/>
                  </a:lnTo>
                  <a:lnTo>
                    <a:pt x="1680" y="1203"/>
                  </a:lnTo>
                  <a:lnTo>
                    <a:pt x="1680" y="1223"/>
                  </a:lnTo>
                  <a:lnTo>
                    <a:pt x="1691" y="1237"/>
                  </a:lnTo>
                  <a:lnTo>
                    <a:pt x="1715" y="1272"/>
                  </a:lnTo>
                  <a:lnTo>
                    <a:pt x="1715" y="1306"/>
                  </a:lnTo>
                  <a:lnTo>
                    <a:pt x="1715" y="1341"/>
                  </a:lnTo>
                  <a:lnTo>
                    <a:pt x="1703" y="1361"/>
                  </a:lnTo>
                  <a:lnTo>
                    <a:pt x="1680" y="1368"/>
                  </a:lnTo>
                  <a:lnTo>
                    <a:pt x="1573" y="1396"/>
                  </a:lnTo>
                  <a:lnTo>
                    <a:pt x="1490" y="1424"/>
                  </a:lnTo>
                  <a:lnTo>
                    <a:pt x="1431" y="1437"/>
                  </a:lnTo>
                  <a:lnTo>
                    <a:pt x="1230" y="1306"/>
                  </a:lnTo>
                  <a:lnTo>
                    <a:pt x="1159" y="1244"/>
                  </a:lnTo>
                  <a:lnTo>
                    <a:pt x="1136" y="1209"/>
                  </a:lnTo>
                  <a:lnTo>
                    <a:pt x="1053" y="1147"/>
                  </a:lnTo>
                  <a:lnTo>
                    <a:pt x="1029" y="1106"/>
                  </a:lnTo>
                  <a:lnTo>
                    <a:pt x="946" y="1071"/>
                  </a:lnTo>
                  <a:lnTo>
                    <a:pt x="852" y="988"/>
                  </a:lnTo>
                  <a:lnTo>
                    <a:pt x="816" y="947"/>
                  </a:lnTo>
                  <a:lnTo>
                    <a:pt x="769" y="809"/>
                  </a:lnTo>
                  <a:lnTo>
                    <a:pt x="733" y="657"/>
                  </a:lnTo>
                  <a:lnTo>
                    <a:pt x="651" y="546"/>
                  </a:lnTo>
                  <a:lnTo>
                    <a:pt x="532" y="470"/>
                  </a:lnTo>
                  <a:lnTo>
                    <a:pt x="473" y="360"/>
                  </a:lnTo>
                  <a:lnTo>
                    <a:pt x="438" y="339"/>
                  </a:lnTo>
                  <a:lnTo>
                    <a:pt x="355" y="284"/>
                  </a:lnTo>
                  <a:lnTo>
                    <a:pt x="178" y="229"/>
                  </a:lnTo>
                  <a:lnTo>
                    <a:pt x="154" y="208"/>
                  </a:lnTo>
                  <a:lnTo>
                    <a:pt x="130" y="187"/>
                  </a:lnTo>
                  <a:lnTo>
                    <a:pt x="107" y="132"/>
                  </a:lnTo>
                  <a:lnTo>
                    <a:pt x="0" y="28"/>
                  </a:lnTo>
                  <a:lnTo>
                    <a:pt x="0" y="8"/>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4"/>
            <p:cNvSpPr/>
            <p:nvPr/>
          </p:nvSpPr>
          <p:spPr>
            <a:xfrm flipH="1">
              <a:off x="3574082" y="3523902"/>
              <a:ext cx="784833" cy="425974"/>
            </a:xfrm>
            <a:custGeom>
              <a:avLst/>
              <a:gdLst/>
              <a:ahLst/>
              <a:cxnLst/>
              <a:rect l="l" t="t" r="r" b="b"/>
              <a:pathLst>
                <a:path w="12892" h="4469" extrusionOk="0">
                  <a:moveTo>
                    <a:pt x="12" y="4089"/>
                  </a:moveTo>
                  <a:lnTo>
                    <a:pt x="296" y="4034"/>
                  </a:lnTo>
                  <a:lnTo>
                    <a:pt x="485" y="3992"/>
                  </a:lnTo>
                  <a:lnTo>
                    <a:pt x="568" y="3958"/>
                  </a:lnTo>
                  <a:lnTo>
                    <a:pt x="686" y="3875"/>
                  </a:lnTo>
                  <a:lnTo>
                    <a:pt x="899" y="3778"/>
                  </a:lnTo>
                  <a:lnTo>
                    <a:pt x="970" y="3757"/>
                  </a:lnTo>
                  <a:lnTo>
                    <a:pt x="1029" y="3771"/>
                  </a:lnTo>
                  <a:lnTo>
                    <a:pt x="1100" y="3785"/>
                  </a:lnTo>
                  <a:lnTo>
                    <a:pt x="1171" y="3785"/>
                  </a:lnTo>
                  <a:lnTo>
                    <a:pt x="1195" y="3771"/>
                  </a:lnTo>
                  <a:lnTo>
                    <a:pt x="1207" y="3730"/>
                  </a:lnTo>
                  <a:lnTo>
                    <a:pt x="1231" y="3709"/>
                  </a:lnTo>
                  <a:lnTo>
                    <a:pt x="1266" y="3702"/>
                  </a:lnTo>
                  <a:lnTo>
                    <a:pt x="1290" y="3702"/>
                  </a:lnTo>
                  <a:lnTo>
                    <a:pt x="1313" y="3702"/>
                  </a:lnTo>
                  <a:lnTo>
                    <a:pt x="1349" y="3702"/>
                  </a:lnTo>
                  <a:lnTo>
                    <a:pt x="1384" y="3709"/>
                  </a:lnTo>
                  <a:lnTo>
                    <a:pt x="1408" y="3716"/>
                  </a:lnTo>
                  <a:lnTo>
                    <a:pt x="1443" y="3716"/>
                  </a:lnTo>
                  <a:lnTo>
                    <a:pt x="1479" y="3702"/>
                  </a:lnTo>
                  <a:lnTo>
                    <a:pt x="1514" y="3688"/>
                  </a:lnTo>
                  <a:lnTo>
                    <a:pt x="1526" y="3668"/>
                  </a:lnTo>
                  <a:lnTo>
                    <a:pt x="1562" y="3599"/>
                  </a:lnTo>
                  <a:lnTo>
                    <a:pt x="1573" y="3585"/>
                  </a:lnTo>
                  <a:lnTo>
                    <a:pt x="1573" y="3564"/>
                  </a:lnTo>
                  <a:lnTo>
                    <a:pt x="1597" y="3543"/>
                  </a:lnTo>
                  <a:lnTo>
                    <a:pt x="1633" y="3523"/>
                  </a:lnTo>
                  <a:lnTo>
                    <a:pt x="1775" y="3481"/>
                  </a:lnTo>
                  <a:lnTo>
                    <a:pt x="1857" y="3474"/>
                  </a:lnTo>
                  <a:lnTo>
                    <a:pt x="1987" y="3509"/>
                  </a:lnTo>
                  <a:lnTo>
                    <a:pt x="2047" y="3509"/>
                  </a:lnTo>
                  <a:lnTo>
                    <a:pt x="2082" y="3481"/>
                  </a:lnTo>
                  <a:lnTo>
                    <a:pt x="2082" y="3447"/>
                  </a:lnTo>
                  <a:lnTo>
                    <a:pt x="2106" y="3412"/>
                  </a:lnTo>
                  <a:lnTo>
                    <a:pt x="2165" y="3398"/>
                  </a:lnTo>
                  <a:lnTo>
                    <a:pt x="2224" y="3405"/>
                  </a:lnTo>
                  <a:lnTo>
                    <a:pt x="2259" y="3474"/>
                  </a:lnTo>
                  <a:lnTo>
                    <a:pt x="2319" y="3488"/>
                  </a:lnTo>
                  <a:lnTo>
                    <a:pt x="2378" y="3481"/>
                  </a:lnTo>
                  <a:lnTo>
                    <a:pt x="2413" y="3467"/>
                  </a:lnTo>
                  <a:lnTo>
                    <a:pt x="2449" y="3460"/>
                  </a:lnTo>
                  <a:lnTo>
                    <a:pt x="2520" y="3474"/>
                  </a:lnTo>
                  <a:lnTo>
                    <a:pt x="2579" y="3474"/>
                  </a:lnTo>
                  <a:lnTo>
                    <a:pt x="2662" y="3467"/>
                  </a:lnTo>
                  <a:lnTo>
                    <a:pt x="2733" y="3454"/>
                  </a:lnTo>
                  <a:lnTo>
                    <a:pt x="2792" y="3440"/>
                  </a:lnTo>
                  <a:lnTo>
                    <a:pt x="2803" y="3419"/>
                  </a:lnTo>
                  <a:lnTo>
                    <a:pt x="2839" y="3371"/>
                  </a:lnTo>
                  <a:lnTo>
                    <a:pt x="2851" y="3350"/>
                  </a:lnTo>
                  <a:lnTo>
                    <a:pt x="2886" y="3343"/>
                  </a:lnTo>
                  <a:lnTo>
                    <a:pt x="2910" y="3343"/>
                  </a:lnTo>
                  <a:lnTo>
                    <a:pt x="2945" y="3343"/>
                  </a:lnTo>
                  <a:lnTo>
                    <a:pt x="3005" y="3336"/>
                  </a:lnTo>
                  <a:lnTo>
                    <a:pt x="3040" y="3336"/>
                  </a:lnTo>
                  <a:lnTo>
                    <a:pt x="3064" y="3329"/>
                  </a:lnTo>
                  <a:lnTo>
                    <a:pt x="3076" y="3302"/>
                  </a:lnTo>
                  <a:lnTo>
                    <a:pt x="3087" y="3260"/>
                  </a:lnTo>
                  <a:lnTo>
                    <a:pt x="3099" y="3239"/>
                  </a:lnTo>
                  <a:lnTo>
                    <a:pt x="3135" y="3198"/>
                  </a:lnTo>
                  <a:lnTo>
                    <a:pt x="3135" y="3177"/>
                  </a:lnTo>
                  <a:lnTo>
                    <a:pt x="3111" y="3163"/>
                  </a:lnTo>
                  <a:lnTo>
                    <a:pt x="3064" y="3108"/>
                  </a:lnTo>
                  <a:lnTo>
                    <a:pt x="3040" y="3087"/>
                  </a:lnTo>
                  <a:lnTo>
                    <a:pt x="3052" y="3081"/>
                  </a:lnTo>
                  <a:lnTo>
                    <a:pt x="3123" y="3067"/>
                  </a:lnTo>
                  <a:lnTo>
                    <a:pt x="3182" y="3046"/>
                  </a:lnTo>
                  <a:lnTo>
                    <a:pt x="3170" y="3018"/>
                  </a:lnTo>
                  <a:lnTo>
                    <a:pt x="3135" y="2991"/>
                  </a:lnTo>
                  <a:lnTo>
                    <a:pt x="3111" y="2963"/>
                  </a:lnTo>
                  <a:lnTo>
                    <a:pt x="3135" y="2873"/>
                  </a:lnTo>
                  <a:lnTo>
                    <a:pt x="3229" y="2804"/>
                  </a:lnTo>
                  <a:lnTo>
                    <a:pt x="3359" y="2763"/>
                  </a:lnTo>
                  <a:lnTo>
                    <a:pt x="3797" y="2715"/>
                  </a:lnTo>
                  <a:lnTo>
                    <a:pt x="4033" y="2639"/>
                  </a:lnTo>
                  <a:lnTo>
                    <a:pt x="4199" y="2604"/>
                  </a:lnTo>
                  <a:lnTo>
                    <a:pt x="4235" y="2583"/>
                  </a:lnTo>
                  <a:lnTo>
                    <a:pt x="4246" y="2507"/>
                  </a:lnTo>
                  <a:lnTo>
                    <a:pt x="4306" y="2404"/>
                  </a:lnTo>
                  <a:lnTo>
                    <a:pt x="4306" y="2376"/>
                  </a:lnTo>
                  <a:lnTo>
                    <a:pt x="4282" y="2224"/>
                  </a:lnTo>
                  <a:lnTo>
                    <a:pt x="4329" y="2162"/>
                  </a:lnTo>
                  <a:lnTo>
                    <a:pt x="4471" y="2148"/>
                  </a:lnTo>
                  <a:lnTo>
                    <a:pt x="4554" y="2155"/>
                  </a:lnTo>
                  <a:lnTo>
                    <a:pt x="4589" y="2162"/>
                  </a:lnTo>
                  <a:lnTo>
                    <a:pt x="4625" y="2155"/>
                  </a:lnTo>
                  <a:lnTo>
                    <a:pt x="4637" y="2141"/>
                  </a:lnTo>
                  <a:lnTo>
                    <a:pt x="4648" y="2107"/>
                  </a:lnTo>
                  <a:lnTo>
                    <a:pt x="4660" y="2093"/>
                  </a:lnTo>
                  <a:lnTo>
                    <a:pt x="4708" y="2079"/>
                  </a:lnTo>
                  <a:lnTo>
                    <a:pt x="4755" y="2079"/>
                  </a:lnTo>
                  <a:lnTo>
                    <a:pt x="4850" y="2100"/>
                  </a:lnTo>
                  <a:lnTo>
                    <a:pt x="4980" y="2121"/>
                  </a:lnTo>
                  <a:lnTo>
                    <a:pt x="5062" y="2100"/>
                  </a:lnTo>
                  <a:lnTo>
                    <a:pt x="5122" y="2052"/>
                  </a:lnTo>
                  <a:lnTo>
                    <a:pt x="5169" y="1976"/>
                  </a:lnTo>
                  <a:lnTo>
                    <a:pt x="5181" y="1941"/>
                  </a:lnTo>
                  <a:lnTo>
                    <a:pt x="5157" y="1865"/>
                  </a:lnTo>
                  <a:lnTo>
                    <a:pt x="5157" y="1831"/>
                  </a:lnTo>
                  <a:lnTo>
                    <a:pt x="5181" y="1789"/>
                  </a:lnTo>
                  <a:lnTo>
                    <a:pt x="5275" y="1727"/>
                  </a:lnTo>
                  <a:lnTo>
                    <a:pt x="5299" y="1692"/>
                  </a:lnTo>
                  <a:lnTo>
                    <a:pt x="5311" y="1672"/>
                  </a:lnTo>
                  <a:lnTo>
                    <a:pt x="5299" y="1630"/>
                  </a:lnTo>
                  <a:lnTo>
                    <a:pt x="5311" y="1603"/>
                  </a:lnTo>
                  <a:lnTo>
                    <a:pt x="5346" y="1582"/>
                  </a:lnTo>
                  <a:lnTo>
                    <a:pt x="5394" y="1568"/>
                  </a:lnTo>
                  <a:lnTo>
                    <a:pt x="5488" y="1540"/>
                  </a:lnTo>
                  <a:lnTo>
                    <a:pt x="5559" y="1534"/>
                  </a:lnTo>
                  <a:lnTo>
                    <a:pt x="5772" y="1547"/>
                  </a:lnTo>
                  <a:lnTo>
                    <a:pt x="6103" y="1540"/>
                  </a:lnTo>
                  <a:lnTo>
                    <a:pt x="6245" y="1506"/>
                  </a:lnTo>
                  <a:lnTo>
                    <a:pt x="6482" y="1361"/>
                  </a:lnTo>
                  <a:lnTo>
                    <a:pt x="6635" y="1319"/>
                  </a:lnTo>
                  <a:lnTo>
                    <a:pt x="6813" y="1306"/>
                  </a:lnTo>
                  <a:lnTo>
                    <a:pt x="7073" y="1319"/>
                  </a:lnTo>
                  <a:lnTo>
                    <a:pt x="7144" y="1319"/>
                  </a:lnTo>
                  <a:lnTo>
                    <a:pt x="7203" y="1306"/>
                  </a:lnTo>
                  <a:lnTo>
                    <a:pt x="7274" y="1278"/>
                  </a:lnTo>
                  <a:lnTo>
                    <a:pt x="7357" y="1257"/>
                  </a:lnTo>
                  <a:lnTo>
                    <a:pt x="7511" y="1250"/>
                  </a:lnTo>
                  <a:lnTo>
                    <a:pt x="7570" y="1223"/>
                  </a:lnTo>
                  <a:lnTo>
                    <a:pt x="7783" y="1085"/>
                  </a:lnTo>
                  <a:lnTo>
                    <a:pt x="7830" y="1029"/>
                  </a:lnTo>
                  <a:lnTo>
                    <a:pt x="7842" y="995"/>
                  </a:lnTo>
                  <a:lnTo>
                    <a:pt x="7842" y="960"/>
                  </a:lnTo>
                  <a:lnTo>
                    <a:pt x="7854" y="940"/>
                  </a:lnTo>
                  <a:lnTo>
                    <a:pt x="7913" y="912"/>
                  </a:lnTo>
                  <a:lnTo>
                    <a:pt x="7972" y="898"/>
                  </a:lnTo>
                  <a:lnTo>
                    <a:pt x="8114" y="912"/>
                  </a:lnTo>
                  <a:lnTo>
                    <a:pt x="8185" y="905"/>
                  </a:lnTo>
                  <a:lnTo>
                    <a:pt x="8291" y="884"/>
                  </a:lnTo>
                  <a:lnTo>
                    <a:pt x="8338" y="877"/>
                  </a:lnTo>
                  <a:lnTo>
                    <a:pt x="8398" y="884"/>
                  </a:lnTo>
                  <a:lnTo>
                    <a:pt x="8398" y="884"/>
                  </a:lnTo>
                  <a:lnTo>
                    <a:pt x="8445" y="905"/>
                  </a:lnTo>
                  <a:lnTo>
                    <a:pt x="8469" y="933"/>
                  </a:lnTo>
                  <a:lnTo>
                    <a:pt x="8492" y="953"/>
                  </a:lnTo>
                  <a:lnTo>
                    <a:pt x="8563" y="960"/>
                  </a:lnTo>
                  <a:lnTo>
                    <a:pt x="8681" y="960"/>
                  </a:lnTo>
                  <a:lnTo>
                    <a:pt x="8729" y="960"/>
                  </a:lnTo>
                  <a:lnTo>
                    <a:pt x="8788" y="981"/>
                  </a:lnTo>
                  <a:lnTo>
                    <a:pt x="8835" y="1002"/>
                  </a:lnTo>
                  <a:lnTo>
                    <a:pt x="8871" y="1016"/>
                  </a:lnTo>
                  <a:lnTo>
                    <a:pt x="8906" y="1029"/>
                  </a:lnTo>
                  <a:lnTo>
                    <a:pt x="8965" y="1043"/>
                  </a:lnTo>
                  <a:lnTo>
                    <a:pt x="9509" y="1029"/>
                  </a:lnTo>
                  <a:lnTo>
                    <a:pt x="9628" y="1016"/>
                  </a:lnTo>
                  <a:lnTo>
                    <a:pt x="9770" y="974"/>
                  </a:lnTo>
                  <a:lnTo>
                    <a:pt x="10042" y="926"/>
                  </a:lnTo>
                  <a:lnTo>
                    <a:pt x="10124" y="891"/>
                  </a:lnTo>
                  <a:lnTo>
                    <a:pt x="10219" y="808"/>
                  </a:lnTo>
                  <a:lnTo>
                    <a:pt x="10254" y="719"/>
                  </a:lnTo>
                  <a:lnTo>
                    <a:pt x="10243" y="518"/>
                  </a:lnTo>
                  <a:lnTo>
                    <a:pt x="10219" y="477"/>
                  </a:lnTo>
                  <a:lnTo>
                    <a:pt x="10148" y="408"/>
                  </a:lnTo>
                  <a:lnTo>
                    <a:pt x="10136" y="366"/>
                  </a:lnTo>
                  <a:lnTo>
                    <a:pt x="10136" y="339"/>
                  </a:lnTo>
                  <a:lnTo>
                    <a:pt x="10148" y="304"/>
                  </a:lnTo>
                  <a:lnTo>
                    <a:pt x="10207" y="242"/>
                  </a:lnTo>
                  <a:lnTo>
                    <a:pt x="10266" y="208"/>
                  </a:lnTo>
                  <a:lnTo>
                    <a:pt x="10278" y="187"/>
                  </a:lnTo>
                  <a:lnTo>
                    <a:pt x="10349" y="118"/>
                  </a:lnTo>
                  <a:lnTo>
                    <a:pt x="10408" y="69"/>
                  </a:lnTo>
                  <a:lnTo>
                    <a:pt x="10538" y="42"/>
                  </a:lnTo>
                  <a:lnTo>
                    <a:pt x="10597" y="14"/>
                  </a:lnTo>
                  <a:lnTo>
                    <a:pt x="10668" y="0"/>
                  </a:lnTo>
                  <a:lnTo>
                    <a:pt x="10728" y="14"/>
                  </a:lnTo>
                  <a:lnTo>
                    <a:pt x="10929" y="187"/>
                  </a:lnTo>
                  <a:lnTo>
                    <a:pt x="11011" y="242"/>
                  </a:lnTo>
                  <a:lnTo>
                    <a:pt x="11118" y="277"/>
                  </a:lnTo>
                  <a:lnTo>
                    <a:pt x="11224" y="290"/>
                  </a:lnTo>
                  <a:lnTo>
                    <a:pt x="11520" y="277"/>
                  </a:lnTo>
                  <a:lnTo>
                    <a:pt x="11650" y="277"/>
                  </a:lnTo>
                  <a:lnTo>
                    <a:pt x="11768" y="339"/>
                  </a:lnTo>
                  <a:lnTo>
                    <a:pt x="11839" y="339"/>
                  </a:lnTo>
                  <a:lnTo>
                    <a:pt x="11851" y="325"/>
                  </a:lnTo>
                  <a:lnTo>
                    <a:pt x="11863" y="318"/>
                  </a:lnTo>
                  <a:lnTo>
                    <a:pt x="11875" y="318"/>
                  </a:lnTo>
                  <a:lnTo>
                    <a:pt x="11887" y="325"/>
                  </a:lnTo>
                  <a:lnTo>
                    <a:pt x="11887" y="353"/>
                  </a:lnTo>
                  <a:lnTo>
                    <a:pt x="11875" y="401"/>
                  </a:lnTo>
                  <a:lnTo>
                    <a:pt x="11887" y="429"/>
                  </a:lnTo>
                  <a:lnTo>
                    <a:pt x="11898" y="449"/>
                  </a:lnTo>
                  <a:lnTo>
                    <a:pt x="11946" y="477"/>
                  </a:lnTo>
                  <a:lnTo>
                    <a:pt x="11993" y="491"/>
                  </a:lnTo>
                  <a:lnTo>
                    <a:pt x="12265" y="553"/>
                  </a:lnTo>
                  <a:lnTo>
                    <a:pt x="12324" y="567"/>
                  </a:lnTo>
                  <a:lnTo>
                    <a:pt x="12336" y="594"/>
                  </a:lnTo>
                  <a:lnTo>
                    <a:pt x="12336" y="691"/>
                  </a:lnTo>
                  <a:lnTo>
                    <a:pt x="12312" y="815"/>
                  </a:lnTo>
                  <a:lnTo>
                    <a:pt x="12312" y="829"/>
                  </a:lnTo>
                  <a:lnTo>
                    <a:pt x="12289" y="829"/>
                  </a:lnTo>
                  <a:lnTo>
                    <a:pt x="12277" y="829"/>
                  </a:lnTo>
                  <a:lnTo>
                    <a:pt x="12253" y="836"/>
                  </a:lnTo>
                  <a:lnTo>
                    <a:pt x="12170" y="871"/>
                  </a:lnTo>
                  <a:lnTo>
                    <a:pt x="12123" y="877"/>
                  </a:lnTo>
                  <a:lnTo>
                    <a:pt x="12111" y="884"/>
                  </a:lnTo>
                  <a:lnTo>
                    <a:pt x="12099" y="905"/>
                  </a:lnTo>
                  <a:lnTo>
                    <a:pt x="12099" y="926"/>
                  </a:lnTo>
                  <a:lnTo>
                    <a:pt x="12135" y="988"/>
                  </a:lnTo>
                  <a:lnTo>
                    <a:pt x="12147" y="1009"/>
                  </a:lnTo>
                  <a:lnTo>
                    <a:pt x="12324" y="1237"/>
                  </a:lnTo>
                  <a:lnTo>
                    <a:pt x="12442" y="1347"/>
                  </a:lnTo>
                  <a:lnTo>
                    <a:pt x="12513" y="1375"/>
                  </a:lnTo>
                  <a:lnTo>
                    <a:pt x="12584" y="1430"/>
                  </a:lnTo>
                  <a:lnTo>
                    <a:pt x="12821" y="1603"/>
                  </a:lnTo>
                  <a:lnTo>
                    <a:pt x="12892" y="1658"/>
                  </a:lnTo>
                  <a:lnTo>
                    <a:pt x="12750" y="1741"/>
                  </a:lnTo>
                  <a:lnTo>
                    <a:pt x="12573" y="1831"/>
                  </a:lnTo>
                  <a:lnTo>
                    <a:pt x="12502" y="1851"/>
                  </a:lnTo>
                  <a:lnTo>
                    <a:pt x="12442" y="1872"/>
                  </a:lnTo>
                  <a:lnTo>
                    <a:pt x="12419" y="1886"/>
                  </a:lnTo>
                  <a:lnTo>
                    <a:pt x="12407" y="1906"/>
                  </a:lnTo>
                  <a:lnTo>
                    <a:pt x="12407" y="1941"/>
                  </a:lnTo>
                  <a:lnTo>
                    <a:pt x="12419" y="1955"/>
                  </a:lnTo>
                  <a:lnTo>
                    <a:pt x="12431" y="1962"/>
                  </a:lnTo>
                  <a:lnTo>
                    <a:pt x="12442" y="1969"/>
                  </a:lnTo>
                  <a:lnTo>
                    <a:pt x="12454" y="1982"/>
                  </a:lnTo>
                  <a:lnTo>
                    <a:pt x="12466" y="2003"/>
                  </a:lnTo>
                  <a:lnTo>
                    <a:pt x="12454" y="2031"/>
                  </a:lnTo>
                  <a:lnTo>
                    <a:pt x="12371" y="2134"/>
                  </a:lnTo>
                  <a:lnTo>
                    <a:pt x="12360" y="2169"/>
                  </a:lnTo>
                  <a:lnTo>
                    <a:pt x="12360" y="2238"/>
                  </a:lnTo>
                  <a:lnTo>
                    <a:pt x="12324" y="2279"/>
                  </a:lnTo>
                  <a:lnTo>
                    <a:pt x="12312" y="2328"/>
                  </a:lnTo>
                  <a:lnTo>
                    <a:pt x="12312" y="2342"/>
                  </a:lnTo>
                  <a:lnTo>
                    <a:pt x="12324" y="2355"/>
                  </a:lnTo>
                  <a:lnTo>
                    <a:pt x="12348" y="2362"/>
                  </a:lnTo>
                  <a:lnTo>
                    <a:pt x="12360" y="2369"/>
                  </a:lnTo>
                  <a:lnTo>
                    <a:pt x="12371" y="2404"/>
                  </a:lnTo>
                  <a:lnTo>
                    <a:pt x="12383" y="2418"/>
                  </a:lnTo>
                  <a:lnTo>
                    <a:pt x="12383" y="2418"/>
                  </a:lnTo>
                  <a:lnTo>
                    <a:pt x="12300" y="2431"/>
                  </a:lnTo>
                  <a:lnTo>
                    <a:pt x="12159" y="2528"/>
                  </a:lnTo>
                  <a:lnTo>
                    <a:pt x="12040" y="2549"/>
                  </a:lnTo>
                  <a:lnTo>
                    <a:pt x="11887" y="2556"/>
                  </a:lnTo>
                  <a:lnTo>
                    <a:pt x="11839" y="2556"/>
                  </a:lnTo>
                  <a:lnTo>
                    <a:pt x="11780" y="2569"/>
                  </a:lnTo>
                  <a:lnTo>
                    <a:pt x="11745" y="2583"/>
                  </a:lnTo>
                  <a:lnTo>
                    <a:pt x="11662" y="2632"/>
                  </a:lnTo>
                  <a:lnTo>
                    <a:pt x="11591" y="2666"/>
                  </a:lnTo>
                  <a:lnTo>
                    <a:pt x="11532" y="2673"/>
                  </a:lnTo>
                  <a:lnTo>
                    <a:pt x="11484" y="2673"/>
                  </a:lnTo>
                  <a:lnTo>
                    <a:pt x="11212" y="2652"/>
                  </a:lnTo>
                  <a:lnTo>
                    <a:pt x="11165" y="2652"/>
                  </a:lnTo>
                  <a:lnTo>
                    <a:pt x="11023" y="2694"/>
                  </a:lnTo>
                  <a:lnTo>
                    <a:pt x="10976" y="2687"/>
                  </a:lnTo>
                  <a:lnTo>
                    <a:pt x="10976" y="2604"/>
                  </a:lnTo>
                  <a:lnTo>
                    <a:pt x="10929" y="2590"/>
                  </a:lnTo>
                  <a:lnTo>
                    <a:pt x="10798" y="2611"/>
                  </a:lnTo>
                  <a:lnTo>
                    <a:pt x="10609" y="2625"/>
                  </a:lnTo>
                  <a:lnTo>
                    <a:pt x="10562" y="2632"/>
                  </a:lnTo>
                  <a:lnTo>
                    <a:pt x="10503" y="2659"/>
                  </a:lnTo>
                  <a:lnTo>
                    <a:pt x="10396" y="2715"/>
                  </a:lnTo>
                  <a:lnTo>
                    <a:pt x="10325" y="2728"/>
                  </a:lnTo>
                  <a:lnTo>
                    <a:pt x="10266" y="2721"/>
                  </a:lnTo>
                  <a:lnTo>
                    <a:pt x="10172" y="2694"/>
                  </a:lnTo>
                  <a:lnTo>
                    <a:pt x="9793" y="2666"/>
                  </a:lnTo>
                  <a:lnTo>
                    <a:pt x="9722" y="2645"/>
                  </a:lnTo>
                  <a:lnTo>
                    <a:pt x="9758" y="2494"/>
                  </a:lnTo>
                  <a:lnTo>
                    <a:pt x="9758" y="2328"/>
                  </a:lnTo>
                  <a:lnTo>
                    <a:pt x="9758" y="2314"/>
                  </a:lnTo>
                  <a:lnTo>
                    <a:pt x="9722" y="2321"/>
                  </a:lnTo>
                  <a:lnTo>
                    <a:pt x="9639" y="2314"/>
                  </a:lnTo>
                  <a:lnTo>
                    <a:pt x="9592" y="2307"/>
                  </a:lnTo>
                  <a:lnTo>
                    <a:pt x="9557" y="2300"/>
                  </a:lnTo>
                  <a:lnTo>
                    <a:pt x="9462" y="2238"/>
                  </a:lnTo>
                  <a:lnTo>
                    <a:pt x="9450" y="2224"/>
                  </a:lnTo>
                  <a:lnTo>
                    <a:pt x="9427" y="2217"/>
                  </a:lnTo>
                  <a:lnTo>
                    <a:pt x="9356" y="2190"/>
                  </a:lnTo>
                  <a:lnTo>
                    <a:pt x="9308" y="2183"/>
                  </a:lnTo>
                  <a:lnTo>
                    <a:pt x="9273" y="2190"/>
                  </a:lnTo>
                  <a:lnTo>
                    <a:pt x="9166" y="2252"/>
                  </a:lnTo>
                  <a:lnTo>
                    <a:pt x="9095" y="2286"/>
                  </a:lnTo>
                  <a:lnTo>
                    <a:pt x="9024" y="2300"/>
                  </a:lnTo>
                  <a:lnTo>
                    <a:pt x="8942" y="2314"/>
                  </a:lnTo>
                  <a:lnTo>
                    <a:pt x="8847" y="2321"/>
                  </a:lnTo>
                  <a:lnTo>
                    <a:pt x="8764" y="2314"/>
                  </a:lnTo>
                  <a:lnTo>
                    <a:pt x="8717" y="2314"/>
                  </a:lnTo>
                  <a:lnTo>
                    <a:pt x="8681" y="2328"/>
                  </a:lnTo>
                  <a:lnTo>
                    <a:pt x="8658" y="2348"/>
                  </a:lnTo>
                  <a:lnTo>
                    <a:pt x="8646" y="2411"/>
                  </a:lnTo>
                  <a:lnTo>
                    <a:pt x="8622" y="2424"/>
                  </a:lnTo>
                  <a:lnTo>
                    <a:pt x="8551" y="2424"/>
                  </a:lnTo>
                  <a:lnTo>
                    <a:pt x="8457" y="2404"/>
                  </a:lnTo>
                  <a:lnTo>
                    <a:pt x="8374" y="2397"/>
                  </a:lnTo>
                  <a:lnTo>
                    <a:pt x="8327" y="2431"/>
                  </a:lnTo>
                  <a:lnTo>
                    <a:pt x="8315" y="2459"/>
                  </a:lnTo>
                  <a:lnTo>
                    <a:pt x="8055" y="2645"/>
                  </a:lnTo>
                  <a:lnTo>
                    <a:pt x="8043" y="2673"/>
                  </a:lnTo>
                  <a:lnTo>
                    <a:pt x="8019" y="2721"/>
                  </a:lnTo>
                  <a:lnTo>
                    <a:pt x="7984" y="2756"/>
                  </a:lnTo>
                  <a:lnTo>
                    <a:pt x="7889" y="2804"/>
                  </a:lnTo>
                  <a:lnTo>
                    <a:pt x="7653" y="2887"/>
                  </a:lnTo>
                  <a:lnTo>
                    <a:pt x="7617" y="2922"/>
                  </a:lnTo>
                  <a:lnTo>
                    <a:pt x="7463" y="2984"/>
                  </a:lnTo>
                  <a:lnTo>
                    <a:pt x="7357" y="3025"/>
                  </a:lnTo>
                  <a:lnTo>
                    <a:pt x="7298" y="3039"/>
                  </a:lnTo>
                  <a:lnTo>
                    <a:pt x="7227" y="3046"/>
                  </a:lnTo>
                  <a:lnTo>
                    <a:pt x="7144" y="3053"/>
                  </a:lnTo>
                  <a:lnTo>
                    <a:pt x="7049" y="3046"/>
                  </a:lnTo>
                  <a:lnTo>
                    <a:pt x="6884" y="3025"/>
                  </a:lnTo>
                  <a:lnTo>
                    <a:pt x="6813" y="3018"/>
                  </a:lnTo>
                  <a:lnTo>
                    <a:pt x="6742" y="3032"/>
                  </a:lnTo>
                  <a:lnTo>
                    <a:pt x="6683" y="3067"/>
                  </a:lnTo>
                  <a:lnTo>
                    <a:pt x="6635" y="3094"/>
                  </a:lnTo>
                  <a:lnTo>
                    <a:pt x="6588" y="3115"/>
                  </a:lnTo>
                  <a:lnTo>
                    <a:pt x="6517" y="3129"/>
                  </a:lnTo>
                  <a:lnTo>
                    <a:pt x="6340" y="3219"/>
                  </a:lnTo>
                  <a:lnTo>
                    <a:pt x="6115" y="3302"/>
                  </a:lnTo>
                  <a:lnTo>
                    <a:pt x="6032" y="3315"/>
                  </a:lnTo>
                  <a:lnTo>
                    <a:pt x="5949" y="3350"/>
                  </a:lnTo>
                  <a:lnTo>
                    <a:pt x="5737" y="3371"/>
                  </a:lnTo>
                  <a:lnTo>
                    <a:pt x="5500" y="3426"/>
                  </a:lnTo>
                  <a:lnTo>
                    <a:pt x="5429" y="3447"/>
                  </a:lnTo>
                  <a:lnTo>
                    <a:pt x="5370" y="3440"/>
                  </a:lnTo>
                  <a:lnTo>
                    <a:pt x="5311" y="3412"/>
                  </a:lnTo>
                  <a:lnTo>
                    <a:pt x="5263" y="3378"/>
                  </a:lnTo>
                  <a:lnTo>
                    <a:pt x="5240" y="3350"/>
                  </a:lnTo>
                  <a:lnTo>
                    <a:pt x="5228" y="3308"/>
                  </a:lnTo>
                  <a:lnTo>
                    <a:pt x="5193" y="3281"/>
                  </a:lnTo>
                  <a:lnTo>
                    <a:pt x="5133" y="3274"/>
                  </a:lnTo>
                  <a:lnTo>
                    <a:pt x="5062" y="3281"/>
                  </a:lnTo>
                  <a:lnTo>
                    <a:pt x="4885" y="3308"/>
                  </a:lnTo>
                  <a:lnTo>
                    <a:pt x="4802" y="3329"/>
                  </a:lnTo>
                  <a:lnTo>
                    <a:pt x="4731" y="3364"/>
                  </a:lnTo>
                  <a:lnTo>
                    <a:pt x="4578" y="3488"/>
                  </a:lnTo>
                  <a:lnTo>
                    <a:pt x="4542" y="3509"/>
                  </a:lnTo>
                  <a:lnTo>
                    <a:pt x="4507" y="3516"/>
                  </a:lnTo>
                  <a:lnTo>
                    <a:pt x="4436" y="3516"/>
                  </a:lnTo>
                  <a:lnTo>
                    <a:pt x="4400" y="3523"/>
                  </a:lnTo>
                  <a:lnTo>
                    <a:pt x="4376" y="3536"/>
                  </a:lnTo>
                  <a:lnTo>
                    <a:pt x="4223" y="3633"/>
                  </a:lnTo>
                  <a:lnTo>
                    <a:pt x="4175" y="3654"/>
                  </a:lnTo>
                  <a:lnTo>
                    <a:pt x="4093" y="3675"/>
                  </a:lnTo>
                  <a:lnTo>
                    <a:pt x="3963" y="3695"/>
                  </a:lnTo>
                  <a:lnTo>
                    <a:pt x="3892" y="3709"/>
                  </a:lnTo>
                  <a:lnTo>
                    <a:pt x="3856" y="3702"/>
                  </a:lnTo>
                  <a:lnTo>
                    <a:pt x="3821" y="3688"/>
                  </a:lnTo>
                  <a:lnTo>
                    <a:pt x="3714" y="3599"/>
                  </a:lnTo>
                  <a:lnTo>
                    <a:pt x="3679" y="3592"/>
                  </a:lnTo>
                  <a:lnTo>
                    <a:pt x="3596" y="3633"/>
                  </a:lnTo>
                  <a:lnTo>
                    <a:pt x="3537" y="3675"/>
                  </a:lnTo>
                  <a:lnTo>
                    <a:pt x="3407" y="3833"/>
                  </a:lnTo>
                  <a:lnTo>
                    <a:pt x="3513" y="3875"/>
                  </a:lnTo>
                  <a:lnTo>
                    <a:pt x="3549" y="3909"/>
                  </a:lnTo>
                  <a:lnTo>
                    <a:pt x="3478" y="3923"/>
                  </a:lnTo>
                  <a:lnTo>
                    <a:pt x="3442" y="3923"/>
                  </a:lnTo>
                  <a:lnTo>
                    <a:pt x="3359" y="3937"/>
                  </a:lnTo>
                  <a:lnTo>
                    <a:pt x="3265" y="3944"/>
                  </a:lnTo>
                  <a:lnTo>
                    <a:pt x="3241" y="3944"/>
                  </a:lnTo>
                  <a:lnTo>
                    <a:pt x="3229" y="3958"/>
                  </a:lnTo>
                  <a:lnTo>
                    <a:pt x="3206" y="3971"/>
                  </a:lnTo>
                  <a:lnTo>
                    <a:pt x="3182" y="3978"/>
                  </a:lnTo>
                  <a:lnTo>
                    <a:pt x="3170" y="3992"/>
                  </a:lnTo>
                  <a:lnTo>
                    <a:pt x="3146" y="3999"/>
                  </a:lnTo>
                  <a:lnTo>
                    <a:pt x="3099" y="3999"/>
                  </a:lnTo>
                  <a:lnTo>
                    <a:pt x="3076" y="3992"/>
                  </a:lnTo>
                  <a:lnTo>
                    <a:pt x="3052" y="3985"/>
                  </a:lnTo>
                  <a:lnTo>
                    <a:pt x="3016" y="3971"/>
                  </a:lnTo>
                  <a:lnTo>
                    <a:pt x="2981" y="3971"/>
                  </a:lnTo>
                  <a:lnTo>
                    <a:pt x="2945" y="3985"/>
                  </a:lnTo>
                  <a:lnTo>
                    <a:pt x="2827" y="4089"/>
                  </a:lnTo>
                  <a:lnTo>
                    <a:pt x="2673" y="4192"/>
                  </a:lnTo>
                  <a:lnTo>
                    <a:pt x="2567" y="4234"/>
                  </a:lnTo>
                  <a:lnTo>
                    <a:pt x="2342" y="4317"/>
                  </a:lnTo>
                  <a:lnTo>
                    <a:pt x="2295" y="4344"/>
                  </a:lnTo>
                  <a:lnTo>
                    <a:pt x="2248" y="4372"/>
                  </a:lnTo>
                  <a:lnTo>
                    <a:pt x="2212" y="4407"/>
                  </a:lnTo>
                  <a:lnTo>
                    <a:pt x="2188" y="4413"/>
                  </a:lnTo>
                  <a:lnTo>
                    <a:pt x="2141" y="4413"/>
                  </a:lnTo>
                  <a:lnTo>
                    <a:pt x="2118" y="4420"/>
                  </a:lnTo>
                  <a:lnTo>
                    <a:pt x="2118" y="4441"/>
                  </a:lnTo>
                  <a:lnTo>
                    <a:pt x="2106" y="4469"/>
                  </a:lnTo>
                  <a:lnTo>
                    <a:pt x="1" y="4089"/>
                  </a:lnTo>
                  <a:lnTo>
                    <a:pt x="12" y="4089"/>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4"/>
            <p:cNvSpPr/>
            <p:nvPr/>
          </p:nvSpPr>
          <p:spPr>
            <a:xfrm flipH="1">
              <a:off x="4410734" y="1844593"/>
              <a:ext cx="383041" cy="519480"/>
            </a:xfrm>
            <a:custGeom>
              <a:avLst/>
              <a:gdLst/>
              <a:ahLst/>
              <a:cxnLst/>
              <a:rect l="l" t="t" r="r" b="b"/>
              <a:pathLst>
                <a:path w="6292" h="5450" extrusionOk="0">
                  <a:moveTo>
                    <a:pt x="0" y="5145"/>
                  </a:moveTo>
                  <a:lnTo>
                    <a:pt x="47" y="5132"/>
                  </a:lnTo>
                  <a:lnTo>
                    <a:pt x="130" y="5083"/>
                  </a:lnTo>
                  <a:lnTo>
                    <a:pt x="189" y="5063"/>
                  </a:lnTo>
                  <a:lnTo>
                    <a:pt x="296" y="5035"/>
                  </a:lnTo>
                  <a:lnTo>
                    <a:pt x="331" y="5021"/>
                  </a:lnTo>
                  <a:lnTo>
                    <a:pt x="402" y="4973"/>
                  </a:lnTo>
                  <a:lnTo>
                    <a:pt x="615" y="4738"/>
                  </a:lnTo>
                  <a:lnTo>
                    <a:pt x="651" y="4676"/>
                  </a:lnTo>
                  <a:lnTo>
                    <a:pt x="674" y="4607"/>
                  </a:lnTo>
                  <a:lnTo>
                    <a:pt x="686" y="4545"/>
                  </a:lnTo>
                  <a:lnTo>
                    <a:pt x="686" y="4524"/>
                  </a:lnTo>
                  <a:lnTo>
                    <a:pt x="651" y="4434"/>
                  </a:lnTo>
                  <a:lnTo>
                    <a:pt x="662" y="4420"/>
                  </a:lnTo>
                  <a:lnTo>
                    <a:pt x="686" y="4413"/>
                  </a:lnTo>
                  <a:lnTo>
                    <a:pt x="816" y="4310"/>
                  </a:lnTo>
                  <a:lnTo>
                    <a:pt x="946" y="4289"/>
                  </a:lnTo>
                  <a:lnTo>
                    <a:pt x="1254" y="4296"/>
                  </a:lnTo>
                  <a:lnTo>
                    <a:pt x="1443" y="4275"/>
                  </a:lnTo>
                  <a:lnTo>
                    <a:pt x="1538" y="4255"/>
                  </a:lnTo>
                  <a:lnTo>
                    <a:pt x="1609" y="4241"/>
                  </a:lnTo>
                  <a:lnTo>
                    <a:pt x="1750" y="4179"/>
                  </a:lnTo>
                  <a:lnTo>
                    <a:pt x="1857" y="4082"/>
                  </a:lnTo>
                  <a:lnTo>
                    <a:pt x="1869" y="4027"/>
                  </a:lnTo>
                  <a:lnTo>
                    <a:pt x="1845" y="3985"/>
                  </a:lnTo>
                  <a:lnTo>
                    <a:pt x="1810" y="3937"/>
                  </a:lnTo>
                  <a:lnTo>
                    <a:pt x="1798" y="3889"/>
                  </a:lnTo>
                  <a:lnTo>
                    <a:pt x="1810" y="3847"/>
                  </a:lnTo>
                  <a:lnTo>
                    <a:pt x="1857" y="3757"/>
                  </a:lnTo>
                  <a:lnTo>
                    <a:pt x="1869" y="3709"/>
                  </a:lnTo>
                  <a:lnTo>
                    <a:pt x="1833" y="3474"/>
                  </a:lnTo>
                  <a:lnTo>
                    <a:pt x="1762" y="3336"/>
                  </a:lnTo>
                  <a:lnTo>
                    <a:pt x="1750" y="3295"/>
                  </a:lnTo>
                  <a:lnTo>
                    <a:pt x="1762" y="3198"/>
                  </a:lnTo>
                  <a:lnTo>
                    <a:pt x="1774" y="3163"/>
                  </a:lnTo>
                  <a:lnTo>
                    <a:pt x="1810" y="3136"/>
                  </a:lnTo>
                  <a:lnTo>
                    <a:pt x="1881" y="3080"/>
                  </a:lnTo>
                  <a:lnTo>
                    <a:pt x="1904" y="3060"/>
                  </a:lnTo>
                  <a:lnTo>
                    <a:pt x="1892" y="3032"/>
                  </a:lnTo>
                  <a:lnTo>
                    <a:pt x="1857" y="3018"/>
                  </a:lnTo>
                  <a:lnTo>
                    <a:pt x="1810" y="3011"/>
                  </a:lnTo>
                  <a:lnTo>
                    <a:pt x="1774" y="2998"/>
                  </a:lnTo>
                  <a:lnTo>
                    <a:pt x="1715" y="2970"/>
                  </a:lnTo>
                  <a:lnTo>
                    <a:pt x="1668" y="2942"/>
                  </a:lnTo>
                  <a:lnTo>
                    <a:pt x="1632" y="2908"/>
                  </a:lnTo>
                  <a:lnTo>
                    <a:pt x="1620" y="2859"/>
                  </a:lnTo>
                  <a:lnTo>
                    <a:pt x="1585" y="2825"/>
                  </a:lnTo>
                  <a:lnTo>
                    <a:pt x="1514" y="2818"/>
                  </a:lnTo>
                  <a:lnTo>
                    <a:pt x="1431" y="2825"/>
                  </a:lnTo>
                  <a:lnTo>
                    <a:pt x="1360" y="2825"/>
                  </a:lnTo>
                  <a:lnTo>
                    <a:pt x="1301" y="2777"/>
                  </a:lnTo>
                  <a:lnTo>
                    <a:pt x="1313" y="2687"/>
                  </a:lnTo>
                  <a:lnTo>
                    <a:pt x="1396" y="2535"/>
                  </a:lnTo>
                  <a:lnTo>
                    <a:pt x="1514" y="2390"/>
                  </a:lnTo>
                  <a:lnTo>
                    <a:pt x="1538" y="2342"/>
                  </a:lnTo>
                  <a:lnTo>
                    <a:pt x="1538" y="2307"/>
                  </a:lnTo>
                  <a:lnTo>
                    <a:pt x="1502" y="2231"/>
                  </a:lnTo>
                  <a:lnTo>
                    <a:pt x="1490" y="2196"/>
                  </a:lnTo>
                  <a:lnTo>
                    <a:pt x="1502" y="2155"/>
                  </a:lnTo>
                  <a:lnTo>
                    <a:pt x="1526" y="2121"/>
                  </a:lnTo>
                  <a:lnTo>
                    <a:pt x="1561" y="2086"/>
                  </a:lnTo>
                  <a:lnTo>
                    <a:pt x="1609" y="2058"/>
                  </a:lnTo>
                  <a:lnTo>
                    <a:pt x="1609" y="2058"/>
                  </a:lnTo>
                  <a:lnTo>
                    <a:pt x="1644" y="2045"/>
                  </a:lnTo>
                  <a:lnTo>
                    <a:pt x="1679" y="2045"/>
                  </a:lnTo>
                  <a:lnTo>
                    <a:pt x="1727" y="2031"/>
                  </a:lnTo>
                  <a:lnTo>
                    <a:pt x="1762" y="2010"/>
                  </a:lnTo>
                  <a:lnTo>
                    <a:pt x="1857" y="1955"/>
                  </a:lnTo>
                  <a:lnTo>
                    <a:pt x="1928" y="1906"/>
                  </a:lnTo>
                  <a:lnTo>
                    <a:pt x="2011" y="1858"/>
                  </a:lnTo>
                  <a:lnTo>
                    <a:pt x="2082" y="1810"/>
                  </a:lnTo>
                  <a:lnTo>
                    <a:pt x="2164" y="1761"/>
                  </a:lnTo>
                  <a:lnTo>
                    <a:pt x="2235" y="1713"/>
                  </a:lnTo>
                  <a:lnTo>
                    <a:pt x="2306" y="1665"/>
                  </a:lnTo>
                  <a:lnTo>
                    <a:pt x="2389" y="1616"/>
                  </a:lnTo>
                  <a:lnTo>
                    <a:pt x="2460" y="1575"/>
                  </a:lnTo>
                  <a:lnTo>
                    <a:pt x="2531" y="1527"/>
                  </a:lnTo>
                  <a:lnTo>
                    <a:pt x="2602" y="1451"/>
                  </a:lnTo>
                  <a:lnTo>
                    <a:pt x="2649" y="1361"/>
                  </a:lnTo>
                  <a:lnTo>
                    <a:pt x="2685" y="1264"/>
                  </a:lnTo>
                  <a:lnTo>
                    <a:pt x="2732" y="1161"/>
                  </a:lnTo>
                  <a:lnTo>
                    <a:pt x="2779" y="1064"/>
                  </a:lnTo>
                  <a:lnTo>
                    <a:pt x="2827" y="967"/>
                  </a:lnTo>
                  <a:lnTo>
                    <a:pt x="2862" y="870"/>
                  </a:lnTo>
                  <a:lnTo>
                    <a:pt x="2909" y="767"/>
                  </a:lnTo>
                  <a:lnTo>
                    <a:pt x="2957" y="670"/>
                  </a:lnTo>
                  <a:lnTo>
                    <a:pt x="2992" y="573"/>
                  </a:lnTo>
                  <a:lnTo>
                    <a:pt x="3016" y="532"/>
                  </a:lnTo>
                  <a:lnTo>
                    <a:pt x="3087" y="484"/>
                  </a:lnTo>
                  <a:lnTo>
                    <a:pt x="3028" y="435"/>
                  </a:lnTo>
                  <a:lnTo>
                    <a:pt x="3051" y="408"/>
                  </a:lnTo>
                  <a:lnTo>
                    <a:pt x="3111" y="387"/>
                  </a:lnTo>
                  <a:lnTo>
                    <a:pt x="3181" y="346"/>
                  </a:lnTo>
                  <a:lnTo>
                    <a:pt x="3217" y="366"/>
                  </a:lnTo>
                  <a:lnTo>
                    <a:pt x="3241" y="359"/>
                  </a:lnTo>
                  <a:lnTo>
                    <a:pt x="3276" y="359"/>
                  </a:lnTo>
                  <a:lnTo>
                    <a:pt x="3312" y="352"/>
                  </a:lnTo>
                  <a:lnTo>
                    <a:pt x="3359" y="366"/>
                  </a:lnTo>
                  <a:lnTo>
                    <a:pt x="3394" y="373"/>
                  </a:lnTo>
                  <a:lnTo>
                    <a:pt x="3524" y="422"/>
                  </a:lnTo>
                  <a:lnTo>
                    <a:pt x="3607" y="442"/>
                  </a:lnTo>
                  <a:lnTo>
                    <a:pt x="3678" y="428"/>
                  </a:lnTo>
                  <a:lnTo>
                    <a:pt x="3737" y="373"/>
                  </a:lnTo>
                  <a:lnTo>
                    <a:pt x="3761" y="325"/>
                  </a:lnTo>
                  <a:lnTo>
                    <a:pt x="3749" y="228"/>
                  </a:lnTo>
                  <a:lnTo>
                    <a:pt x="3773" y="173"/>
                  </a:lnTo>
                  <a:lnTo>
                    <a:pt x="3785" y="166"/>
                  </a:lnTo>
                  <a:lnTo>
                    <a:pt x="3820" y="145"/>
                  </a:lnTo>
                  <a:lnTo>
                    <a:pt x="3832" y="131"/>
                  </a:lnTo>
                  <a:lnTo>
                    <a:pt x="3832" y="125"/>
                  </a:lnTo>
                  <a:lnTo>
                    <a:pt x="3808" y="104"/>
                  </a:lnTo>
                  <a:lnTo>
                    <a:pt x="3808" y="97"/>
                  </a:lnTo>
                  <a:lnTo>
                    <a:pt x="3856" y="14"/>
                  </a:lnTo>
                  <a:lnTo>
                    <a:pt x="3879" y="0"/>
                  </a:lnTo>
                  <a:lnTo>
                    <a:pt x="3974" y="0"/>
                  </a:lnTo>
                  <a:lnTo>
                    <a:pt x="4139" y="90"/>
                  </a:lnTo>
                  <a:lnTo>
                    <a:pt x="4222" y="118"/>
                  </a:lnTo>
                  <a:lnTo>
                    <a:pt x="4317" y="138"/>
                  </a:lnTo>
                  <a:lnTo>
                    <a:pt x="4388" y="159"/>
                  </a:lnTo>
                  <a:lnTo>
                    <a:pt x="4518" y="235"/>
                  </a:lnTo>
                  <a:lnTo>
                    <a:pt x="4660" y="270"/>
                  </a:lnTo>
                  <a:lnTo>
                    <a:pt x="4814" y="283"/>
                  </a:lnTo>
                  <a:lnTo>
                    <a:pt x="5239" y="290"/>
                  </a:lnTo>
                  <a:lnTo>
                    <a:pt x="5405" y="318"/>
                  </a:lnTo>
                  <a:lnTo>
                    <a:pt x="5440" y="325"/>
                  </a:lnTo>
                  <a:lnTo>
                    <a:pt x="5511" y="401"/>
                  </a:lnTo>
                  <a:lnTo>
                    <a:pt x="5500" y="491"/>
                  </a:lnTo>
                  <a:lnTo>
                    <a:pt x="5547" y="794"/>
                  </a:lnTo>
                  <a:lnTo>
                    <a:pt x="5535" y="891"/>
                  </a:lnTo>
                  <a:lnTo>
                    <a:pt x="5535" y="905"/>
                  </a:lnTo>
                  <a:lnTo>
                    <a:pt x="5559" y="967"/>
                  </a:lnTo>
                  <a:lnTo>
                    <a:pt x="5511" y="1078"/>
                  </a:lnTo>
                  <a:lnTo>
                    <a:pt x="5476" y="1133"/>
                  </a:lnTo>
                  <a:lnTo>
                    <a:pt x="5476" y="1161"/>
                  </a:lnTo>
                  <a:lnTo>
                    <a:pt x="5488" y="1181"/>
                  </a:lnTo>
                  <a:lnTo>
                    <a:pt x="5547" y="1209"/>
                  </a:lnTo>
                  <a:lnTo>
                    <a:pt x="5641" y="1243"/>
                  </a:lnTo>
                  <a:lnTo>
                    <a:pt x="5665" y="1257"/>
                  </a:lnTo>
                  <a:lnTo>
                    <a:pt x="5677" y="1278"/>
                  </a:lnTo>
                  <a:lnTo>
                    <a:pt x="5665" y="1299"/>
                  </a:lnTo>
                  <a:lnTo>
                    <a:pt x="5665" y="1312"/>
                  </a:lnTo>
                  <a:lnTo>
                    <a:pt x="5677" y="1326"/>
                  </a:lnTo>
                  <a:lnTo>
                    <a:pt x="5712" y="1354"/>
                  </a:lnTo>
                  <a:lnTo>
                    <a:pt x="5854" y="1416"/>
                  </a:lnTo>
                  <a:lnTo>
                    <a:pt x="5914" y="1444"/>
                  </a:lnTo>
                  <a:lnTo>
                    <a:pt x="5937" y="1464"/>
                  </a:lnTo>
                  <a:lnTo>
                    <a:pt x="5961" y="1492"/>
                  </a:lnTo>
                  <a:lnTo>
                    <a:pt x="5984" y="1520"/>
                  </a:lnTo>
                  <a:lnTo>
                    <a:pt x="5996" y="1547"/>
                  </a:lnTo>
                  <a:lnTo>
                    <a:pt x="5996" y="1575"/>
                  </a:lnTo>
                  <a:lnTo>
                    <a:pt x="5996" y="1596"/>
                  </a:lnTo>
                  <a:lnTo>
                    <a:pt x="5961" y="1651"/>
                  </a:lnTo>
                  <a:lnTo>
                    <a:pt x="5854" y="1741"/>
                  </a:lnTo>
                  <a:lnTo>
                    <a:pt x="5772" y="1844"/>
                  </a:lnTo>
                  <a:lnTo>
                    <a:pt x="5748" y="1851"/>
                  </a:lnTo>
                  <a:lnTo>
                    <a:pt x="5724" y="1879"/>
                  </a:lnTo>
                  <a:lnTo>
                    <a:pt x="5772" y="1975"/>
                  </a:lnTo>
                  <a:lnTo>
                    <a:pt x="5866" y="2038"/>
                  </a:lnTo>
                  <a:lnTo>
                    <a:pt x="5866" y="2051"/>
                  </a:lnTo>
                  <a:lnTo>
                    <a:pt x="5854" y="2065"/>
                  </a:lnTo>
                  <a:lnTo>
                    <a:pt x="5831" y="2065"/>
                  </a:lnTo>
                  <a:lnTo>
                    <a:pt x="5772" y="2065"/>
                  </a:lnTo>
                  <a:lnTo>
                    <a:pt x="5748" y="2072"/>
                  </a:lnTo>
                  <a:lnTo>
                    <a:pt x="5712" y="2079"/>
                  </a:lnTo>
                  <a:lnTo>
                    <a:pt x="5701" y="2093"/>
                  </a:lnTo>
                  <a:lnTo>
                    <a:pt x="5641" y="2114"/>
                  </a:lnTo>
                  <a:lnTo>
                    <a:pt x="5630" y="2169"/>
                  </a:lnTo>
                  <a:lnTo>
                    <a:pt x="5606" y="2183"/>
                  </a:lnTo>
                  <a:lnTo>
                    <a:pt x="5582" y="2190"/>
                  </a:lnTo>
                  <a:lnTo>
                    <a:pt x="5571" y="2183"/>
                  </a:lnTo>
                  <a:lnTo>
                    <a:pt x="5535" y="2148"/>
                  </a:lnTo>
                  <a:lnTo>
                    <a:pt x="5511" y="2134"/>
                  </a:lnTo>
                  <a:lnTo>
                    <a:pt x="5393" y="2079"/>
                  </a:lnTo>
                  <a:lnTo>
                    <a:pt x="5417" y="1996"/>
                  </a:lnTo>
                  <a:lnTo>
                    <a:pt x="5429" y="1982"/>
                  </a:lnTo>
                  <a:lnTo>
                    <a:pt x="5452" y="1955"/>
                  </a:lnTo>
                  <a:lnTo>
                    <a:pt x="5476" y="1920"/>
                  </a:lnTo>
                  <a:lnTo>
                    <a:pt x="5464" y="1906"/>
                  </a:lnTo>
                  <a:lnTo>
                    <a:pt x="5452" y="1893"/>
                  </a:lnTo>
                  <a:lnTo>
                    <a:pt x="5417" y="1893"/>
                  </a:lnTo>
                  <a:lnTo>
                    <a:pt x="5358" y="1893"/>
                  </a:lnTo>
                  <a:lnTo>
                    <a:pt x="5275" y="1900"/>
                  </a:lnTo>
                  <a:lnTo>
                    <a:pt x="5228" y="1913"/>
                  </a:lnTo>
                  <a:lnTo>
                    <a:pt x="5204" y="1934"/>
                  </a:lnTo>
                  <a:lnTo>
                    <a:pt x="5192" y="2031"/>
                  </a:lnTo>
                  <a:lnTo>
                    <a:pt x="5251" y="2169"/>
                  </a:lnTo>
                  <a:lnTo>
                    <a:pt x="5310" y="2252"/>
                  </a:lnTo>
                  <a:lnTo>
                    <a:pt x="5334" y="2314"/>
                  </a:lnTo>
                  <a:lnTo>
                    <a:pt x="5381" y="2362"/>
                  </a:lnTo>
                  <a:lnTo>
                    <a:pt x="5405" y="2411"/>
                  </a:lnTo>
                  <a:lnTo>
                    <a:pt x="5429" y="2459"/>
                  </a:lnTo>
                  <a:lnTo>
                    <a:pt x="5405" y="2632"/>
                  </a:lnTo>
                  <a:lnTo>
                    <a:pt x="5358" y="2652"/>
                  </a:lnTo>
                  <a:lnTo>
                    <a:pt x="5299" y="2728"/>
                  </a:lnTo>
                  <a:lnTo>
                    <a:pt x="5299" y="2749"/>
                  </a:lnTo>
                  <a:lnTo>
                    <a:pt x="5287" y="2763"/>
                  </a:lnTo>
                  <a:lnTo>
                    <a:pt x="5299" y="2818"/>
                  </a:lnTo>
                  <a:lnTo>
                    <a:pt x="5275" y="2853"/>
                  </a:lnTo>
                  <a:lnTo>
                    <a:pt x="5228" y="2887"/>
                  </a:lnTo>
                  <a:lnTo>
                    <a:pt x="5062" y="2894"/>
                  </a:lnTo>
                  <a:lnTo>
                    <a:pt x="5015" y="2935"/>
                  </a:lnTo>
                  <a:lnTo>
                    <a:pt x="4979" y="2942"/>
                  </a:lnTo>
                  <a:lnTo>
                    <a:pt x="4967" y="2949"/>
                  </a:lnTo>
                  <a:lnTo>
                    <a:pt x="4956" y="2956"/>
                  </a:lnTo>
                  <a:lnTo>
                    <a:pt x="4944" y="2963"/>
                  </a:lnTo>
                  <a:lnTo>
                    <a:pt x="4932" y="2984"/>
                  </a:lnTo>
                  <a:lnTo>
                    <a:pt x="4944" y="3011"/>
                  </a:lnTo>
                  <a:lnTo>
                    <a:pt x="4956" y="3046"/>
                  </a:lnTo>
                  <a:lnTo>
                    <a:pt x="5003" y="3080"/>
                  </a:lnTo>
                  <a:lnTo>
                    <a:pt x="5038" y="3101"/>
                  </a:lnTo>
                  <a:lnTo>
                    <a:pt x="5086" y="3122"/>
                  </a:lnTo>
                  <a:lnTo>
                    <a:pt x="5157" y="3143"/>
                  </a:lnTo>
                  <a:lnTo>
                    <a:pt x="5180" y="3156"/>
                  </a:lnTo>
                  <a:lnTo>
                    <a:pt x="5204" y="3177"/>
                  </a:lnTo>
                  <a:lnTo>
                    <a:pt x="5216" y="3219"/>
                  </a:lnTo>
                  <a:lnTo>
                    <a:pt x="5204" y="3301"/>
                  </a:lnTo>
                  <a:lnTo>
                    <a:pt x="5216" y="3350"/>
                  </a:lnTo>
                  <a:lnTo>
                    <a:pt x="5228" y="3371"/>
                  </a:lnTo>
                  <a:lnTo>
                    <a:pt x="5239" y="3391"/>
                  </a:lnTo>
                  <a:lnTo>
                    <a:pt x="5322" y="3453"/>
                  </a:lnTo>
                  <a:lnTo>
                    <a:pt x="5358" y="3488"/>
                  </a:lnTo>
                  <a:lnTo>
                    <a:pt x="5405" y="3516"/>
                  </a:lnTo>
                  <a:lnTo>
                    <a:pt x="5440" y="3543"/>
                  </a:lnTo>
                  <a:lnTo>
                    <a:pt x="5500" y="3578"/>
                  </a:lnTo>
                  <a:lnTo>
                    <a:pt x="5571" y="3605"/>
                  </a:lnTo>
                  <a:lnTo>
                    <a:pt x="5689" y="3640"/>
                  </a:lnTo>
                  <a:lnTo>
                    <a:pt x="5736" y="3647"/>
                  </a:lnTo>
                  <a:lnTo>
                    <a:pt x="5772" y="3640"/>
                  </a:lnTo>
                  <a:lnTo>
                    <a:pt x="5819" y="3633"/>
                  </a:lnTo>
                  <a:lnTo>
                    <a:pt x="5890" y="3598"/>
                  </a:lnTo>
                  <a:lnTo>
                    <a:pt x="5914" y="3592"/>
                  </a:lnTo>
                  <a:lnTo>
                    <a:pt x="5949" y="3585"/>
                  </a:lnTo>
                  <a:lnTo>
                    <a:pt x="5984" y="3578"/>
                  </a:lnTo>
                  <a:lnTo>
                    <a:pt x="6020" y="3564"/>
                  </a:lnTo>
                  <a:lnTo>
                    <a:pt x="6067" y="3536"/>
                  </a:lnTo>
                  <a:lnTo>
                    <a:pt x="6091" y="3522"/>
                  </a:lnTo>
                  <a:lnTo>
                    <a:pt x="6126" y="3516"/>
                  </a:lnTo>
                  <a:lnTo>
                    <a:pt x="6280" y="3495"/>
                  </a:lnTo>
                  <a:lnTo>
                    <a:pt x="6292" y="3495"/>
                  </a:lnTo>
                  <a:lnTo>
                    <a:pt x="6233" y="3516"/>
                  </a:lnTo>
                  <a:lnTo>
                    <a:pt x="6174" y="3557"/>
                  </a:lnTo>
                  <a:lnTo>
                    <a:pt x="6150" y="3571"/>
                  </a:lnTo>
                  <a:lnTo>
                    <a:pt x="6115" y="3592"/>
                  </a:lnTo>
                  <a:lnTo>
                    <a:pt x="6020" y="3619"/>
                  </a:lnTo>
                  <a:lnTo>
                    <a:pt x="5925" y="3668"/>
                  </a:lnTo>
                  <a:lnTo>
                    <a:pt x="5831" y="3730"/>
                  </a:lnTo>
                  <a:lnTo>
                    <a:pt x="5819" y="3743"/>
                  </a:lnTo>
                  <a:lnTo>
                    <a:pt x="5819" y="3750"/>
                  </a:lnTo>
                  <a:lnTo>
                    <a:pt x="5819" y="3757"/>
                  </a:lnTo>
                  <a:lnTo>
                    <a:pt x="5807" y="3771"/>
                  </a:lnTo>
                  <a:lnTo>
                    <a:pt x="5772" y="3806"/>
                  </a:lnTo>
                  <a:lnTo>
                    <a:pt x="5748" y="3819"/>
                  </a:lnTo>
                  <a:lnTo>
                    <a:pt x="5689" y="3840"/>
                  </a:lnTo>
                  <a:lnTo>
                    <a:pt x="5630" y="3854"/>
                  </a:lnTo>
                  <a:lnTo>
                    <a:pt x="5559" y="3868"/>
                  </a:lnTo>
                  <a:lnTo>
                    <a:pt x="5346" y="3882"/>
                  </a:lnTo>
                  <a:lnTo>
                    <a:pt x="5287" y="3902"/>
                  </a:lnTo>
                  <a:lnTo>
                    <a:pt x="5263" y="3930"/>
                  </a:lnTo>
                  <a:lnTo>
                    <a:pt x="5228" y="3937"/>
                  </a:lnTo>
                  <a:lnTo>
                    <a:pt x="5157" y="3944"/>
                  </a:lnTo>
                  <a:lnTo>
                    <a:pt x="5026" y="3937"/>
                  </a:lnTo>
                  <a:lnTo>
                    <a:pt x="4908" y="3944"/>
                  </a:lnTo>
                  <a:lnTo>
                    <a:pt x="4837" y="3944"/>
                  </a:lnTo>
                  <a:lnTo>
                    <a:pt x="4825" y="3930"/>
                  </a:lnTo>
                  <a:lnTo>
                    <a:pt x="4790" y="3826"/>
                  </a:lnTo>
                  <a:lnTo>
                    <a:pt x="4731" y="3778"/>
                  </a:lnTo>
                  <a:lnTo>
                    <a:pt x="4695" y="3757"/>
                  </a:lnTo>
                  <a:lnTo>
                    <a:pt x="4672" y="3757"/>
                  </a:lnTo>
                  <a:lnTo>
                    <a:pt x="4624" y="3757"/>
                  </a:lnTo>
                  <a:lnTo>
                    <a:pt x="4613" y="3764"/>
                  </a:lnTo>
                  <a:lnTo>
                    <a:pt x="4589" y="3764"/>
                  </a:lnTo>
                  <a:lnTo>
                    <a:pt x="4565" y="3771"/>
                  </a:lnTo>
                  <a:lnTo>
                    <a:pt x="4494" y="3771"/>
                  </a:lnTo>
                  <a:lnTo>
                    <a:pt x="4376" y="3778"/>
                  </a:lnTo>
                  <a:lnTo>
                    <a:pt x="4293" y="3778"/>
                  </a:lnTo>
                  <a:lnTo>
                    <a:pt x="4246" y="3778"/>
                  </a:lnTo>
                  <a:lnTo>
                    <a:pt x="4222" y="3785"/>
                  </a:lnTo>
                  <a:lnTo>
                    <a:pt x="4210" y="3792"/>
                  </a:lnTo>
                  <a:lnTo>
                    <a:pt x="4199" y="3792"/>
                  </a:lnTo>
                  <a:lnTo>
                    <a:pt x="4151" y="3792"/>
                  </a:lnTo>
                  <a:lnTo>
                    <a:pt x="4128" y="3792"/>
                  </a:lnTo>
                  <a:lnTo>
                    <a:pt x="4057" y="3806"/>
                  </a:lnTo>
                  <a:lnTo>
                    <a:pt x="4021" y="3785"/>
                  </a:lnTo>
                  <a:lnTo>
                    <a:pt x="3950" y="3771"/>
                  </a:lnTo>
                  <a:lnTo>
                    <a:pt x="3808" y="3792"/>
                  </a:lnTo>
                  <a:lnTo>
                    <a:pt x="3820" y="3813"/>
                  </a:lnTo>
                  <a:lnTo>
                    <a:pt x="3832" y="3826"/>
                  </a:lnTo>
                  <a:lnTo>
                    <a:pt x="3832" y="3840"/>
                  </a:lnTo>
                  <a:lnTo>
                    <a:pt x="3808" y="3909"/>
                  </a:lnTo>
                  <a:lnTo>
                    <a:pt x="3785" y="3944"/>
                  </a:lnTo>
                  <a:lnTo>
                    <a:pt x="3749" y="3971"/>
                  </a:lnTo>
                  <a:lnTo>
                    <a:pt x="3477" y="4103"/>
                  </a:lnTo>
                  <a:lnTo>
                    <a:pt x="3465" y="4130"/>
                  </a:lnTo>
                  <a:lnTo>
                    <a:pt x="3477" y="4158"/>
                  </a:lnTo>
                  <a:lnTo>
                    <a:pt x="3454" y="4206"/>
                  </a:lnTo>
                  <a:lnTo>
                    <a:pt x="3347" y="4310"/>
                  </a:lnTo>
                  <a:lnTo>
                    <a:pt x="3300" y="4337"/>
                  </a:lnTo>
                  <a:lnTo>
                    <a:pt x="3300" y="4351"/>
                  </a:lnTo>
                  <a:lnTo>
                    <a:pt x="3300" y="4358"/>
                  </a:lnTo>
                  <a:lnTo>
                    <a:pt x="3241" y="4365"/>
                  </a:lnTo>
                  <a:lnTo>
                    <a:pt x="3252" y="4496"/>
                  </a:lnTo>
                  <a:lnTo>
                    <a:pt x="3394" y="4593"/>
                  </a:lnTo>
                  <a:lnTo>
                    <a:pt x="3335" y="4634"/>
                  </a:lnTo>
                  <a:lnTo>
                    <a:pt x="3323" y="4648"/>
                  </a:lnTo>
                  <a:lnTo>
                    <a:pt x="3300" y="4676"/>
                  </a:lnTo>
                  <a:lnTo>
                    <a:pt x="3288" y="4683"/>
                  </a:lnTo>
                  <a:lnTo>
                    <a:pt x="3264" y="4697"/>
                  </a:lnTo>
                  <a:lnTo>
                    <a:pt x="3229" y="4703"/>
                  </a:lnTo>
                  <a:lnTo>
                    <a:pt x="3217" y="4717"/>
                  </a:lnTo>
                  <a:lnTo>
                    <a:pt x="3217" y="4731"/>
                  </a:lnTo>
                  <a:lnTo>
                    <a:pt x="3217" y="4766"/>
                  </a:lnTo>
                  <a:lnTo>
                    <a:pt x="3205" y="4779"/>
                  </a:lnTo>
                  <a:lnTo>
                    <a:pt x="3193" y="4793"/>
                  </a:lnTo>
                  <a:lnTo>
                    <a:pt x="3193" y="4807"/>
                  </a:lnTo>
                  <a:lnTo>
                    <a:pt x="3217" y="4835"/>
                  </a:lnTo>
                  <a:lnTo>
                    <a:pt x="3264" y="4876"/>
                  </a:lnTo>
                  <a:lnTo>
                    <a:pt x="3406" y="5007"/>
                  </a:lnTo>
                  <a:lnTo>
                    <a:pt x="3383" y="5035"/>
                  </a:lnTo>
                  <a:lnTo>
                    <a:pt x="3371" y="5042"/>
                  </a:lnTo>
                  <a:lnTo>
                    <a:pt x="3264" y="5070"/>
                  </a:lnTo>
                  <a:lnTo>
                    <a:pt x="3181" y="5076"/>
                  </a:lnTo>
                  <a:lnTo>
                    <a:pt x="3087" y="5090"/>
                  </a:lnTo>
                  <a:lnTo>
                    <a:pt x="3051" y="5104"/>
                  </a:lnTo>
                  <a:lnTo>
                    <a:pt x="3016" y="5125"/>
                  </a:lnTo>
                  <a:lnTo>
                    <a:pt x="2969" y="5145"/>
                  </a:lnTo>
                  <a:lnTo>
                    <a:pt x="2874" y="5194"/>
                  </a:lnTo>
                  <a:lnTo>
                    <a:pt x="2803" y="5173"/>
                  </a:lnTo>
                  <a:lnTo>
                    <a:pt x="2779" y="5166"/>
                  </a:lnTo>
                  <a:lnTo>
                    <a:pt x="2756" y="5166"/>
                  </a:lnTo>
                  <a:lnTo>
                    <a:pt x="2708" y="5166"/>
                  </a:lnTo>
                  <a:lnTo>
                    <a:pt x="2685" y="5159"/>
                  </a:lnTo>
                  <a:lnTo>
                    <a:pt x="2661" y="5159"/>
                  </a:lnTo>
                  <a:lnTo>
                    <a:pt x="2626" y="5166"/>
                  </a:lnTo>
                  <a:lnTo>
                    <a:pt x="2614" y="5187"/>
                  </a:lnTo>
                  <a:lnTo>
                    <a:pt x="2590" y="5221"/>
                  </a:lnTo>
                  <a:lnTo>
                    <a:pt x="2590" y="5228"/>
                  </a:lnTo>
                  <a:lnTo>
                    <a:pt x="2566" y="5221"/>
                  </a:lnTo>
                  <a:lnTo>
                    <a:pt x="2555" y="5215"/>
                  </a:lnTo>
                  <a:lnTo>
                    <a:pt x="2543" y="5194"/>
                  </a:lnTo>
                  <a:lnTo>
                    <a:pt x="2531" y="5187"/>
                  </a:lnTo>
                  <a:lnTo>
                    <a:pt x="2507" y="5180"/>
                  </a:lnTo>
                  <a:lnTo>
                    <a:pt x="2496" y="5187"/>
                  </a:lnTo>
                  <a:lnTo>
                    <a:pt x="2460" y="5187"/>
                  </a:lnTo>
                  <a:lnTo>
                    <a:pt x="2425" y="5194"/>
                  </a:lnTo>
                  <a:lnTo>
                    <a:pt x="2318" y="5180"/>
                  </a:lnTo>
                  <a:lnTo>
                    <a:pt x="2283" y="5166"/>
                  </a:lnTo>
                  <a:lnTo>
                    <a:pt x="2259" y="5166"/>
                  </a:lnTo>
                  <a:lnTo>
                    <a:pt x="2224" y="5166"/>
                  </a:lnTo>
                  <a:lnTo>
                    <a:pt x="2188" y="5166"/>
                  </a:lnTo>
                  <a:lnTo>
                    <a:pt x="2164" y="5173"/>
                  </a:lnTo>
                  <a:lnTo>
                    <a:pt x="2141" y="5187"/>
                  </a:lnTo>
                  <a:lnTo>
                    <a:pt x="2129" y="5215"/>
                  </a:lnTo>
                  <a:lnTo>
                    <a:pt x="2117" y="5270"/>
                  </a:lnTo>
                  <a:lnTo>
                    <a:pt x="2117" y="5304"/>
                  </a:lnTo>
                  <a:lnTo>
                    <a:pt x="2129" y="5373"/>
                  </a:lnTo>
                  <a:lnTo>
                    <a:pt x="2117" y="5429"/>
                  </a:lnTo>
                  <a:lnTo>
                    <a:pt x="2034" y="5429"/>
                  </a:lnTo>
                  <a:lnTo>
                    <a:pt x="2022" y="5415"/>
                  </a:lnTo>
                  <a:lnTo>
                    <a:pt x="1999" y="5401"/>
                  </a:lnTo>
                  <a:lnTo>
                    <a:pt x="1987" y="5394"/>
                  </a:lnTo>
                  <a:lnTo>
                    <a:pt x="1951" y="5360"/>
                  </a:lnTo>
                  <a:lnTo>
                    <a:pt x="1857" y="5373"/>
                  </a:lnTo>
                  <a:lnTo>
                    <a:pt x="1644" y="5442"/>
                  </a:lnTo>
                  <a:lnTo>
                    <a:pt x="1561" y="5449"/>
                  </a:lnTo>
                  <a:lnTo>
                    <a:pt x="1490" y="5442"/>
                  </a:lnTo>
                  <a:lnTo>
                    <a:pt x="1419" y="5422"/>
                  </a:lnTo>
                  <a:lnTo>
                    <a:pt x="1313" y="5366"/>
                  </a:lnTo>
                  <a:lnTo>
                    <a:pt x="1277" y="5332"/>
                  </a:lnTo>
                  <a:lnTo>
                    <a:pt x="1230" y="5297"/>
                  </a:lnTo>
                  <a:lnTo>
                    <a:pt x="1195" y="5235"/>
                  </a:lnTo>
                  <a:lnTo>
                    <a:pt x="1124" y="5159"/>
                  </a:lnTo>
                  <a:lnTo>
                    <a:pt x="1041" y="5173"/>
                  </a:lnTo>
                  <a:lnTo>
                    <a:pt x="1005" y="5215"/>
                  </a:lnTo>
                  <a:lnTo>
                    <a:pt x="982" y="5221"/>
                  </a:lnTo>
                  <a:lnTo>
                    <a:pt x="946" y="5221"/>
                  </a:lnTo>
                  <a:lnTo>
                    <a:pt x="911" y="5208"/>
                  </a:lnTo>
                  <a:lnTo>
                    <a:pt x="875" y="5187"/>
                  </a:lnTo>
                  <a:lnTo>
                    <a:pt x="852" y="5166"/>
                  </a:lnTo>
                  <a:lnTo>
                    <a:pt x="840" y="5145"/>
                  </a:lnTo>
                  <a:lnTo>
                    <a:pt x="840" y="5132"/>
                  </a:lnTo>
                  <a:lnTo>
                    <a:pt x="828" y="5111"/>
                  </a:lnTo>
                  <a:lnTo>
                    <a:pt x="792" y="5097"/>
                  </a:lnTo>
                  <a:lnTo>
                    <a:pt x="721" y="5083"/>
                  </a:lnTo>
                  <a:lnTo>
                    <a:pt x="402" y="5083"/>
                  </a:lnTo>
                  <a:lnTo>
                    <a:pt x="296" y="5104"/>
                  </a:lnTo>
                  <a:lnTo>
                    <a:pt x="225" y="5118"/>
                  </a:lnTo>
                  <a:lnTo>
                    <a:pt x="154" y="5139"/>
                  </a:lnTo>
                  <a:lnTo>
                    <a:pt x="0" y="5145"/>
                  </a:lnTo>
                  <a:lnTo>
                    <a:pt x="0" y="5145"/>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4"/>
            <p:cNvSpPr/>
            <p:nvPr/>
          </p:nvSpPr>
          <p:spPr>
            <a:xfrm flipH="1">
              <a:off x="3159304" y="3257965"/>
              <a:ext cx="506257" cy="500989"/>
            </a:xfrm>
            <a:custGeom>
              <a:avLst/>
              <a:gdLst/>
              <a:ahLst/>
              <a:cxnLst/>
              <a:rect l="l" t="t" r="r" b="b"/>
              <a:pathLst>
                <a:path w="8316" h="5256" extrusionOk="0">
                  <a:moveTo>
                    <a:pt x="1" y="2417"/>
                  </a:moveTo>
                  <a:lnTo>
                    <a:pt x="24" y="2397"/>
                  </a:lnTo>
                  <a:lnTo>
                    <a:pt x="36" y="2383"/>
                  </a:lnTo>
                  <a:lnTo>
                    <a:pt x="72" y="2369"/>
                  </a:lnTo>
                  <a:lnTo>
                    <a:pt x="190" y="2272"/>
                  </a:lnTo>
                  <a:lnTo>
                    <a:pt x="308" y="2162"/>
                  </a:lnTo>
                  <a:lnTo>
                    <a:pt x="332" y="2155"/>
                  </a:lnTo>
                  <a:lnTo>
                    <a:pt x="367" y="2148"/>
                  </a:lnTo>
                  <a:lnTo>
                    <a:pt x="486" y="2169"/>
                  </a:lnTo>
                  <a:lnTo>
                    <a:pt x="651" y="2176"/>
                  </a:lnTo>
                  <a:lnTo>
                    <a:pt x="770" y="2196"/>
                  </a:lnTo>
                  <a:lnTo>
                    <a:pt x="793" y="2203"/>
                  </a:lnTo>
                  <a:lnTo>
                    <a:pt x="841" y="2231"/>
                  </a:lnTo>
                  <a:lnTo>
                    <a:pt x="864" y="2245"/>
                  </a:lnTo>
                  <a:lnTo>
                    <a:pt x="911" y="2265"/>
                  </a:lnTo>
                  <a:lnTo>
                    <a:pt x="935" y="2272"/>
                  </a:lnTo>
                  <a:lnTo>
                    <a:pt x="971" y="2279"/>
                  </a:lnTo>
                  <a:lnTo>
                    <a:pt x="1018" y="2279"/>
                  </a:lnTo>
                  <a:lnTo>
                    <a:pt x="1089" y="2265"/>
                  </a:lnTo>
                  <a:lnTo>
                    <a:pt x="1113" y="2252"/>
                  </a:lnTo>
                  <a:lnTo>
                    <a:pt x="1136" y="2245"/>
                  </a:lnTo>
                  <a:lnTo>
                    <a:pt x="1148" y="2238"/>
                  </a:lnTo>
                  <a:lnTo>
                    <a:pt x="1172" y="2238"/>
                  </a:lnTo>
                  <a:lnTo>
                    <a:pt x="1231" y="2252"/>
                  </a:lnTo>
                  <a:lnTo>
                    <a:pt x="1302" y="2252"/>
                  </a:lnTo>
                  <a:lnTo>
                    <a:pt x="1491" y="2286"/>
                  </a:lnTo>
                  <a:lnTo>
                    <a:pt x="1491" y="2286"/>
                  </a:lnTo>
                  <a:lnTo>
                    <a:pt x="1526" y="2279"/>
                  </a:lnTo>
                  <a:lnTo>
                    <a:pt x="1562" y="2265"/>
                  </a:lnTo>
                  <a:lnTo>
                    <a:pt x="1574" y="2265"/>
                  </a:lnTo>
                  <a:lnTo>
                    <a:pt x="1609" y="2272"/>
                  </a:lnTo>
                  <a:lnTo>
                    <a:pt x="1834" y="2231"/>
                  </a:lnTo>
                  <a:lnTo>
                    <a:pt x="1739" y="2100"/>
                  </a:lnTo>
                  <a:lnTo>
                    <a:pt x="1728" y="2065"/>
                  </a:lnTo>
                  <a:lnTo>
                    <a:pt x="1728" y="2031"/>
                  </a:lnTo>
                  <a:lnTo>
                    <a:pt x="1739" y="1996"/>
                  </a:lnTo>
                  <a:lnTo>
                    <a:pt x="1739" y="1968"/>
                  </a:lnTo>
                  <a:lnTo>
                    <a:pt x="1739" y="1948"/>
                  </a:lnTo>
                  <a:lnTo>
                    <a:pt x="1680" y="1858"/>
                  </a:lnTo>
                  <a:lnTo>
                    <a:pt x="1538" y="1789"/>
                  </a:lnTo>
                  <a:lnTo>
                    <a:pt x="1515" y="1754"/>
                  </a:lnTo>
                  <a:lnTo>
                    <a:pt x="1503" y="1741"/>
                  </a:lnTo>
                  <a:lnTo>
                    <a:pt x="1503" y="1720"/>
                  </a:lnTo>
                  <a:lnTo>
                    <a:pt x="1479" y="1713"/>
                  </a:lnTo>
                  <a:lnTo>
                    <a:pt x="1432" y="1699"/>
                  </a:lnTo>
                  <a:lnTo>
                    <a:pt x="1408" y="1699"/>
                  </a:lnTo>
                  <a:lnTo>
                    <a:pt x="1396" y="1685"/>
                  </a:lnTo>
                  <a:lnTo>
                    <a:pt x="1361" y="1623"/>
                  </a:lnTo>
                  <a:lnTo>
                    <a:pt x="1408" y="1568"/>
                  </a:lnTo>
                  <a:lnTo>
                    <a:pt x="1479" y="1540"/>
                  </a:lnTo>
                  <a:lnTo>
                    <a:pt x="1526" y="1533"/>
                  </a:lnTo>
                  <a:lnTo>
                    <a:pt x="1586" y="1520"/>
                  </a:lnTo>
                  <a:lnTo>
                    <a:pt x="1810" y="1416"/>
                  </a:lnTo>
                  <a:lnTo>
                    <a:pt x="1846" y="1395"/>
                  </a:lnTo>
                  <a:lnTo>
                    <a:pt x="1858" y="1381"/>
                  </a:lnTo>
                  <a:lnTo>
                    <a:pt x="1846" y="1361"/>
                  </a:lnTo>
                  <a:lnTo>
                    <a:pt x="1834" y="1347"/>
                  </a:lnTo>
                  <a:lnTo>
                    <a:pt x="1822" y="1312"/>
                  </a:lnTo>
                  <a:lnTo>
                    <a:pt x="1763" y="1257"/>
                  </a:lnTo>
                  <a:lnTo>
                    <a:pt x="1751" y="1188"/>
                  </a:lnTo>
                  <a:lnTo>
                    <a:pt x="1799" y="1154"/>
                  </a:lnTo>
                  <a:lnTo>
                    <a:pt x="2130" y="1064"/>
                  </a:lnTo>
                  <a:lnTo>
                    <a:pt x="2201" y="1050"/>
                  </a:lnTo>
                  <a:lnTo>
                    <a:pt x="2248" y="1043"/>
                  </a:lnTo>
                  <a:lnTo>
                    <a:pt x="2307" y="1043"/>
                  </a:lnTo>
                  <a:lnTo>
                    <a:pt x="2354" y="1043"/>
                  </a:lnTo>
                  <a:lnTo>
                    <a:pt x="2414" y="1050"/>
                  </a:lnTo>
                  <a:lnTo>
                    <a:pt x="2437" y="1057"/>
                  </a:lnTo>
                  <a:lnTo>
                    <a:pt x="2449" y="1064"/>
                  </a:lnTo>
                  <a:lnTo>
                    <a:pt x="2484" y="1078"/>
                  </a:lnTo>
                  <a:lnTo>
                    <a:pt x="2496" y="1084"/>
                  </a:lnTo>
                  <a:lnTo>
                    <a:pt x="2567" y="1098"/>
                  </a:lnTo>
                  <a:lnTo>
                    <a:pt x="2674" y="1105"/>
                  </a:lnTo>
                  <a:lnTo>
                    <a:pt x="2780" y="1119"/>
                  </a:lnTo>
                  <a:lnTo>
                    <a:pt x="2816" y="1126"/>
                  </a:lnTo>
                  <a:lnTo>
                    <a:pt x="2875" y="1160"/>
                  </a:lnTo>
                  <a:lnTo>
                    <a:pt x="2981" y="1188"/>
                  </a:lnTo>
                  <a:lnTo>
                    <a:pt x="3099" y="1181"/>
                  </a:lnTo>
                  <a:lnTo>
                    <a:pt x="3277" y="1216"/>
                  </a:lnTo>
                  <a:lnTo>
                    <a:pt x="3348" y="1223"/>
                  </a:lnTo>
                  <a:lnTo>
                    <a:pt x="3442" y="1216"/>
                  </a:lnTo>
                  <a:lnTo>
                    <a:pt x="3573" y="1188"/>
                  </a:lnTo>
                  <a:lnTo>
                    <a:pt x="3691" y="1174"/>
                  </a:lnTo>
                  <a:lnTo>
                    <a:pt x="3809" y="1140"/>
                  </a:lnTo>
                  <a:lnTo>
                    <a:pt x="3845" y="1119"/>
                  </a:lnTo>
                  <a:lnTo>
                    <a:pt x="3856" y="1105"/>
                  </a:lnTo>
                  <a:lnTo>
                    <a:pt x="3868" y="1029"/>
                  </a:lnTo>
                  <a:lnTo>
                    <a:pt x="3880" y="1008"/>
                  </a:lnTo>
                  <a:lnTo>
                    <a:pt x="4152" y="774"/>
                  </a:lnTo>
                  <a:lnTo>
                    <a:pt x="4223" y="684"/>
                  </a:lnTo>
                  <a:lnTo>
                    <a:pt x="4223" y="663"/>
                  </a:lnTo>
                  <a:lnTo>
                    <a:pt x="4223" y="642"/>
                  </a:lnTo>
                  <a:lnTo>
                    <a:pt x="4223" y="622"/>
                  </a:lnTo>
                  <a:lnTo>
                    <a:pt x="4176" y="546"/>
                  </a:lnTo>
                  <a:lnTo>
                    <a:pt x="4164" y="518"/>
                  </a:lnTo>
                  <a:lnTo>
                    <a:pt x="4152" y="497"/>
                  </a:lnTo>
                  <a:lnTo>
                    <a:pt x="4164" y="470"/>
                  </a:lnTo>
                  <a:lnTo>
                    <a:pt x="4211" y="394"/>
                  </a:lnTo>
                  <a:lnTo>
                    <a:pt x="4235" y="339"/>
                  </a:lnTo>
                  <a:lnTo>
                    <a:pt x="4235" y="297"/>
                  </a:lnTo>
                  <a:lnTo>
                    <a:pt x="4353" y="228"/>
                  </a:lnTo>
                  <a:lnTo>
                    <a:pt x="4696" y="90"/>
                  </a:lnTo>
                  <a:lnTo>
                    <a:pt x="4779" y="83"/>
                  </a:lnTo>
                  <a:lnTo>
                    <a:pt x="4814" y="104"/>
                  </a:lnTo>
                  <a:lnTo>
                    <a:pt x="4803" y="145"/>
                  </a:lnTo>
                  <a:lnTo>
                    <a:pt x="4755" y="180"/>
                  </a:lnTo>
                  <a:lnTo>
                    <a:pt x="4743" y="214"/>
                  </a:lnTo>
                  <a:lnTo>
                    <a:pt x="4732" y="249"/>
                  </a:lnTo>
                  <a:lnTo>
                    <a:pt x="4732" y="325"/>
                  </a:lnTo>
                  <a:lnTo>
                    <a:pt x="4732" y="339"/>
                  </a:lnTo>
                  <a:lnTo>
                    <a:pt x="4743" y="352"/>
                  </a:lnTo>
                  <a:lnTo>
                    <a:pt x="4743" y="352"/>
                  </a:lnTo>
                  <a:lnTo>
                    <a:pt x="4743" y="366"/>
                  </a:lnTo>
                  <a:lnTo>
                    <a:pt x="4743" y="387"/>
                  </a:lnTo>
                  <a:lnTo>
                    <a:pt x="4743" y="394"/>
                  </a:lnTo>
                  <a:lnTo>
                    <a:pt x="4826" y="408"/>
                  </a:lnTo>
                  <a:lnTo>
                    <a:pt x="4885" y="435"/>
                  </a:lnTo>
                  <a:lnTo>
                    <a:pt x="4921" y="435"/>
                  </a:lnTo>
                  <a:lnTo>
                    <a:pt x="4992" y="428"/>
                  </a:lnTo>
                  <a:lnTo>
                    <a:pt x="5122" y="387"/>
                  </a:lnTo>
                  <a:lnTo>
                    <a:pt x="5157" y="373"/>
                  </a:lnTo>
                  <a:lnTo>
                    <a:pt x="5216" y="339"/>
                  </a:lnTo>
                  <a:lnTo>
                    <a:pt x="5240" y="297"/>
                  </a:lnTo>
                  <a:lnTo>
                    <a:pt x="5276" y="249"/>
                  </a:lnTo>
                  <a:lnTo>
                    <a:pt x="5311" y="214"/>
                  </a:lnTo>
                  <a:lnTo>
                    <a:pt x="5287" y="166"/>
                  </a:lnTo>
                  <a:lnTo>
                    <a:pt x="5323" y="97"/>
                  </a:lnTo>
                  <a:lnTo>
                    <a:pt x="5358" y="55"/>
                  </a:lnTo>
                  <a:lnTo>
                    <a:pt x="5418" y="83"/>
                  </a:lnTo>
                  <a:lnTo>
                    <a:pt x="5453" y="118"/>
                  </a:lnTo>
                  <a:lnTo>
                    <a:pt x="5453" y="187"/>
                  </a:lnTo>
                  <a:lnTo>
                    <a:pt x="5429" y="249"/>
                  </a:lnTo>
                  <a:lnTo>
                    <a:pt x="5394" y="325"/>
                  </a:lnTo>
                  <a:lnTo>
                    <a:pt x="5477" y="325"/>
                  </a:lnTo>
                  <a:lnTo>
                    <a:pt x="5559" y="263"/>
                  </a:lnTo>
                  <a:lnTo>
                    <a:pt x="5619" y="200"/>
                  </a:lnTo>
                  <a:lnTo>
                    <a:pt x="5654" y="145"/>
                  </a:lnTo>
                  <a:lnTo>
                    <a:pt x="5690" y="90"/>
                  </a:lnTo>
                  <a:lnTo>
                    <a:pt x="5737" y="90"/>
                  </a:lnTo>
                  <a:lnTo>
                    <a:pt x="5843" y="124"/>
                  </a:lnTo>
                  <a:lnTo>
                    <a:pt x="5914" y="173"/>
                  </a:lnTo>
                  <a:lnTo>
                    <a:pt x="5985" y="207"/>
                  </a:lnTo>
                  <a:lnTo>
                    <a:pt x="6068" y="228"/>
                  </a:lnTo>
                  <a:lnTo>
                    <a:pt x="6163" y="304"/>
                  </a:lnTo>
                  <a:lnTo>
                    <a:pt x="6257" y="373"/>
                  </a:lnTo>
                  <a:lnTo>
                    <a:pt x="6352" y="442"/>
                  </a:lnTo>
                  <a:lnTo>
                    <a:pt x="6423" y="428"/>
                  </a:lnTo>
                  <a:lnTo>
                    <a:pt x="6470" y="477"/>
                  </a:lnTo>
                  <a:lnTo>
                    <a:pt x="6494" y="587"/>
                  </a:lnTo>
                  <a:lnTo>
                    <a:pt x="6553" y="684"/>
                  </a:lnTo>
                  <a:lnTo>
                    <a:pt x="6577" y="649"/>
                  </a:lnTo>
                  <a:lnTo>
                    <a:pt x="6577" y="608"/>
                  </a:lnTo>
                  <a:lnTo>
                    <a:pt x="6577" y="573"/>
                  </a:lnTo>
                  <a:lnTo>
                    <a:pt x="6553" y="532"/>
                  </a:lnTo>
                  <a:lnTo>
                    <a:pt x="6612" y="566"/>
                  </a:lnTo>
                  <a:lnTo>
                    <a:pt x="6659" y="636"/>
                  </a:lnTo>
                  <a:lnTo>
                    <a:pt x="6742" y="732"/>
                  </a:lnTo>
                  <a:lnTo>
                    <a:pt x="6849" y="850"/>
                  </a:lnTo>
                  <a:lnTo>
                    <a:pt x="6884" y="919"/>
                  </a:lnTo>
                  <a:lnTo>
                    <a:pt x="6991" y="939"/>
                  </a:lnTo>
                  <a:lnTo>
                    <a:pt x="7014" y="995"/>
                  </a:lnTo>
                  <a:lnTo>
                    <a:pt x="7061" y="1057"/>
                  </a:lnTo>
                  <a:lnTo>
                    <a:pt x="7109" y="1112"/>
                  </a:lnTo>
                  <a:lnTo>
                    <a:pt x="7097" y="1209"/>
                  </a:lnTo>
                  <a:lnTo>
                    <a:pt x="7061" y="1285"/>
                  </a:lnTo>
                  <a:lnTo>
                    <a:pt x="7026" y="1395"/>
                  </a:lnTo>
                  <a:lnTo>
                    <a:pt x="6979" y="1471"/>
                  </a:lnTo>
                  <a:lnTo>
                    <a:pt x="6967" y="1526"/>
                  </a:lnTo>
                  <a:lnTo>
                    <a:pt x="6955" y="1575"/>
                  </a:lnTo>
                  <a:lnTo>
                    <a:pt x="6931" y="1596"/>
                  </a:lnTo>
                  <a:lnTo>
                    <a:pt x="6896" y="1582"/>
                  </a:lnTo>
                  <a:lnTo>
                    <a:pt x="6849" y="1513"/>
                  </a:lnTo>
                  <a:lnTo>
                    <a:pt x="6825" y="1478"/>
                  </a:lnTo>
                  <a:lnTo>
                    <a:pt x="6778" y="1464"/>
                  </a:lnTo>
                  <a:lnTo>
                    <a:pt x="6742" y="1471"/>
                  </a:lnTo>
                  <a:lnTo>
                    <a:pt x="6707" y="1492"/>
                  </a:lnTo>
                  <a:lnTo>
                    <a:pt x="6671" y="1520"/>
                  </a:lnTo>
                  <a:lnTo>
                    <a:pt x="6659" y="1533"/>
                  </a:lnTo>
                  <a:lnTo>
                    <a:pt x="6659" y="1561"/>
                  </a:lnTo>
                  <a:lnTo>
                    <a:pt x="6683" y="1616"/>
                  </a:lnTo>
                  <a:lnTo>
                    <a:pt x="6683" y="1651"/>
                  </a:lnTo>
                  <a:lnTo>
                    <a:pt x="6707" y="1699"/>
                  </a:lnTo>
                  <a:lnTo>
                    <a:pt x="6695" y="1741"/>
                  </a:lnTo>
                  <a:lnTo>
                    <a:pt x="6671" y="1768"/>
                  </a:lnTo>
                  <a:lnTo>
                    <a:pt x="6600" y="1768"/>
                  </a:lnTo>
                  <a:lnTo>
                    <a:pt x="6553" y="1754"/>
                  </a:lnTo>
                  <a:lnTo>
                    <a:pt x="6529" y="1720"/>
                  </a:lnTo>
                  <a:lnTo>
                    <a:pt x="6517" y="1713"/>
                  </a:lnTo>
                  <a:lnTo>
                    <a:pt x="6506" y="1727"/>
                  </a:lnTo>
                  <a:lnTo>
                    <a:pt x="6506" y="1747"/>
                  </a:lnTo>
                  <a:lnTo>
                    <a:pt x="6506" y="1761"/>
                  </a:lnTo>
                  <a:lnTo>
                    <a:pt x="6517" y="1775"/>
                  </a:lnTo>
                  <a:lnTo>
                    <a:pt x="6529" y="1782"/>
                  </a:lnTo>
                  <a:lnTo>
                    <a:pt x="6529" y="1817"/>
                  </a:lnTo>
                  <a:lnTo>
                    <a:pt x="6506" y="1851"/>
                  </a:lnTo>
                  <a:lnTo>
                    <a:pt x="6529" y="1906"/>
                  </a:lnTo>
                  <a:lnTo>
                    <a:pt x="6588" y="1941"/>
                  </a:lnTo>
                  <a:lnTo>
                    <a:pt x="6600" y="1975"/>
                  </a:lnTo>
                  <a:lnTo>
                    <a:pt x="6600" y="1989"/>
                  </a:lnTo>
                  <a:lnTo>
                    <a:pt x="6600" y="2024"/>
                  </a:lnTo>
                  <a:lnTo>
                    <a:pt x="6636" y="2031"/>
                  </a:lnTo>
                  <a:lnTo>
                    <a:pt x="6671" y="2024"/>
                  </a:lnTo>
                  <a:lnTo>
                    <a:pt x="6707" y="2003"/>
                  </a:lnTo>
                  <a:lnTo>
                    <a:pt x="6742" y="1989"/>
                  </a:lnTo>
                  <a:lnTo>
                    <a:pt x="6754" y="1982"/>
                  </a:lnTo>
                  <a:lnTo>
                    <a:pt x="6872" y="1975"/>
                  </a:lnTo>
                  <a:lnTo>
                    <a:pt x="6955" y="1962"/>
                  </a:lnTo>
                  <a:lnTo>
                    <a:pt x="7085" y="1955"/>
                  </a:lnTo>
                  <a:lnTo>
                    <a:pt x="7168" y="1948"/>
                  </a:lnTo>
                  <a:lnTo>
                    <a:pt x="7239" y="1927"/>
                  </a:lnTo>
                  <a:lnTo>
                    <a:pt x="7322" y="1913"/>
                  </a:lnTo>
                  <a:lnTo>
                    <a:pt x="7381" y="1920"/>
                  </a:lnTo>
                  <a:lnTo>
                    <a:pt x="7475" y="1913"/>
                  </a:lnTo>
                  <a:lnTo>
                    <a:pt x="7653" y="1934"/>
                  </a:lnTo>
                  <a:lnTo>
                    <a:pt x="7724" y="1975"/>
                  </a:lnTo>
                  <a:lnTo>
                    <a:pt x="7783" y="2003"/>
                  </a:lnTo>
                  <a:lnTo>
                    <a:pt x="7854" y="2058"/>
                  </a:lnTo>
                  <a:lnTo>
                    <a:pt x="7960" y="2114"/>
                  </a:lnTo>
                  <a:lnTo>
                    <a:pt x="8008" y="2155"/>
                  </a:lnTo>
                  <a:lnTo>
                    <a:pt x="8067" y="2224"/>
                  </a:lnTo>
                  <a:lnTo>
                    <a:pt x="8138" y="2259"/>
                  </a:lnTo>
                  <a:lnTo>
                    <a:pt x="8209" y="2272"/>
                  </a:lnTo>
                  <a:lnTo>
                    <a:pt x="8268" y="2286"/>
                  </a:lnTo>
                  <a:lnTo>
                    <a:pt x="8303" y="2307"/>
                  </a:lnTo>
                  <a:lnTo>
                    <a:pt x="8315" y="2341"/>
                  </a:lnTo>
                  <a:lnTo>
                    <a:pt x="8291" y="2376"/>
                  </a:lnTo>
                  <a:lnTo>
                    <a:pt x="8232" y="2410"/>
                  </a:lnTo>
                  <a:lnTo>
                    <a:pt x="8126" y="2452"/>
                  </a:lnTo>
                  <a:lnTo>
                    <a:pt x="8090" y="2459"/>
                  </a:lnTo>
                  <a:lnTo>
                    <a:pt x="8008" y="2486"/>
                  </a:lnTo>
                  <a:lnTo>
                    <a:pt x="7972" y="2507"/>
                  </a:lnTo>
                  <a:lnTo>
                    <a:pt x="7925" y="2507"/>
                  </a:lnTo>
                  <a:lnTo>
                    <a:pt x="7889" y="2528"/>
                  </a:lnTo>
                  <a:lnTo>
                    <a:pt x="7854" y="2549"/>
                  </a:lnTo>
                  <a:lnTo>
                    <a:pt x="7783" y="2535"/>
                  </a:lnTo>
                  <a:lnTo>
                    <a:pt x="7736" y="2521"/>
                  </a:lnTo>
                  <a:lnTo>
                    <a:pt x="7700" y="2521"/>
                  </a:lnTo>
                  <a:lnTo>
                    <a:pt x="7676" y="2556"/>
                  </a:lnTo>
                  <a:lnTo>
                    <a:pt x="7676" y="2597"/>
                  </a:lnTo>
                  <a:lnTo>
                    <a:pt x="7688" y="2638"/>
                  </a:lnTo>
                  <a:lnTo>
                    <a:pt x="7676" y="2673"/>
                  </a:lnTo>
                  <a:lnTo>
                    <a:pt x="7641" y="2701"/>
                  </a:lnTo>
                  <a:lnTo>
                    <a:pt x="7594" y="2721"/>
                  </a:lnTo>
                  <a:lnTo>
                    <a:pt x="7546" y="2742"/>
                  </a:lnTo>
                  <a:lnTo>
                    <a:pt x="7523" y="2783"/>
                  </a:lnTo>
                  <a:lnTo>
                    <a:pt x="7582" y="2797"/>
                  </a:lnTo>
                  <a:lnTo>
                    <a:pt x="7357" y="2887"/>
                  </a:lnTo>
                  <a:lnTo>
                    <a:pt x="7274" y="2956"/>
                  </a:lnTo>
                  <a:lnTo>
                    <a:pt x="7168" y="3004"/>
                  </a:lnTo>
                  <a:lnTo>
                    <a:pt x="7132" y="3046"/>
                  </a:lnTo>
                  <a:lnTo>
                    <a:pt x="7085" y="3094"/>
                  </a:lnTo>
                  <a:lnTo>
                    <a:pt x="7026" y="3143"/>
                  </a:lnTo>
                  <a:lnTo>
                    <a:pt x="6955" y="3177"/>
                  </a:lnTo>
                  <a:lnTo>
                    <a:pt x="6872" y="3191"/>
                  </a:lnTo>
                  <a:lnTo>
                    <a:pt x="6813" y="3184"/>
                  </a:lnTo>
                  <a:lnTo>
                    <a:pt x="6754" y="3177"/>
                  </a:lnTo>
                  <a:lnTo>
                    <a:pt x="6719" y="3184"/>
                  </a:lnTo>
                  <a:lnTo>
                    <a:pt x="6707" y="3225"/>
                  </a:lnTo>
                  <a:lnTo>
                    <a:pt x="6695" y="3246"/>
                  </a:lnTo>
                  <a:lnTo>
                    <a:pt x="6612" y="3294"/>
                  </a:lnTo>
                  <a:lnTo>
                    <a:pt x="6600" y="3329"/>
                  </a:lnTo>
                  <a:lnTo>
                    <a:pt x="6541" y="3315"/>
                  </a:lnTo>
                  <a:lnTo>
                    <a:pt x="6482" y="3308"/>
                  </a:lnTo>
                  <a:lnTo>
                    <a:pt x="6269" y="3336"/>
                  </a:lnTo>
                  <a:lnTo>
                    <a:pt x="6245" y="3350"/>
                  </a:lnTo>
                  <a:lnTo>
                    <a:pt x="6198" y="3370"/>
                  </a:lnTo>
                  <a:lnTo>
                    <a:pt x="5843" y="3605"/>
                  </a:lnTo>
                  <a:lnTo>
                    <a:pt x="5749" y="3647"/>
                  </a:lnTo>
                  <a:lnTo>
                    <a:pt x="5678" y="3667"/>
                  </a:lnTo>
                  <a:lnTo>
                    <a:pt x="5453" y="3702"/>
                  </a:lnTo>
                  <a:lnTo>
                    <a:pt x="5370" y="3723"/>
                  </a:lnTo>
                  <a:lnTo>
                    <a:pt x="4874" y="3944"/>
                  </a:lnTo>
                  <a:lnTo>
                    <a:pt x="4720" y="3992"/>
                  </a:lnTo>
                  <a:lnTo>
                    <a:pt x="4448" y="3999"/>
                  </a:lnTo>
                  <a:lnTo>
                    <a:pt x="4188" y="4054"/>
                  </a:lnTo>
                  <a:lnTo>
                    <a:pt x="4140" y="4054"/>
                  </a:lnTo>
                  <a:lnTo>
                    <a:pt x="4128" y="4047"/>
                  </a:lnTo>
                  <a:lnTo>
                    <a:pt x="4105" y="4047"/>
                  </a:lnTo>
                  <a:lnTo>
                    <a:pt x="4069" y="4075"/>
                  </a:lnTo>
                  <a:lnTo>
                    <a:pt x="4057" y="4096"/>
                  </a:lnTo>
                  <a:lnTo>
                    <a:pt x="4057" y="4116"/>
                  </a:lnTo>
                  <a:lnTo>
                    <a:pt x="4046" y="4144"/>
                  </a:lnTo>
                  <a:lnTo>
                    <a:pt x="4010" y="4165"/>
                  </a:lnTo>
                  <a:lnTo>
                    <a:pt x="3916" y="4185"/>
                  </a:lnTo>
                  <a:lnTo>
                    <a:pt x="3833" y="4192"/>
                  </a:lnTo>
                  <a:lnTo>
                    <a:pt x="3762" y="4192"/>
                  </a:lnTo>
                  <a:lnTo>
                    <a:pt x="3679" y="4185"/>
                  </a:lnTo>
                  <a:lnTo>
                    <a:pt x="3383" y="4116"/>
                  </a:lnTo>
                  <a:lnTo>
                    <a:pt x="3289" y="4116"/>
                  </a:lnTo>
                  <a:lnTo>
                    <a:pt x="3170" y="4172"/>
                  </a:lnTo>
                  <a:lnTo>
                    <a:pt x="3147" y="4330"/>
                  </a:lnTo>
                  <a:lnTo>
                    <a:pt x="3064" y="4400"/>
                  </a:lnTo>
                  <a:lnTo>
                    <a:pt x="2816" y="4503"/>
                  </a:lnTo>
                  <a:lnTo>
                    <a:pt x="2674" y="4538"/>
                  </a:lnTo>
                  <a:lnTo>
                    <a:pt x="2555" y="4524"/>
                  </a:lnTo>
                  <a:lnTo>
                    <a:pt x="2544" y="4524"/>
                  </a:lnTo>
                  <a:lnTo>
                    <a:pt x="2390" y="4551"/>
                  </a:lnTo>
                  <a:lnTo>
                    <a:pt x="2331" y="4655"/>
                  </a:lnTo>
                  <a:lnTo>
                    <a:pt x="2307" y="4890"/>
                  </a:lnTo>
                  <a:lnTo>
                    <a:pt x="2272" y="4966"/>
                  </a:lnTo>
                  <a:lnTo>
                    <a:pt x="2260" y="5035"/>
                  </a:lnTo>
                  <a:lnTo>
                    <a:pt x="2212" y="5090"/>
                  </a:lnTo>
                  <a:lnTo>
                    <a:pt x="2118" y="5138"/>
                  </a:lnTo>
                  <a:lnTo>
                    <a:pt x="1976" y="5166"/>
                  </a:lnTo>
                  <a:lnTo>
                    <a:pt x="1574" y="5214"/>
                  </a:lnTo>
                  <a:lnTo>
                    <a:pt x="1503" y="5228"/>
                  </a:lnTo>
                  <a:lnTo>
                    <a:pt x="1444" y="5242"/>
                  </a:lnTo>
                  <a:lnTo>
                    <a:pt x="1385" y="5256"/>
                  </a:lnTo>
                  <a:lnTo>
                    <a:pt x="1302" y="5249"/>
                  </a:lnTo>
                  <a:lnTo>
                    <a:pt x="1113" y="5208"/>
                  </a:lnTo>
                  <a:lnTo>
                    <a:pt x="1042" y="5201"/>
                  </a:lnTo>
                  <a:lnTo>
                    <a:pt x="994" y="5208"/>
                  </a:lnTo>
                  <a:lnTo>
                    <a:pt x="994" y="5208"/>
                  </a:lnTo>
                  <a:lnTo>
                    <a:pt x="982" y="5194"/>
                  </a:lnTo>
                  <a:lnTo>
                    <a:pt x="971" y="5159"/>
                  </a:lnTo>
                  <a:lnTo>
                    <a:pt x="959" y="5152"/>
                  </a:lnTo>
                  <a:lnTo>
                    <a:pt x="935" y="5145"/>
                  </a:lnTo>
                  <a:lnTo>
                    <a:pt x="923" y="5132"/>
                  </a:lnTo>
                  <a:lnTo>
                    <a:pt x="923" y="5118"/>
                  </a:lnTo>
                  <a:lnTo>
                    <a:pt x="935" y="5069"/>
                  </a:lnTo>
                  <a:lnTo>
                    <a:pt x="971" y="5028"/>
                  </a:lnTo>
                  <a:lnTo>
                    <a:pt x="971" y="4959"/>
                  </a:lnTo>
                  <a:lnTo>
                    <a:pt x="982" y="4924"/>
                  </a:lnTo>
                  <a:lnTo>
                    <a:pt x="1065" y="4821"/>
                  </a:lnTo>
                  <a:lnTo>
                    <a:pt x="1077" y="4793"/>
                  </a:lnTo>
                  <a:lnTo>
                    <a:pt x="1065" y="4772"/>
                  </a:lnTo>
                  <a:lnTo>
                    <a:pt x="1053" y="4759"/>
                  </a:lnTo>
                  <a:lnTo>
                    <a:pt x="1042" y="4752"/>
                  </a:lnTo>
                  <a:lnTo>
                    <a:pt x="1030" y="4745"/>
                  </a:lnTo>
                  <a:lnTo>
                    <a:pt x="1018" y="4731"/>
                  </a:lnTo>
                  <a:lnTo>
                    <a:pt x="1018" y="4696"/>
                  </a:lnTo>
                  <a:lnTo>
                    <a:pt x="1030" y="4676"/>
                  </a:lnTo>
                  <a:lnTo>
                    <a:pt x="1053" y="4662"/>
                  </a:lnTo>
                  <a:lnTo>
                    <a:pt x="1113" y="4641"/>
                  </a:lnTo>
                  <a:lnTo>
                    <a:pt x="1184" y="4621"/>
                  </a:lnTo>
                  <a:lnTo>
                    <a:pt x="1361" y="4531"/>
                  </a:lnTo>
                  <a:lnTo>
                    <a:pt x="1503" y="4448"/>
                  </a:lnTo>
                  <a:lnTo>
                    <a:pt x="1432" y="4393"/>
                  </a:lnTo>
                  <a:lnTo>
                    <a:pt x="1195" y="4220"/>
                  </a:lnTo>
                  <a:lnTo>
                    <a:pt x="1124" y="4165"/>
                  </a:lnTo>
                  <a:lnTo>
                    <a:pt x="1053" y="4137"/>
                  </a:lnTo>
                  <a:lnTo>
                    <a:pt x="935" y="4027"/>
                  </a:lnTo>
                  <a:lnTo>
                    <a:pt x="758" y="3799"/>
                  </a:lnTo>
                  <a:lnTo>
                    <a:pt x="746" y="3778"/>
                  </a:lnTo>
                  <a:lnTo>
                    <a:pt x="710" y="3716"/>
                  </a:lnTo>
                  <a:lnTo>
                    <a:pt x="710" y="3695"/>
                  </a:lnTo>
                  <a:lnTo>
                    <a:pt x="722" y="3674"/>
                  </a:lnTo>
                  <a:lnTo>
                    <a:pt x="734" y="3667"/>
                  </a:lnTo>
                  <a:lnTo>
                    <a:pt x="781" y="3661"/>
                  </a:lnTo>
                  <a:lnTo>
                    <a:pt x="864" y="3626"/>
                  </a:lnTo>
                  <a:lnTo>
                    <a:pt x="888" y="3619"/>
                  </a:lnTo>
                  <a:lnTo>
                    <a:pt x="900" y="3619"/>
                  </a:lnTo>
                  <a:lnTo>
                    <a:pt x="923" y="3619"/>
                  </a:lnTo>
                  <a:lnTo>
                    <a:pt x="923" y="3605"/>
                  </a:lnTo>
                  <a:lnTo>
                    <a:pt x="947" y="3481"/>
                  </a:lnTo>
                  <a:lnTo>
                    <a:pt x="947" y="3384"/>
                  </a:lnTo>
                  <a:lnTo>
                    <a:pt x="935" y="3357"/>
                  </a:lnTo>
                  <a:lnTo>
                    <a:pt x="876" y="3343"/>
                  </a:lnTo>
                  <a:lnTo>
                    <a:pt x="604" y="3281"/>
                  </a:lnTo>
                  <a:lnTo>
                    <a:pt x="557" y="3267"/>
                  </a:lnTo>
                  <a:lnTo>
                    <a:pt x="509" y="3239"/>
                  </a:lnTo>
                  <a:lnTo>
                    <a:pt x="498" y="3219"/>
                  </a:lnTo>
                  <a:lnTo>
                    <a:pt x="486" y="3191"/>
                  </a:lnTo>
                  <a:lnTo>
                    <a:pt x="498" y="3143"/>
                  </a:lnTo>
                  <a:lnTo>
                    <a:pt x="498" y="3115"/>
                  </a:lnTo>
                  <a:lnTo>
                    <a:pt x="486" y="3108"/>
                  </a:lnTo>
                  <a:lnTo>
                    <a:pt x="474" y="3108"/>
                  </a:lnTo>
                  <a:lnTo>
                    <a:pt x="462" y="3115"/>
                  </a:lnTo>
                  <a:lnTo>
                    <a:pt x="450" y="3129"/>
                  </a:lnTo>
                  <a:lnTo>
                    <a:pt x="379" y="3129"/>
                  </a:lnTo>
                  <a:lnTo>
                    <a:pt x="261" y="3067"/>
                  </a:lnTo>
                  <a:lnTo>
                    <a:pt x="261" y="2984"/>
                  </a:lnTo>
                  <a:lnTo>
                    <a:pt x="308" y="2880"/>
                  </a:lnTo>
                  <a:lnTo>
                    <a:pt x="320" y="2687"/>
                  </a:lnTo>
                  <a:lnTo>
                    <a:pt x="308" y="2645"/>
                  </a:lnTo>
                  <a:lnTo>
                    <a:pt x="119" y="2576"/>
                  </a:lnTo>
                  <a:lnTo>
                    <a:pt x="84" y="2556"/>
                  </a:lnTo>
                  <a:lnTo>
                    <a:pt x="36" y="2521"/>
                  </a:lnTo>
                  <a:lnTo>
                    <a:pt x="24" y="2500"/>
                  </a:lnTo>
                  <a:lnTo>
                    <a:pt x="1" y="2452"/>
                  </a:lnTo>
                  <a:lnTo>
                    <a:pt x="1" y="2431"/>
                  </a:lnTo>
                  <a:lnTo>
                    <a:pt x="1" y="2417"/>
                  </a:lnTo>
                  <a:close/>
                  <a:moveTo>
                    <a:pt x="5157" y="124"/>
                  </a:moveTo>
                  <a:lnTo>
                    <a:pt x="5181" y="152"/>
                  </a:lnTo>
                  <a:lnTo>
                    <a:pt x="5205" y="159"/>
                  </a:lnTo>
                  <a:lnTo>
                    <a:pt x="5228" y="173"/>
                  </a:lnTo>
                  <a:lnTo>
                    <a:pt x="5240" y="207"/>
                  </a:lnTo>
                  <a:lnTo>
                    <a:pt x="5205" y="256"/>
                  </a:lnTo>
                  <a:lnTo>
                    <a:pt x="5122" y="318"/>
                  </a:lnTo>
                  <a:lnTo>
                    <a:pt x="5015" y="380"/>
                  </a:lnTo>
                  <a:lnTo>
                    <a:pt x="4933" y="408"/>
                  </a:lnTo>
                  <a:lnTo>
                    <a:pt x="4826" y="394"/>
                  </a:lnTo>
                  <a:lnTo>
                    <a:pt x="4791" y="332"/>
                  </a:lnTo>
                  <a:lnTo>
                    <a:pt x="4791" y="263"/>
                  </a:lnTo>
                  <a:lnTo>
                    <a:pt x="4826" y="214"/>
                  </a:lnTo>
                  <a:lnTo>
                    <a:pt x="4909" y="145"/>
                  </a:lnTo>
                  <a:lnTo>
                    <a:pt x="4921" y="138"/>
                  </a:lnTo>
                  <a:lnTo>
                    <a:pt x="4909" y="124"/>
                  </a:lnTo>
                  <a:lnTo>
                    <a:pt x="4921" y="97"/>
                  </a:lnTo>
                  <a:lnTo>
                    <a:pt x="4956" y="76"/>
                  </a:lnTo>
                  <a:lnTo>
                    <a:pt x="4968" y="35"/>
                  </a:lnTo>
                  <a:lnTo>
                    <a:pt x="5051" y="7"/>
                  </a:lnTo>
                  <a:lnTo>
                    <a:pt x="5134" y="21"/>
                  </a:lnTo>
                  <a:lnTo>
                    <a:pt x="5205" y="0"/>
                  </a:lnTo>
                  <a:lnTo>
                    <a:pt x="5240" y="14"/>
                  </a:lnTo>
                  <a:lnTo>
                    <a:pt x="5240" y="42"/>
                  </a:lnTo>
                  <a:lnTo>
                    <a:pt x="5193" y="104"/>
                  </a:lnTo>
                  <a:lnTo>
                    <a:pt x="5157" y="124"/>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4"/>
            <p:cNvSpPr/>
            <p:nvPr/>
          </p:nvSpPr>
          <p:spPr>
            <a:xfrm flipH="1">
              <a:off x="4118406" y="2782615"/>
              <a:ext cx="892099" cy="701823"/>
            </a:xfrm>
            <a:custGeom>
              <a:avLst/>
              <a:gdLst/>
              <a:ahLst/>
              <a:cxnLst/>
              <a:rect l="l" t="t" r="r" b="b"/>
              <a:pathLst>
                <a:path w="14654" h="7363" extrusionOk="0">
                  <a:moveTo>
                    <a:pt x="0" y="1"/>
                  </a:moveTo>
                  <a:lnTo>
                    <a:pt x="95" y="56"/>
                  </a:lnTo>
                  <a:lnTo>
                    <a:pt x="142" y="63"/>
                  </a:lnTo>
                  <a:lnTo>
                    <a:pt x="201" y="70"/>
                  </a:lnTo>
                  <a:lnTo>
                    <a:pt x="260" y="91"/>
                  </a:lnTo>
                  <a:lnTo>
                    <a:pt x="367" y="125"/>
                  </a:lnTo>
                  <a:lnTo>
                    <a:pt x="556" y="215"/>
                  </a:lnTo>
                  <a:lnTo>
                    <a:pt x="592" y="229"/>
                  </a:lnTo>
                  <a:lnTo>
                    <a:pt x="816" y="249"/>
                  </a:lnTo>
                  <a:lnTo>
                    <a:pt x="1928" y="533"/>
                  </a:lnTo>
                  <a:lnTo>
                    <a:pt x="2224" y="650"/>
                  </a:lnTo>
                  <a:lnTo>
                    <a:pt x="2389" y="698"/>
                  </a:lnTo>
                  <a:lnTo>
                    <a:pt x="2732" y="760"/>
                  </a:lnTo>
                  <a:lnTo>
                    <a:pt x="2779" y="760"/>
                  </a:lnTo>
                  <a:lnTo>
                    <a:pt x="2815" y="760"/>
                  </a:lnTo>
                  <a:lnTo>
                    <a:pt x="2862" y="760"/>
                  </a:lnTo>
                  <a:lnTo>
                    <a:pt x="2898" y="781"/>
                  </a:lnTo>
                  <a:lnTo>
                    <a:pt x="3193" y="968"/>
                  </a:lnTo>
                  <a:lnTo>
                    <a:pt x="3489" y="1113"/>
                  </a:lnTo>
                  <a:lnTo>
                    <a:pt x="3631" y="1161"/>
                  </a:lnTo>
                  <a:lnTo>
                    <a:pt x="3773" y="1189"/>
                  </a:lnTo>
                  <a:lnTo>
                    <a:pt x="3856" y="1175"/>
                  </a:lnTo>
                  <a:lnTo>
                    <a:pt x="3891" y="1140"/>
                  </a:lnTo>
                  <a:lnTo>
                    <a:pt x="3927" y="1113"/>
                  </a:lnTo>
                  <a:lnTo>
                    <a:pt x="4069" y="1057"/>
                  </a:lnTo>
                  <a:lnTo>
                    <a:pt x="4116" y="1044"/>
                  </a:lnTo>
                  <a:lnTo>
                    <a:pt x="4163" y="1044"/>
                  </a:lnTo>
                  <a:lnTo>
                    <a:pt x="4766" y="1127"/>
                  </a:lnTo>
                  <a:lnTo>
                    <a:pt x="4826" y="1140"/>
                  </a:lnTo>
                  <a:lnTo>
                    <a:pt x="4991" y="1285"/>
                  </a:lnTo>
                  <a:lnTo>
                    <a:pt x="5074" y="1299"/>
                  </a:lnTo>
                  <a:lnTo>
                    <a:pt x="5169" y="1292"/>
                  </a:lnTo>
                  <a:lnTo>
                    <a:pt x="5239" y="1265"/>
                  </a:lnTo>
                  <a:lnTo>
                    <a:pt x="5417" y="1320"/>
                  </a:lnTo>
                  <a:lnTo>
                    <a:pt x="5511" y="1334"/>
                  </a:lnTo>
                  <a:lnTo>
                    <a:pt x="5559" y="1299"/>
                  </a:lnTo>
                  <a:lnTo>
                    <a:pt x="5571" y="1285"/>
                  </a:lnTo>
                  <a:lnTo>
                    <a:pt x="5630" y="1272"/>
                  </a:lnTo>
                  <a:lnTo>
                    <a:pt x="5677" y="1265"/>
                  </a:lnTo>
                  <a:lnTo>
                    <a:pt x="5724" y="1265"/>
                  </a:lnTo>
                  <a:lnTo>
                    <a:pt x="5748" y="1278"/>
                  </a:lnTo>
                  <a:lnTo>
                    <a:pt x="5831" y="1361"/>
                  </a:lnTo>
                  <a:lnTo>
                    <a:pt x="5854" y="1368"/>
                  </a:lnTo>
                  <a:lnTo>
                    <a:pt x="5878" y="1361"/>
                  </a:lnTo>
                  <a:lnTo>
                    <a:pt x="5902" y="1348"/>
                  </a:lnTo>
                  <a:lnTo>
                    <a:pt x="5937" y="1341"/>
                  </a:lnTo>
                  <a:lnTo>
                    <a:pt x="5949" y="1341"/>
                  </a:lnTo>
                  <a:lnTo>
                    <a:pt x="5949" y="1348"/>
                  </a:lnTo>
                  <a:lnTo>
                    <a:pt x="5973" y="1354"/>
                  </a:lnTo>
                  <a:lnTo>
                    <a:pt x="5996" y="1354"/>
                  </a:lnTo>
                  <a:lnTo>
                    <a:pt x="6150" y="1341"/>
                  </a:lnTo>
                  <a:lnTo>
                    <a:pt x="6186" y="1341"/>
                  </a:lnTo>
                  <a:lnTo>
                    <a:pt x="6209" y="1348"/>
                  </a:lnTo>
                  <a:lnTo>
                    <a:pt x="6268" y="1375"/>
                  </a:lnTo>
                  <a:lnTo>
                    <a:pt x="6292" y="1382"/>
                  </a:lnTo>
                  <a:lnTo>
                    <a:pt x="6328" y="1389"/>
                  </a:lnTo>
                  <a:lnTo>
                    <a:pt x="6351" y="1382"/>
                  </a:lnTo>
                  <a:lnTo>
                    <a:pt x="6446" y="1354"/>
                  </a:lnTo>
                  <a:lnTo>
                    <a:pt x="6458" y="1292"/>
                  </a:lnTo>
                  <a:lnTo>
                    <a:pt x="6458" y="1278"/>
                  </a:lnTo>
                  <a:lnTo>
                    <a:pt x="6493" y="1265"/>
                  </a:lnTo>
                  <a:lnTo>
                    <a:pt x="6529" y="1272"/>
                  </a:lnTo>
                  <a:lnTo>
                    <a:pt x="6552" y="1272"/>
                  </a:lnTo>
                  <a:lnTo>
                    <a:pt x="6576" y="1272"/>
                  </a:lnTo>
                  <a:lnTo>
                    <a:pt x="6576" y="1258"/>
                  </a:lnTo>
                  <a:lnTo>
                    <a:pt x="6576" y="1244"/>
                  </a:lnTo>
                  <a:lnTo>
                    <a:pt x="6576" y="1223"/>
                  </a:lnTo>
                  <a:lnTo>
                    <a:pt x="6600" y="1202"/>
                  </a:lnTo>
                  <a:lnTo>
                    <a:pt x="6600" y="1189"/>
                  </a:lnTo>
                  <a:lnTo>
                    <a:pt x="6611" y="1175"/>
                  </a:lnTo>
                  <a:lnTo>
                    <a:pt x="6682" y="1127"/>
                  </a:lnTo>
                  <a:lnTo>
                    <a:pt x="6694" y="1113"/>
                  </a:lnTo>
                  <a:lnTo>
                    <a:pt x="6694" y="1099"/>
                  </a:lnTo>
                  <a:lnTo>
                    <a:pt x="6706" y="1092"/>
                  </a:lnTo>
                  <a:lnTo>
                    <a:pt x="6730" y="1092"/>
                  </a:lnTo>
                  <a:lnTo>
                    <a:pt x="6789" y="1092"/>
                  </a:lnTo>
                  <a:lnTo>
                    <a:pt x="7120" y="878"/>
                  </a:lnTo>
                  <a:lnTo>
                    <a:pt x="7380" y="602"/>
                  </a:lnTo>
                  <a:lnTo>
                    <a:pt x="7558" y="505"/>
                  </a:lnTo>
                  <a:lnTo>
                    <a:pt x="7581" y="477"/>
                  </a:lnTo>
                  <a:lnTo>
                    <a:pt x="7605" y="408"/>
                  </a:lnTo>
                  <a:lnTo>
                    <a:pt x="7640" y="450"/>
                  </a:lnTo>
                  <a:lnTo>
                    <a:pt x="7770" y="981"/>
                  </a:lnTo>
                  <a:lnTo>
                    <a:pt x="7901" y="1465"/>
                  </a:lnTo>
                  <a:lnTo>
                    <a:pt x="7912" y="1520"/>
                  </a:lnTo>
                  <a:lnTo>
                    <a:pt x="7936" y="1541"/>
                  </a:lnTo>
                  <a:lnTo>
                    <a:pt x="7960" y="1548"/>
                  </a:lnTo>
                  <a:lnTo>
                    <a:pt x="8019" y="1534"/>
                  </a:lnTo>
                  <a:lnTo>
                    <a:pt x="8113" y="1493"/>
                  </a:lnTo>
                  <a:lnTo>
                    <a:pt x="8161" y="1479"/>
                  </a:lnTo>
                  <a:lnTo>
                    <a:pt x="8184" y="1472"/>
                  </a:lnTo>
                  <a:lnTo>
                    <a:pt x="8208" y="1444"/>
                  </a:lnTo>
                  <a:lnTo>
                    <a:pt x="8244" y="1423"/>
                  </a:lnTo>
                  <a:lnTo>
                    <a:pt x="8338" y="1403"/>
                  </a:lnTo>
                  <a:lnTo>
                    <a:pt x="8799" y="1334"/>
                  </a:lnTo>
                  <a:lnTo>
                    <a:pt x="9048" y="1348"/>
                  </a:lnTo>
                  <a:lnTo>
                    <a:pt x="9142" y="1396"/>
                  </a:lnTo>
                  <a:lnTo>
                    <a:pt x="9201" y="1410"/>
                  </a:lnTo>
                  <a:lnTo>
                    <a:pt x="9261" y="1417"/>
                  </a:lnTo>
                  <a:lnTo>
                    <a:pt x="9320" y="1410"/>
                  </a:lnTo>
                  <a:lnTo>
                    <a:pt x="9367" y="1396"/>
                  </a:lnTo>
                  <a:lnTo>
                    <a:pt x="9426" y="1382"/>
                  </a:lnTo>
                  <a:lnTo>
                    <a:pt x="9462" y="1368"/>
                  </a:lnTo>
                  <a:lnTo>
                    <a:pt x="9497" y="1354"/>
                  </a:lnTo>
                  <a:lnTo>
                    <a:pt x="9521" y="1341"/>
                  </a:lnTo>
                  <a:lnTo>
                    <a:pt x="9521" y="1313"/>
                  </a:lnTo>
                  <a:lnTo>
                    <a:pt x="9604" y="1202"/>
                  </a:lnTo>
                  <a:lnTo>
                    <a:pt x="9627" y="1140"/>
                  </a:lnTo>
                  <a:lnTo>
                    <a:pt x="9627" y="1113"/>
                  </a:lnTo>
                  <a:lnTo>
                    <a:pt x="9639" y="1092"/>
                  </a:lnTo>
                  <a:lnTo>
                    <a:pt x="9698" y="1051"/>
                  </a:lnTo>
                  <a:lnTo>
                    <a:pt x="9746" y="1016"/>
                  </a:lnTo>
                  <a:lnTo>
                    <a:pt x="9781" y="975"/>
                  </a:lnTo>
                  <a:lnTo>
                    <a:pt x="9816" y="961"/>
                  </a:lnTo>
                  <a:lnTo>
                    <a:pt x="9852" y="961"/>
                  </a:lnTo>
                  <a:lnTo>
                    <a:pt x="9911" y="961"/>
                  </a:lnTo>
                  <a:lnTo>
                    <a:pt x="9947" y="940"/>
                  </a:lnTo>
                  <a:lnTo>
                    <a:pt x="9958" y="926"/>
                  </a:lnTo>
                  <a:lnTo>
                    <a:pt x="9994" y="912"/>
                  </a:lnTo>
                  <a:lnTo>
                    <a:pt x="10029" y="899"/>
                  </a:lnTo>
                  <a:lnTo>
                    <a:pt x="10065" y="892"/>
                  </a:lnTo>
                  <a:lnTo>
                    <a:pt x="10112" y="899"/>
                  </a:lnTo>
                  <a:lnTo>
                    <a:pt x="10159" y="919"/>
                  </a:lnTo>
                  <a:lnTo>
                    <a:pt x="10207" y="968"/>
                  </a:lnTo>
                  <a:lnTo>
                    <a:pt x="10230" y="995"/>
                  </a:lnTo>
                  <a:lnTo>
                    <a:pt x="10313" y="1023"/>
                  </a:lnTo>
                  <a:lnTo>
                    <a:pt x="10408" y="1051"/>
                  </a:lnTo>
                  <a:lnTo>
                    <a:pt x="10443" y="1064"/>
                  </a:lnTo>
                  <a:lnTo>
                    <a:pt x="10479" y="1092"/>
                  </a:lnTo>
                  <a:lnTo>
                    <a:pt x="10502" y="1113"/>
                  </a:lnTo>
                  <a:lnTo>
                    <a:pt x="10514" y="1161"/>
                  </a:lnTo>
                  <a:lnTo>
                    <a:pt x="10455" y="1189"/>
                  </a:lnTo>
                  <a:lnTo>
                    <a:pt x="10420" y="1313"/>
                  </a:lnTo>
                  <a:lnTo>
                    <a:pt x="10420" y="1354"/>
                  </a:lnTo>
                  <a:lnTo>
                    <a:pt x="10420" y="1375"/>
                  </a:lnTo>
                  <a:lnTo>
                    <a:pt x="10420" y="1396"/>
                  </a:lnTo>
                  <a:lnTo>
                    <a:pt x="10349" y="1437"/>
                  </a:lnTo>
                  <a:lnTo>
                    <a:pt x="10325" y="1472"/>
                  </a:lnTo>
                  <a:lnTo>
                    <a:pt x="10325" y="1506"/>
                  </a:lnTo>
                  <a:lnTo>
                    <a:pt x="10313" y="1527"/>
                  </a:lnTo>
                  <a:lnTo>
                    <a:pt x="10278" y="1603"/>
                  </a:lnTo>
                  <a:lnTo>
                    <a:pt x="10384" y="1603"/>
                  </a:lnTo>
                  <a:lnTo>
                    <a:pt x="10431" y="1596"/>
                  </a:lnTo>
                  <a:lnTo>
                    <a:pt x="10514" y="1596"/>
                  </a:lnTo>
                  <a:lnTo>
                    <a:pt x="10550" y="1617"/>
                  </a:lnTo>
                  <a:lnTo>
                    <a:pt x="10585" y="1638"/>
                  </a:lnTo>
                  <a:lnTo>
                    <a:pt x="10845" y="1700"/>
                  </a:lnTo>
                  <a:lnTo>
                    <a:pt x="10916" y="1714"/>
                  </a:lnTo>
                  <a:lnTo>
                    <a:pt x="10999" y="1734"/>
                  </a:lnTo>
                  <a:lnTo>
                    <a:pt x="11035" y="1783"/>
                  </a:lnTo>
                  <a:lnTo>
                    <a:pt x="11070" y="1803"/>
                  </a:lnTo>
                  <a:lnTo>
                    <a:pt x="11141" y="1817"/>
                  </a:lnTo>
                  <a:lnTo>
                    <a:pt x="11188" y="1817"/>
                  </a:lnTo>
                  <a:lnTo>
                    <a:pt x="11248" y="1824"/>
                  </a:lnTo>
                  <a:lnTo>
                    <a:pt x="11319" y="1845"/>
                  </a:lnTo>
                  <a:lnTo>
                    <a:pt x="11378" y="1886"/>
                  </a:lnTo>
                  <a:lnTo>
                    <a:pt x="11508" y="1935"/>
                  </a:lnTo>
                  <a:lnTo>
                    <a:pt x="11697" y="2045"/>
                  </a:lnTo>
                  <a:lnTo>
                    <a:pt x="11815" y="2038"/>
                  </a:lnTo>
                  <a:lnTo>
                    <a:pt x="12028" y="2011"/>
                  </a:lnTo>
                  <a:lnTo>
                    <a:pt x="12075" y="2031"/>
                  </a:lnTo>
                  <a:lnTo>
                    <a:pt x="12158" y="2128"/>
                  </a:lnTo>
                  <a:lnTo>
                    <a:pt x="12206" y="2169"/>
                  </a:lnTo>
                  <a:lnTo>
                    <a:pt x="12300" y="2238"/>
                  </a:lnTo>
                  <a:lnTo>
                    <a:pt x="12371" y="2280"/>
                  </a:lnTo>
                  <a:lnTo>
                    <a:pt x="12407" y="2308"/>
                  </a:lnTo>
                  <a:lnTo>
                    <a:pt x="12407" y="2328"/>
                  </a:lnTo>
                  <a:lnTo>
                    <a:pt x="12407" y="2356"/>
                  </a:lnTo>
                  <a:lnTo>
                    <a:pt x="12442" y="2404"/>
                  </a:lnTo>
                  <a:lnTo>
                    <a:pt x="12513" y="2480"/>
                  </a:lnTo>
                  <a:lnTo>
                    <a:pt x="12761" y="2660"/>
                  </a:lnTo>
                  <a:lnTo>
                    <a:pt x="12809" y="2722"/>
                  </a:lnTo>
                  <a:lnTo>
                    <a:pt x="12832" y="2743"/>
                  </a:lnTo>
                  <a:lnTo>
                    <a:pt x="12844" y="2756"/>
                  </a:lnTo>
                  <a:lnTo>
                    <a:pt x="12856" y="2770"/>
                  </a:lnTo>
                  <a:lnTo>
                    <a:pt x="12891" y="2784"/>
                  </a:lnTo>
                  <a:lnTo>
                    <a:pt x="12998" y="2777"/>
                  </a:lnTo>
                  <a:lnTo>
                    <a:pt x="13116" y="2715"/>
                  </a:lnTo>
                  <a:lnTo>
                    <a:pt x="13128" y="2784"/>
                  </a:lnTo>
                  <a:lnTo>
                    <a:pt x="13211" y="2901"/>
                  </a:lnTo>
                  <a:lnTo>
                    <a:pt x="13294" y="2984"/>
                  </a:lnTo>
                  <a:lnTo>
                    <a:pt x="13577" y="3205"/>
                  </a:lnTo>
                  <a:lnTo>
                    <a:pt x="13625" y="3288"/>
                  </a:lnTo>
                  <a:lnTo>
                    <a:pt x="13648" y="3378"/>
                  </a:lnTo>
                  <a:lnTo>
                    <a:pt x="13660" y="3564"/>
                  </a:lnTo>
                  <a:lnTo>
                    <a:pt x="13684" y="3640"/>
                  </a:lnTo>
                  <a:lnTo>
                    <a:pt x="13719" y="3709"/>
                  </a:lnTo>
                  <a:lnTo>
                    <a:pt x="13826" y="3820"/>
                  </a:lnTo>
                  <a:lnTo>
                    <a:pt x="13897" y="3855"/>
                  </a:lnTo>
                  <a:lnTo>
                    <a:pt x="14086" y="3924"/>
                  </a:lnTo>
                  <a:lnTo>
                    <a:pt x="14181" y="3986"/>
                  </a:lnTo>
                  <a:lnTo>
                    <a:pt x="14287" y="4013"/>
                  </a:lnTo>
                  <a:lnTo>
                    <a:pt x="14382" y="4048"/>
                  </a:lnTo>
                  <a:lnTo>
                    <a:pt x="14417" y="4082"/>
                  </a:lnTo>
                  <a:lnTo>
                    <a:pt x="14547" y="4214"/>
                  </a:lnTo>
                  <a:lnTo>
                    <a:pt x="14654" y="4386"/>
                  </a:lnTo>
                  <a:lnTo>
                    <a:pt x="14654" y="4400"/>
                  </a:lnTo>
                  <a:lnTo>
                    <a:pt x="14275" y="4469"/>
                  </a:lnTo>
                  <a:lnTo>
                    <a:pt x="14098" y="4490"/>
                  </a:lnTo>
                  <a:lnTo>
                    <a:pt x="14015" y="4497"/>
                  </a:lnTo>
                  <a:lnTo>
                    <a:pt x="13944" y="4518"/>
                  </a:lnTo>
                  <a:lnTo>
                    <a:pt x="13897" y="4545"/>
                  </a:lnTo>
                  <a:lnTo>
                    <a:pt x="13861" y="4580"/>
                  </a:lnTo>
                  <a:lnTo>
                    <a:pt x="13755" y="4745"/>
                  </a:lnTo>
                  <a:lnTo>
                    <a:pt x="13696" y="4794"/>
                  </a:lnTo>
                  <a:lnTo>
                    <a:pt x="13625" y="4835"/>
                  </a:lnTo>
                  <a:lnTo>
                    <a:pt x="13554" y="4870"/>
                  </a:lnTo>
                  <a:lnTo>
                    <a:pt x="13506" y="4911"/>
                  </a:lnTo>
                  <a:lnTo>
                    <a:pt x="13506" y="4994"/>
                  </a:lnTo>
                  <a:lnTo>
                    <a:pt x="13719" y="5484"/>
                  </a:lnTo>
                  <a:lnTo>
                    <a:pt x="13743" y="5602"/>
                  </a:lnTo>
                  <a:lnTo>
                    <a:pt x="13743" y="5671"/>
                  </a:lnTo>
                  <a:lnTo>
                    <a:pt x="13731" y="5747"/>
                  </a:lnTo>
                  <a:lnTo>
                    <a:pt x="13696" y="5816"/>
                  </a:lnTo>
                  <a:lnTo>
                    <a:pt x="13637" y="5871"/>
                  </a:lnTo>
                  <a:lnTo>
                    <a:pt x="13400" y="6023"/>
                  </a:lnTo>
                  <a:lnTo>
                    <a:pt x="13341" y="6071"/>
                  </a:lnTo>
                  <a:lnTo>
                    <a:pt x="13305" y="6120"/>
                  </a:lnTo>
                  <a:lnTo>
                    <a:pt x="13305" y="6161"/>
                  </a:lnTo>
                  <a:lnTo>
                    <a:pt x="13329" y="6203"/>
                  </a:lnTo>
                  <a:lnTo>
                    <a:pt x="13388" y="6251"/>
                  </a:lnTo>
                  <a:lnTo>
                    <a:pt x="13471" y="6306"/>
                  </a:lnTo>
                  <a:lnTo>
                    <a:pt x="13542" y="6362"/>
                  </a:lnTo>
                  <a:lnTo>
                    <a:pt x="13577" y="6431"/>
                  </a:lnTo>
                  <a:lnTo>
                    <a:pt x="13577" y="6507"/>
                  </a:lnTo>
                  <a:lnTo>
                    <a:pt x="13542" y="6610"/>
                  </a:lnTo>
                  <a:lnTo>
                    <a:pt x="13459" y="6714"/>
                  </a:lnTo>
                  <a:lnTo>
                    <a:pt x="13329" y="6810"/>
                  </a:lnTo>
                  <a:lnTo>
                    <a:pt x="13175" y="6873"/>
                  </a:lnTo>
                  <a:lnTo>
                    <a:pt x="10916" y="7342"/>
                  </a:lnTo>
                  <a:lnTo>
                    <a:pt x="10810" y="7349"/>
                  </a:lnTo>
                  <a:lnTo>
                    <a:pt x="10668" y="7349"/>
                  </a:lnTo>
                  <a:lnTo>
                    <a:pt x="10301" y="7328"/>
                  </a:lnTo>
                  <a:lnTo>
                    <a:pt x="9982" y="7363"/>
                  </a:lnTo>
                  <a:lnTo>
                    <a:pt x="9935" y="7322"/>
                  </a:lnTo>
                  <a:lnTo>
                    <a:pt x="9923" y="6244"/>
                  </a:lnTo>
                  <a:lnTo>
                    <a:pt x="9923" y="5961"/>
                  </a:lnTo>
                  <a:lnTo>
                    <a:pt x="9911" y="5871"/>
                  </a:lnTo>
                  <a:lnTo>
                    <a:pt x="9876" y="5850"/>
                  </a:lnTo>
                  <a:lnTo>
                    <a:pt x="9852" y="5809"/>
                  </a:lnTo>
                  <a:lnTo>
                    <a:pt x="9816" y="5781"/>
                  </a:lnTo>
                  <a:lnTo>
                    <a:pt x="9793" y="5768"/>
                  </a:lnTo>
                  <a:lnTo>
                    <a:pt x="9793" y="5747"/>
                  </a:lnTo>
                  <a:lnTo>
                    <a:pt x="9805" y="5733"/>
                  </a:lnTo>
                  <a:lnTo>
                    <a:pt x="9805" y="5705"/>
                  </a:lnTo>
                  <a:lnTo>
                    <a:pt x="9769" y="5685"/>
                  </a:lnTo>
                  <a:lnTo>
                    <a:pt x="9722" y="5671"/>
                  </a:lnTo>
                  <a:lnTo>
                    <a:pt x="9686" y="5664"/>
                  </a:lnTo>
                  <a:lnTo>
                    <a:pt x="9675" y="5664"/>
                  </a:lnTo>
                  <a:lnTo>
                    <a:pt x="9663" y="5678"/>
                  </a:lnTo>
                  <a:lnTo>
                    <a:pt x="9663" y="5699"/>
                  </a:lnTo>
                  <a:lnTo>
                    <a:pt x="9639" y="5712"/>
                  </a:lnTo>
                  <a:lnTo>
                    <a:pt x="9615" y="5719"/>
                  </a:lnTo>
                  <a:lnTo>
                    <a:pt x="9568" y="5712"/>
                  </a:lnTo>
                  <a:lnTo>
                    <a:pt x="9462" y="5671"/>
                  </a:lnTo>
                  <a:lnTo>
                    <a:pt x="9438" y="5671"/>
                  </a:lnTo>
                  <a:lnTo>
                    <a:pt x="9414" y="5685"/>
                  </a:lnTo>
                  <a:lnTo>
                    <a:pt x="9379" y="5726"/>
                  </a:lnTo>
                  <a:lnTo>
                    <a:pt x="9355" y="5740"/>
                  </a:lnTo>
                  <a:lnTo>
                    <a:pt x="9225" y="5726"/>
                  </a:lnTo>
                  <a:lnTo>
                    <a:pt x="9201" y="5733"/>
                  </a:lnTo>
                  <a:lnTo>
                    <a:pt x="9166" y="5747"/>
                  </a:lnTo>
                  <a:lnTo>
                    <a:pt x="9142" y="5747"/>
                  </a:lnTo>
                  <a:lnTo>
                    <a:pt x="9131" y="5733"/>
                  </a:lnTo>
                  <a:lnTo>
                    <a:pt x="9107" y="5664"/>
                  </a:lnTo>
                  <a:lnTo>
                    <a:pt x="9060" y="5712"/>
                  </a:lnTo>
                  <a:lnTo>
                    <a:pt x="9071" y="5740"/>
                  </a:lnTo>
                  <a:lnTo>
                    <a:pt x="9071" y="5768"/>
                  </a:lnTo>
                  <a:lnTo>
                    <a:pt x="9060" y="5781"/>
                  </a:lnTo>
                  <a:lnTo>
                    <a:pt x="9036" y="5788"/>
                  </a:lnTo>
                  <a:lnTo>
                    <a:pt x="9012" y="5774"/>
                  </a:lnTo>
                  <a:lnTo>
                    <a:pt x="8977" y="5754"/>
                  </a:lnTo>
                  <a:lnTo>
                    <a:pt x="8918" y="5754"/>
                  </a:lnTo>
                  <a:lnTo>
                    <a:pt x="8882" y="5768"/>
                  </a:lnTo>
                  <a:lnTo>
                    <a:pt x="8870" y="5788"/>
                  </a:lnTo>
                  <a:lnTo>
                    <a:pt x="8847" y="5788"/>
                  </a:lnTo>
                  <a:lnTo>
                    <a:pt x="8835" y="5774"/>
                  </a:lnTo>
                  <a:lnTo>
                    <a:pt x="8811" y="5754"/>
                  </a:lnTo>
                  <a:lnTo>
                    <a:pt x="8799" y="5733"/>
                  </a:lnTo>
                  <a:lnTo>
                    <a:pt x="8752" y="5733"/>
                  </a:lnTo>
                  <a:lnTo>
                    <a:pt x="8728" y="5747"/>
                  </a:lnTo>
                  <a:lnTo>
                    <a:pt x="8740" y="5774"/>
                  </a:lnTo>
                  <a:lnTo>
                    <a:pt x="8717" y="5788"/>
                  </a:lnTo>
                  <a:lnTo>
                    <a:pt x="8693" y="5788"/>
                  </a:lnTo>
                  <a:lnTo>
                    <a:pt x="8669" y="5768"/>
                  </a:lnTo>
                  <a:lnTo>
                    <a:pt x="8646" y="5754"/>
                  </a:lnTo>
                  <a:lnTo>
                    <a:pt x="8622" y="5747"/>
                  </a:lnTo>
                  <a:lnTo>
                    <a:pt x="8527" y="5768"/>
                  </a:lnTo>
                  <a:lnTo>
                    <a:pt x="8456" y="5761"/>
                  </a:lnTo>
                  <a:lnTo>
                    <a:pt x="8362" y="5754"/>
                  </a:lnTo>
                  <a:lnTo>
                    <a:pt x="8326" y="5740"/>
                  </a:lnTo>
                  <a:lnTo>
                    <a:pt x="8326" y="5726"/>
                  </a:lnTo>
                  <a:lnTo>
                    <a:pt x="8350" y="5705"/>
                  </a:lnTo>
                  <a:lnTo>
                    <a:pt x="8350" y="5692"/>
                  </a:lnTo>
                  <a:lnTo>
                    <a:pt x="8232" y="5657"/>
                  </a:lnTo>
                  <a:lnTo>
                    <a:pt x="8161" y="5671"/>
                  </a:lnTo>
                  <a:lnTo>
                    <a:pt x="8066" y="5664"/>
                  </a:lnTo>
                  <a:lnTo>
                    <a:pt x="8042" y="5671"/>
                  </a:lnTo>
                  <a:lnTo>
                    <a:pt x="8031" y="5685"/>
                  </a:lnTo>
                  <a:lnTo>
                    <a:pt x="8019" y="5705"/>
                  </a:lnTo>
                  <a:lnTo>
                    <a:pt x="7995" y="5719"/>
                  </a:lnTo>
                  <a:lnTo>
                    <a:pt x="7960" y="5719"/>
                  </a:lnTo>
                  <a:lnTo>
                    <a:pt x="7924" y="5705"/>
                  </a:lnTo>
                  <a:lnTo>
                    <a:pt x="7901" y="5692"/>
                  </a:lnTo>
                  <a:lnTo>
                    <a:pt x="7901" y="5657"/>
                  </a:lnTo>
                  <a:lnTo>
                    <a:pt x="7877" y="5643"/>
                  </a:lnTo>
                  <a:lnTo>
                    <a:pt x="7853" y="5650"/>
                  </a:lnTo>
                  <a:lnTo>
                    <a:pt x="7830" y="5657"/>
                  </a:lnTo>
                  <a:lnTo>
                    <a:pt x="7794" y="5671"/>
                  </a:lnTo>
                  <a:lnTo>
                    <a:pt x="7770" y="5664"/>
                  </a:lnTo>
                  <a:lnTo>
                    <a:pt x="7711" y="5636"/>
                  </a:lnTo>
                  <a:lnTo>
                    <a:pt x="7640" y="5602"/>
                  </a:lnTo>
                  <a:lnTo>
                    <a:pt x="7581" y="5588"/>
                  </a:lnTo>
                  <a:lnTo>
                    <a:pt x="7546" y="5588"/>
                  </a:lnTo>
                  <a:lnTo>
                    <a:pt x="7522" y="5602"/>
                  </a:lnTo>
                  <a:lnTo>
                    <a:pt x="7487" y="5609"/>
                  </a:lnTo>
                  <a:lnTo>
                    <a:pt x="7427" y="5588"/>
                  </a:lnTo>
                  <a:lnTo>
                    <a:pt x="7356" y="5553"/>
                  </a:lnTo>
                  <a:lnTo>
                    <a:pt x="7286" y="5533"/>
                  </a:lnTo>
                  <a:lnTo>
                    <a:pt x="7262" y="5505"/>
                  </a:lnTo>
                  <a:lnTo>
                    <a:pt x="7226" y="5491"/>
                  </a:lnTo>
                  <a:lnTo>
                    <a:pt x="7144" y="5478"/>
                  </a:lnTo>
                  <a:lnTo>
                    <a:pt x="7132" y="5457"/>
                  </a:lnTo>
                  <a:lnTo>
                    <a:pt x="7144" y="5436"/>
                  </a:lnTo>
                  <a:lnTo>
                    <a:pt x="7167" y="5422"/>
                  </a:lnTo>
                  <a:lnTo>
                    <a:pt x="7191" y="5415"/>
                  </a:lnTo>
                  <a:lnTo>
                    <a:pt x="7167" y="5374"/>
                  </a:lnTo>
                  <a:lnTo>
                    <a:pt x="7096" y="5353"/>
                  </a:lnTo>
                  <a:lnTo>
                    <a:pt x="7084" y="5332"/>
                  </a:lnTo>
                  <a:lnTo>
                    <a:pt x="7049" y="5298"/>
                  </a:lnTo>
                  <a:lnTo>
                    <a:pt x="6718" y="5194"/>
                  </a:lnTo>
                  <a:lnTo>
                    <a:pt x="6647" y="5181"/>
                  </a:lnTo>
                  <a:lnTo>
                    <a:pt x="6600" y="5181"/>
                  </a:lnTo>
                  <a:lnTo>
                    <a:pt x="6564" y="5215"/>
                  </a:lnTo>
                  <a:lnTo>
                    <a:pt x="6529" y="5229"/>
                  </a:lnTo>
                  <a:lnTo>
                    <a:pt x="6493" y="5263"/>
                  </a:lnTo>
                  <a:lnTo>
                    <a:pt x="6399" y="5277"/>
                  </a:lnTo>
                  <a:lnTo>
                    <a:pt x="6351" y="5243"/>
                  </a:lnTo>
                  <a:lnTo>
                    <a:pt x="6316" y="5194"/>
                  </a:lnTo>
                  <a:lnTo>
                    <a:pt x="6268" y="5167"/>
                  </a:lnTo>
                  <a:lnTo>
                    <a:pt x="6150" y="5153"/>
                  </a:lnTo>
                  <a:lnTo>
                    <a:pt x="6103" y="5167"/>
                  </a:lnTo>
                  <a:lnTo>
                    <a:pt x="6079" y="5243"/>
                  </a:lnTo>
                  <a:lnTo>
                    <a:pt x="6067" y="5257"/>
                  </a:lnTo>
                  <a:lnTo>
                    <a:pt x="6032" y="5270"/>
                  </a:lnTo>
                  <a:lnTo>
                    <a:pt x="5996" y="5263"/>
                  </a:lnTo>
                  <a:lnTo>
                    <a:pt x="5973" y="5167"/>
                  </a:lnTo>
                  <a:lnTo>
                    <a:pt x="5914" y="5139"/>
                  </a:lnTo>
                  <a:lnTo>
                    <a:pt x="5878" y="5153"/>
                  </a:lnTo>
                  <a:lnTo>
                    <a:pt x="5819" y="5215"/>
                  </a:lnTo>
                  <a:lnTo>
                    <a:pt x="5843" y="5215"/>
                  </a:lnTo>
                  <a:lnTo>
                    <a:pt x="5831" y="5222"/>
                  </a:lnTo>
                  <a:lnTo>
                    <a:pt x="5784" y="5229"/>
                  </a:lnTo>
                  <a:lnTo>
                    <a:pt x="5784" y="5167"/>
                  </a:lnTo>
                  <a:lnTo>
                    <a:pt x="5772" y="5118"/>
                  </a:lnTo>
                  <a:lnTo>
                    <a:pt x="5724" y="5091"/>
                  </a:lnTo>
                  <a:lnTo>
                    <a:pt x="5630" y="5091"/>
                  </a:lnTo>
                  <a:lnTo>
                    <a:pt x="5630" y="5077"/>
                  </a:lnTo>
                  <a:lnTo>
                    <a:pt x="5653" y="5070"/>
                  </a:lnTo>
                  <a:lnTo>
                    <a:pt x="5677" y="5063"/>
                  </a:lnTo>
                  <a:lnTo>
                    <a:pt x="5701" y="5049"/>
                  </a:lnTo>
                  <a:lnTo>
                    <a:pt x="5713" y="5036"/>
                  </a:lnTo>
                  <a:lnTo>
                    <a:pt x="5701" y="5015"/>
                  </a:lnTo>
                  <a:lnTo>
                    <a:pt x="5677" y="5015"/>
                  </a:lnTo>
                  <a:lnTo>
                    <a:pt x="5642" y="5029"/>
                  </a:lnTo>
                  <a:lnTo>
                    <a:pt x="5606" y="5029"/>
                  </a:lnTo>
                  <a:lnTo>
                    <a:pt x="5571" y="5036"/>
                  </a:lnTo>
                  <a:lnTo>
                    <a:pt x="5547" y="5036"/>
                  </a:lnTo>
                  <a:lnTo>
                    <a:pt x="5523" y="5036"/>
                  </a:lnTo>
                  <a:lnTo>
                    <a:pt x="5429" y="4994"/>
                  </a:lnTo>
                  <a:lnTo>
                    <a:pt x="5393" y="4987"/>
                  </a:lnTo>
                  <a:lnTo>
                    <a:pt x="5263" y="4980"/>
                  </a:lnTo>
                  <a:lnTo>
                    <a:pt x="5192" y="4973"/>
                  </a:lnTo>
                  <a:lnTo>
                    <a:pt x="5133" y="4953"/>
                  </a:lnTo>
                  <a:lnTo>
                    <a:pt x="4991" y="4877"/>
                  </a:lnTo>
                  <a:lnTo>
                    <a:pt x="4920" y="4870"/>
                  </a:lnTo>
                  <a:lnTo>
                    <a:pt x="4766" y="4925"/>
                  </a:lnTo>
                  <a:lnTo>
                    <a:pt x="4743" y="4877"/>
                  </a:lnTo>
                  <a:lnTo>
                    <a:pt x="4707" y="4849"/>
                  </a:lnTo>
                  <a:lnTo>
                    <a:pt x="4672" y="4842"/>
                  </a:lnTo>
                  <a:lnTo>
                    <a:pt x="4613" y="4877"/>
                  </a:lnTo>
                  <a:lnTo>
                    <a:pt x="4565" y="4953"/>
                  </a:lnTo>
                  <a:lnTo>
                    <a:pt x="4554" y="4966"/>
                  </a:lnTo>
                  <a:lnTo>
                    <a:pt x="4530" y="4925"/>
                  </a:lnTo>
                  <a:lnTo>
                    <a:pt x="4530" y="4877"/>
                  </a:lnTo>
                  <a:lnTo>
                    <a:pt x="4542" y="4856"/>
                  </a:lnTo>
                  <a:lnTo>
                    <a:pt x="4530" y="4835"/>
                  </a:lnTo>
                  <a:lnTo>
                    <a:pt x="4483" y="4815"/>
                  </a:lnTo>
                  <a:lnTo>
                    <a:pt x="4423" y="4801"/>
                  </a:lnTo>
                  <a:lnTo>
                    <a:pt x="4376" y="4794"/>
                  </a:lnTo>
                  <a:lnTo>
                    <a:pt x="4329" y="4794"/>
                  </a:lnTo>
                  <a:lnTo>
                    <a:pt x="4329" y="4801"/>
                  </a:lnTo>
                  <a:lnTo>
                    <a:pt x="4317" y="4745"/>
                  </a:lnTo>
                  <a:lnTo>
                    <a:pt x="4341" y="4704"/>
                  </a:lnTo>
                  <a:lnTo>
                    <a:pt x="4341" y="4663"/>
                  </a:lnTo>
                  <a:lnTo>
                    <a:pt x="4317" y="4628"/>
                  </a:lnTo>
                  <a:lnTo>
                    <a:pt x="4270" y="4614"/>
                  </a:lnTo>
                  <a:lnTo>
                    <a:pt x="4128" y="4600"/>
                  </a:lnTo>
                  <a:lnTo>
                    <a:pt x="4045" y="4587"/>
                  </a:lnTo>
                  <a:lnTo>
                    <a:pt x="3998" y="4600"/>
                  </a:lnTo>
                  <a:lnTo>
                    <a:pt x="3939" y="4649"/>
                  </a:lnTo>
                  <a:lnTo>
                    <a:pt x="3891" y="4676"/>
                  </a:lnTo>
                  <a:lnTo>
                    <a:pt x="3797" y="4690"/>
                  </a:lnTo>
                  <a:lnTo>
                    <a:pt x="3655" y="4697"/>
                  </a:lnTo>
                  <a:lnTo>
                    <a:pt x="3607" y="4718"/>
                  </a:lnTo>
                  <a:lnTo>
                    <a:pt x="3596" y="4711"/>
                  </a:lnTo>
                  <a:lnTo>
                    <a:pt x="3560" y="4739"/>
                  </a:lnTo>
                  <a:lnTo>
                    <a:pt x="3513" y="4739"/>
                  </a:lnTo>
                  <a:lnTo>
                    <a:pt x="3454" y="4732"/>
                  </a:lnTo>
                  <a:lnTo>
                    <a:pt x="3406" y="4725"/>
                  </a:lnTo>
                  <a:lnTo>
                    <a:pt x="3383" y="4725"/>
                  </a:lnTo>
                  <a:lnTo>
                    <a:pt x="3371" y="4711"/>
                  </a:lnTo>
                  <a:lnTo>
                    <a:pt x="3359" y="4711"/>
                  </a:lnTo>
                  <a:lnTo>
                    <a:pt x="3288" y="4704"/>
                  </a:lnTo>
                  <a:lnTo>
                    <a:pt x="2969" y="4669"/>
                  </a:lnTo>
                  <a:lnTo>
                    <a:pt x="2886" y="4642"/>
                  </a:lnTo>
                  <a:lnTo>
                    <a:pt x="2839" y="4621"/>
                  </a:lnTo>
                  <a:lnTo>
                    <a:pt x="2791" y="4600"/>
                  </a:lnTo>
                  <a:lnTo>
                    <a:pt x="2756" y="4600"/>
                  </a:lnTo>
                  <a:lnTo>
                    <a:pt x="2732" y="4621"/>
                  </a:lnTo>
                  <a:lnTo>
                    <a:pt x="2709" y="4690"/>
                  </a:lnTo>
                  <a:lnTo>
                    <a:pt x="2661" y="4697"/>
                  </a:lnTo>
                  <a:lnTo>
                    <a:pt x="2638" y="4676"/>
                  </a:lnTo>
                  <a:lnTo>
                    <a:pt x="2614" y="4635"/>
                  </a:lnTo>
                  <a:lnTo>
                    <a:pt x="2626" y="4566"/>
                  </a:lnTo>
                  <a:lnTo>
                    <a:pt x="2602" y="4552"/>
                  </a:lnTo>
                  <a:lnTo>
                    <a:pt x="2578" y="4559"/>
                  </a:lnTo>
                  <a:lnTo>
                    <a:pt x="2425" y="4635"/>
                  </a:lnTo>
                  <a:lnTo>
                    <a:pt x="2377" y="4649"/>
                  </a:lnTo>
                  <a:lnTo>
                    <a:pt x="2330" y="4635"/>
                  </a:lnTo>
                  <a:lnTo>
                    <a:pt x="2295" y="4614"/>
                  </a:lnTo>
                  <a:lnTo>
                    <a:pt x="2271" y="4600"/>
                  </a:lnTo>
                  <a:lnTo>
                    <a:pt x="2247" y="4594"/>
                  </a:lnTo>
                  <a:lnTo>
                    <a:pt x="2235" y="4607"/>
                  </a:lnTo>
                  <a:lnTo>
                    <a:pt x="2247" y="4669"/>
                  </a:lnTo>
                  <a:lnTo>
                    <a:pt x="2224" y="4697"/>
                  </a:lnTo>
                  <a:lnTo>
                    <a:pt x="2141" y="4704"/>
                  </a:lnTo>
                  <a:lnTo>
                    <a:pt x="1975" y="4656"/>
                  </a:lnTo>
                  <a:lnTo>
                    <a:pt x="1940" y="4635"/>
                  </a:lnTo>
                  <a:lnTo>
                    <a:pt x="1904" y="4614"/>
                  </a:lnTo>
                  <a:lnTo>
                    <a:pt x="1869" y="4607"/>
                  </a:lnTo>
                  <a:lnTo>
                    <a:pt x="1810" y="4607"/>
                  </a:lnTo>
                  <a:lnTo>
                    <a:pt x="1715" y="4594"/>
                  </a:lnTo>
                  <a:lnTo>
                    <a:pt x="1644" y="4607"/>
                  </a:lnTo>
                  <a:lnTo>
                    <a:pt x="1549" y="4621"/>
                  </a:lnTo>
                  <a:lnTo>
                    <a:pt x="1502" y="4614"/>
                  </a:lnTo>
                  <a:lnTo>
                    <a:pt x="1455" y="4566"/>
                  </a:lnTo>
                  <a:lnTo>
                    <a:pt x="1431" y="4566"/>
                  </a:lnTo>
                  <a:lnTo>
                    <a:pt x="1301" y="4614"/>
                  </a:lnTo>
                  <a:lnTo>
                    <a:pt x="1230" y="4635"/>
                  </a:lnTo>
                  <a:lnTo>
                    <a:pt x="1183" y="4628"/>
                  </a:lnTo>
                  <a:lnTo>
                    <a:pt x="1159" y="4607"/>
                  </a:lnTo>
                  <a:lnTo>
                    <a:pt x="1147" y="4587"/>
                  </a:lnTo>
                  <a:lnTo>
                    <a:pt x="1124" y="4566"/>
                  </a:lnTo>
                  <a:lnTo>
                    <a:pt x="1088" y="4573"/>
                  </a:lnTo>
                  <a:lnTo>
                    <a:pt x="1065" y="4587"/>
                  </a:lnTo>
                  <a:lnTo>
                    <a:pt x="1029" y="4607"/>
                  </a:lnTo>
                  <a:lnTo>
                    <a:pt x="994" y="4600"/>
                  </a:lnTo>
                  <a:lnTo>
                    <a:pt x="970" y="4580"/>
                  </a:lnTo>
                  <a:lnTo>
                    <a:pt x="946" y="4524"/>
                  </a:lnTo>
                  <a:lnTo>
                    <a:pt x="923" y="4504"/>
                  </a:lnTo>
                  <a:lnTo>
                    <a:pt x="887" y="4504"/>
                  </a:lnTo>
                  <a:lnTo>
                    <a:pt x="852" y="4518"/>
                  </a:lnTo>
                  <a:lnTo>
                    <a:pt x="840" y="4552"/>
                  </a:lnTo>
                  <a:lnTo>
                    <a:pt x="804" y="4580"/>
                  </a:lnTo>
                  <a:lnTo>
                    <a:pt x="781" y="4594"/>
                  </a:lnTo>
                  <a:lnTo>
                    <a:pt x="710" y="4594"/>
                  </a:lnTo>
                  <a:lnTo>
                    <a:pt x="674" y="4600"/>
                  </a:lnTo>
                  <a:lnTo>
                    <a:pt x="627" y="4614"/>
                  </a:lnTo>
                  <a:lnTo>
                    <a:pt x="592" y="4614"/>
                  </a:lnTo>
                  <a:lnTo>
                    <a:pt x="544" y="4607"/>
                  </a:lnTo>
                  <a:lnTo>
                    <a:pt x="414" y="4552"/>
                  </a:lnTo>
                  <a:lnTo>
                    <a:pt x="379" y="4552"/>
                  </a:lnTo>
                  <a:lnTo>
                    <a:pt x="331" y="4566"/>
                  </a:lnTo>
                  <a:lnTo>
                    <a:pt x="296" y="4587"/>
                  </a:lnTo>
                  <a:lnTo>
                    <a:pt x="249" y="4594"/>
                  </a:lnTo>
                  <a:lnTo>
                    <a:pt x="213" y="4580"/>
                  </a:lnTo>
                  <a:lnTo>
                    <a:pt x="189" y="4566"/>
                  </a:lnTo>
                  <a:lnTo>
                    <a:pt x="166" y="4573"/>
                  </a:lnTo>
                  <a:lnTo>
                    <a:pt x="83" y="4594"/>
                  </a:lnTo>
                  <a:lnTo>
                    <a:pt x="12" y="4587"/>
                  </a:lnTo>
                  <a:lnTo>
                    <a:pt x="12" y="3482"/>
                  </a:lnTo>
                  <a:lnTo>
                    <a:pt x="0" y="1"/>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4"/>
            <p:cNvSpPr/>
            <p:nvPr/>
          </p:nvSpPr>
          <p:spPr>
            <a:xfrm flipH="1">
              <a:off x="4106884" y="1398220"/>
              <a:ext cx="321859" cy="533969"/>
            </a:xfrm>
            <a:custGeom>
              <a:avLst/>
              <a:gdLst/>
              <a:ahLst/>
              <a:cxnLst/>
              <a:rect l="l" t="t" r="r" b="b"/>
              <a:pathLst>
                <a:path w="5287" h="5602" extrusionOk="0">
                  <a:moveTo>
                    <a:pt x="59" y="1886"/>
                  </a:moveTo>
                  <a:lnTo>
                    <a:pt x="95" y="1872"/>
                  </a:lnTo>
                  <a:lnTo>
                    <a:pt x="119" y="1859"/>
                  </a:lnTo>
                  <a:lnTo>
                    <a:pt x="130" y="1838"/>
                  </a:lnTo>
                  <a:lnTo>
                    <a:pt x="119" y="1803"/>
                  </a:lnTo>
                  <a:lnTo>
                    <a:pt x="119" y="1769"/>
                  </a:lnTo>
                  <a:lnTo>
                    <a:pt x="142" y="1686"/>
                  </a:lnTo>
                  <a:lnTo>
                    <a:pt x="166" y="1651"/>
                  </a:lnTo>
                  <a:lnTo>
                    <a:pt x="201" y="1610"/>
                  </a:lnTo>
                  <a:lnTo>
                    <a:pt x="95" y="1499"/>
                  </a:lnTo>
                  <a:lnTo>
                    <a:pt x="48" y="1472"/>
                  </a:lnTo>
                  <a:lnTo>
                    <a:pt x="0" y="1430"/>
                  </a:lnTo>
                  <a:lnTo>
                    <a:pt x="0" y="1396"/>
                  </a:lnTo>
                  <a:lnTo>
                    <a:pt x="48" y="1368"/>
                  </a:lnTo>
                  <a:lnTo>
                    <a:pt x="107" y="1354"/>
                  </a:lnTo>
                  <a:lnTo>
                    <a:pt x="166" y="1347"/>
                  </a:lnTo>
                  <a:lnTo>
                    <a:pt x="225" y="1341"/>
                  </a:lnTo>
                  <a:lnTo>
                    <a:pt x="284" y="1347"/>
                  </a:lnTo>
                  <a:lnTo>
                    <a:pt x="320" y="1334"/>
                  </a:lnTo>
                  <a:lnTo>
                    <a:pt x="296" y="1299"/>
                  </a:lnTo>
                  <a:lnTo>
                    <a:pt x="166" y="1189"/>
                  </a:lnTo>
                  <a:lnTo>
                    <a:pt x="166" y="1168"/>
                  </a:lnTo>
                  <a:lnTo>
                    <a:pt x="249" y="1002"/>
                  </a:lnTo>
                  <a:lnTo>
                    <a:pt x="260" y="905"/>
                  </a:lnTo>
                  <a:lnTo>
                    <a:pt x="284" y="878"/>
                  </a:lnTo>
                  <a:lnTo>
                    <a:pt x="331" y="836"/>
                  </a:lnTo>
                  <a:lnTo>
                    <a:pt x="331" y="816"/>
                  </a:lnTo>
                  <a:lnTo>
                    <a:pt x="331" y="795"/>
                  </a:lnTo>
                  <a:lnTo>
                    <a:pt x="308" y="740"/>
                  </a:lnTo>
                  <a:lnTo>
                    <a:pt x="284" y="705"/>
                  </a:lnTo>
                  <a:lnTo>
                    <a:pt x="284" y="588"/>
                  </a:lnTo>
                  <a:lnTo>
                    <a:pt x="272" y="560"/>
                  </a:lnTo>
                  <a:lnTo>
                    <a:pt x="272" y="533"/>
                  </a:lnTo>
                  <a:lnTo>
                    <a:pt x="284" y="498"/>
                  </a:lnTo>
                  <a:lnTo>
                    <a:pt x="284" y="484"/>
                  </a:lnTo>
                  <a:lnTo>
                    <a:pt x="260" y="477"/>
                  </a:lnTo>
                  <a:lnTo>
                    <a:pt x="237" y="470"/>
                  </a:lnTo>
                  <a:lnTo>
                    <a:pt x="213" y="463"/>
                  </a:lnTo>
                  <a:lnTo>
                    <a:pt x="190" y="457"/>
                  </a:lnTo>
                  <a:lnTo>
                    <a:pt x="142" y="415"/>
                  </a:lnTo>
                  <a:lnTo>
                    <a:pt x="119" y="408"/>
                  </a:lnTo>
                  <a:lnTo>
                    <a:pt x="95" y="401"/>
                  </a:lnTo>
                  <a:lnTo>
                    <a:pt x="71" y="381"/>
                  </a:lnTo>
                  <a:lnTo>
                    <a:pt x="0" y="249"/>
                  </a:lnTo>
                  <a:lnTo>
                    <a:pt x="12" y="194"/>
                  </a:lnTo>
                  <a:lnTo>
                    <a:pt x="12" y="187"/>
                  </a:lnTo>
                  <a:lnTo>
                    <a:pt x="12" y="187"/>
                  </a:lnTo>
                  <a:lnTo>
                    <a:pt x="119" y="187"/>
                  </a:lnTo>
                  <a:lnTo>
                    <a:pt x="544" y="208"/>
                  </a:lnTo>
                  <a:lnTo>
                    <a:pt x="1006" y="187"/>
                  </a:lnTo>
                  <a:lnTo>
                    <a:pt x="1159" y="160"/>
                  </a:lnTo>
                  <a:lnTo>
                    <a:pt x="1278" y="118"/>
                  </a:lnTo>
                  <a:lnTo>
                    <a:pt x="1455" y="97"/>
                  </a:lnTo>
                  <a:lnTo>
                    <a:pt x="1479" y="91"/>
                  </a:lnTo>
                  <a:lnTo>
                    <a:pt x="1550" y="49"/>
                  </a:lnTo>
                  <a:lnTo>
                    <a:pt x="1609" y="28"/>
                  </a:lnTo>
                  <a:lnTo>
                    <a:pt x="1692" y="8"/>
                  </a:lnTo>
                  <a:lnTo>
                    <a:pt x="1786" y="1"/>
                  </a:lnTo>
                  <a:lnTo>
                    <a:pt x="1810" y="8"/>
                  </a:lnTo>
                  <a:lnTo>
                    <a:pt x="1833" y="8"/>
                  </a:lnTo>
                  <a:lnTo>
                    <a:pt x="1857" y="21"/>
                  </a:lnTo>
                  <a:lnTo>
                    <a:pt x="1857" y="35"/>
                  </a:lnTo>
                  <a:lnTo>
                    <a:pt x="1893" y="35"/>
                  </a:lnTo>
                  <a:lnTo>
                    <a:pt x="1916" y="15"/>
                  </a:lnTo>
                  <a:lnTo>
                    <a:pt x="1940" y="28"/>
                  </a:lnTo>
                  <a:lnTo>
                    <a:pt x="1952" y="56"/>
                  </a:lnTo>
                  <a:lnTo>
                    <a:pt x="1987" y="63"/>
                  </a:lnTo>
                  <a:lnTo>
                    <a:pt x="2035" y="56"/>
                  </a:lnTo>
                  <a:lnTo>
                    <a:pt x="2058" y="21"/>
                  </a:lnTo>
                  <a:lnTo>
                    <a:pt x="2105" y="1"/>
                  </a:lnTo>
                  <a:lnTo>
                    <a:pt x="2105" y="49"/>
                  </a:lnTo>
                  <a:lnTo>
                    <a:pt x="2129" y="49"/>
                  </a:lnTo>
                  <a:lnTo>
                    <a:pt x="2129" y="42"/>
                  </a:lnTo>
                  <a:lnTo>
                    <a:pt x="2129" y="42"/>
                  </a:lnTo>
                  <a:lnTo>
                    <a:pt x="2141" y="42"/>
                  </a:lnTo>
                  <a:lnTo>
                    <a:pt x="2153" y="35"/>
                  </a:lnTo>
                  <a:lnTo>
                    <a:pt x="2165" y="49"/>
                  </a:lnTo>
                  <a:lnTo>
                    <a:pt x="2200" y="84"/>
                  </a:lnTo>
                  <a:lnTo>
                    <a:pt x="2224" y="56"/>
                  </a:lnTo>
                  <a:lnTo>
                    <a:pt x="2224" y="49"/>
                  </a:lnTo>
                  <a:lnTo>
                    <a:pt x="2224" y="35"/>
                  </a:lnTo>
                  <a:lnTo>
                    <a:pt x="2259" y="35"/>
                  </a:lnTo>
                  <a:lnTo>
                    <a:pt x="2247" y="91"/>
                  </a:lnTo>
                  <a:lnTo>
                    <a:pt x="2283" y="97"/>
                  </a:lnTo>
                  <a:lnTo>
                    <a:pt x="2330" y="91"/>
                  </a:lnTo>
                  <a:lnTo>
                    <a:pt x="2389" y="97"/>
                  </a:lnTo>
                  <a:lnTo>
                    <a:pt x="2437" y="153"/>
                  </a:lnTo>
                  <a:lnTo>
                    <a:pt x="2437" y="173"/>
                  </a:lnTo>
                  <a:lnTo>
                    <a:pt x="2448" y="187"/>
                  </a:lnTo>
                  <a:lnTo>
                    <a:pt x="2472" y="194"/>
                  </a:lnTo>
                  <a:lnTo>
                    <a:pt x="2496" y="208"/>
                  </a:lnTo>
                  <a:lnTo>
                    <a:pt x="2543" y="249"/>
                  </a:lnTo>
                  <a:lnTo>
                    <a:pt x="2567" y="270"/>
                  </a:lnTo>
                  <a:lnTo>
                    <a:pt x="2567" y="291"/>
                  </a:lnTo>
                  <a:lnTo>
                    <a:pt x="2567" y="298"/>
                  </a:lnTo>
                  <a:lnTo>
                    <a:pt x="2555" y="305"/>
                  </a:lnTo>
                  <a:lnTo>
                    <a:pt x="2543" y="312"/>
                  </a:lnTo>
                  <a:lnTo>
                    <a:pt x="2543" y="318"/>
                  </a:lnTo>
                  <a:lnTo>
                    <a:pt x="2555" y="332"/>
                  </a:lnTo>
                  <a:lnTo>
                    <a:pt x="2590" y="353"/>
                  </a:lnTo>
                  <a:lnTo>
                    <a:pt x="2590" y="360"/>
                  </a:lnTo>
                  <a:lnTo>
                    <a:pt x="2590" y="381"/>
                  </a:lnTo>
                  <a:lnTo>
                    <a:pt x="2555" y="422"/>
                  </a:lnTo>
                  <a:lnTo>
                    <a:pt x="2543" y="450"/>
                  </a:lnTo>
                  <a:lnTo>
                    <a:pt x="2543" y="470"/>
                  </a:lnTo>
                  <a:lnTo>
                    <a:pt x="2567" y="505"/>
                  </a:lnTo>
                  <a:lnTo>
                    <a:pt x="2567" y="533"/>
                  </a:lnTo>
                  <a:lnTo>
                    <a:pt x="2555" y="553"/>
                  </a:lnTo>
                  <a:lnTo>
                    <a:pt x="2508" y="595"/>
                  </a:lnTo>
                  <a:lnTo>
                    <a:pt x="2496" y="615"/>
                  </a:lnTo>
                  <a:lnTo>
                    <a:pt x="2508" y="636"/>
                  </a:lnTo>
                  <a:lnTo>
                    <a:pt x="2744" y="836"/>
                  </a:lnTo>
                  <a:lnTo>
                    <a:pt x="2780" y="892"/>
                  </a:lnTo>
                  <a:lnTo>
                    <a:pt x="2803" y="975"/>
                  </a:lnTo>
                  <a:lnTo>
                    <a:pt x="2815" y="988"/>
                  </a:lnTo>
                  <a:lnTo>
                    <a:pt x="2874" y="1030"/>
                  </a:lnTo>
                  <a:lnTo>
                    <a:pt x="2886" y="1037"/>
                  </a:lnTo>
                  <a:lnTo>
                    <a:pt x="2886" y="1057"/>
                  </a:lnTo>
                  <a:lnTo>
                    <a:pt x="2933" y="1106"/>
                  </a:lnTo>
                  <a:lnTo>
                    <a:pt x="2933" y="1168"/>
                  </a:lnTo>
                  <a:lnTo>
                    <a:pt x="2933" y="1189"/>
                  </a:lnTo>
                  <a:lnTo>
                    <a:pt x="3052" y="1306"/>
                  </a:lnTo>
                  <a:lnTo>
                    <a:pt x="3052" y="1327"/>
                  </a:lnTo>
                  <a:lnTo>
                    <a:pt x="3075" y="1334"/>
                  </a:lnTo>
                  <a:lnTo>
                    <a:pt x="3146" y="1375"/>
                  </a:lnTo>
                  <a:lnTo>
                    <a:pt x="3182" y="1389"/>
                  </a:lnTo>
                  <a:lnTo>
                    <a:pt x="3205" y="1389"/>
                  </a:lnTo>
                  <a:lnTo>
                    <a:pt x="3359" y="1396"/>
                  </a:lnTo>
                  <a:lnTo>
                    <a:pt x="3418" y="1389"/>
                  </a:lnTo>
                  <a:lnTo>
                    <a:pt x="3454" y="1361"/>
                  </a:lnTo>
                  <a:lnTo>
                    <a:pt x="3466" y="1251"/>
                  </a:lnTo>
                  <a:lnTo>
                    <a:pt x="3489" y="1209"/>
                  </a:lnTo>
                  <a:lnTo>
                    <a:pt x="3537" y="1175"/>
                  </a:lnTo>
                  <a:lnTo>
                    <a:pt x="3619" y="1168"/>
                  </a:lnTo>
                  <a:lnTo>
                    <a:pt x="3608" y="1196"/>
                  </a:lnTo>
                  <a:lnTo>
                    <a:pt x="3619" y="1216"/>
                  </a:lnTo>
                  <a:lnTo>
                    <a:pt x="3655" y="1237"/>
                  </a:lnTo>
                  <a:lnTo>
                    <a:pt x="3667" y="1265"/>
                  </a:lnTo>
                  <a:lnTo>
                    <a:pt x="3667" y="1299"/>
                  </a:lnTo>
                  <a:lnTo>
                    <a:pt x="3643" y="1320"/>
                  </a:lnTo>
                  <a:lnTo>
                    <a:pt x="3608" y="1327"/>
                  </a:lnTo>
                  <a:lnTo>
                    <a:pt x="3560" y="1313"/>
                  </a:lnTo>
                  <a:lnTo>
                    <a:pt x="3584" y="1354"/>
                  </a:lnTo>
                  <a:lnTo>
                    <a:pt x="3631" y="1368"/>
                  </a:lnTo>
                  <a:lnTo>
                    <a:pt x="3690" y="1375"/>
                  </a:lnTo>
                  <a:lnTo>
                    <a:pt x="3749" y="1354"/>
                  </a:lnTo>
                  <a:lnTo>
                    <a:pt x="3749" y="1272"/>
                  </a:lnTo>
                  <a:lnTo>
                    <a:pt x="3749" y="1251"/>
                  </a:lnTo>
                  <a:lnTo>
                    <a:pt x="3785" y="1251"/>
                  </a:lnTo>
                  <a:lnTo>
                    <a:pt x="3809" y="1237"/>
                  </a:lnTo>
                  <a:lnTo>
                    <a:pt x="3832" y="1223"/>
                  </a:lnTo>
                  <a:lnTo>
                    <a:pt x="3820" y="1202"/>
                  </a:lnTo>
                  <a:lnTo>
                    <a:pt x="3868" y="1223"/>
                  </a:lnTo>
                  <a:lnTo>
                    <a:pt x="3880" y="1265"/>
                  </a:lnTo>
                  <a:lnTo>
                    <a:pt x="3903" y="1299"/>
                  </a:lnTo>
                  <a:lnTo>
                    <a:pt x="3962" y="1313"/>
                  </a:lnTo>
                  <a:lnTo>
                    <a:pt x="3986" y="1299"/>
                  </a:lnTo>
                  <a:lnTo>
                    <a:pt x="3986" y="1265"/>
                  </a:lnTo>
                  <a:lnTo>
                    <a:pt x="3986" y="1196"/>
                  </a:lnTo>
                  <a:lnTo>
                    <a:pt x="3974" y="1161"/>
                  </a:lnTo>
                  <a:lnTo>
                    <a:pt x="3950" y="1120"/>
                  </a:lnTo>
                  <a:lnTo>
                    <a:pt x="3927" y="1078"/>
                  </a:lnTo>
                  <a:lnTo>
                    <a:pt x="3891" y="1071"/>
                  </a:lnTo>
                  <a:lnTo>
                    <a:pt x="3832" y="1085"/>
                  </a:lnTo>
                  <a:lnTo>
                    <a:pt x="3749" y="1085"/>
                  </a:lnTo>
                  <a:lnTo>
                    <a:pt x="3714" y="1106"/>
                  </a:lnTo>
                  <a:lnTo>
                    <a:pt x="3678" y="1078"/>
                  </a:lnTo>
                  <a:lnTo>
                    <a:pt x="3631" y="1099"/>
                  </a:lnTo>
                  <a:lnTo>
                    <a:pt x="3572" y="1140"/>
                  </a:lnTo>
                  <a:lnTo>
                    <a:pt x="3513" y="1154"/>
                  </a:lnTo>
                  <a:lnTo>
                    <a:pt x="3608" y="1051"/>
                  </a:lnTo>
                  <a:lnTo>
                    <a:pt x="3643" y="981"/>
                  </a:lnTo>
                  <a:lnTo>
                    <a:pt x="3631" y="954"/>
                  </a:lnTo>
                  <a:lnTo>
                    <a:pt x="3596" y="947"/>
                  </a:lnTo>
                  <a:lnTo>
                    <a:pt x="3596" y="919"/>
                  </a:lnTo>
                  <a:lnTo>
                    <a:pt x="3608" y="892"/>
                  </a:lnTo>
                  <a:lnTo>
                    <a:pt x="3596" y="878"/>
                  </a:lnTo>
                  <a:lnTo>
                    <a:pt x="3548" y="864"/>
                  </a:lnTo>
                  <a:lnTo>
                    <a:pt x="3513" y="864"/>
                  </a:lnTo>
                  <a:lnTo>
                    <a:pt x="3466" y="871"/>
                  </a:lnTo>
                  <a:lnTo>
                    <a:pt x="3418" y="878"/>
                  </a:lnTo>
                  <a:lnTo>
                    <a:pt x="3052" y="878"/>
                  </a:lnTo>
                  <a:lnTo>
                    <a:pt x="2862" y="857"/>
                  </a:lnTo>
                  <a:lnTo>
                    <a:pt x="2803" y="836"/>
                  </a:lnTo>
                  <a:lnTo>
                    <a:pt x="2957" y="843"/>
                  </a:lnTo>
                  <a:lnTo>
                    <a:pt x="3217" y="857"/>
                  </a:lnTo>
                  <a:lnTo>
                    <a:pt x="3466" y="843"/>
                  </a:lnTo>
                  <a:lnTo>
                    <a:pt x="3667" y="823"/>
                  </a:lnTo>
                  <a:lnTo>
                    <a:pt x="3856" y="795"/>
                  </a:lnTo>
                  <a:lnTo>
                    <a:pt x="4140" y="740"/>
                  </a:lnTo>
                  <a:lnTo>
                    <a:pt x="4506" y="650"/>
                  </a:lnTo>
                  <a:lnTo>
                    <a:pt x="4719" y="609"/>
                  </a:lnTo>
                  <a:lnTo>
                    <a:pt x="4802" y="595"/>
                  </a:lnTo>
                  <a:lnTo>
                    <a:pt x="4897" y="567"/>
                  </a:lnTo>
                  <a:lnTo>
                    <a:pt x="4920" y="581"/>
                  </a:lnTo>
                  <a:lnTo>
                    <a:pt x="4908" y="595"/>
                  </a:lnTo>
                  <a:lnTo>
                    <a:pt x="4908" y="615"/>
                  </a:lnTo>
                  <a:lnTo>
                    <a:pt x="4873" y="650"/>
                  </a:lnTo>
                  <a:lnTo>
                    <a:pt x="4719" y="733"/>
                  </a:lnTo>
                  <a:lnTo>
                    <a:pt x="4625" y="795"/>
                  </a:lnTo>
                  <a:lnTo>
                    <a:pt x="4601" y="830"/>
                  </a:lnTo>
                  <a:lnTo>
                    <a:pt x="4565" y="919"/>
                  </a:lnTo>
                  <a:lnTo>
                    <a:pt x="4530" y="947"/>
                  </a:lnTo>
                  <a:lnTo>
                    <a:pt x="4495" y="975"/>
                  </a:lnTo>
                  <a:lnTo>
                    <a:pt x="4459" y="1002"/>
                  </a:lnTo>
                  <a:lnTo>
                    <a:pt x="4435" y="1044"/>
                  </a:lnTo>
                  <a:lnTo>
                    <a:pt x="4459" y="1085"/>
                  </a:lnTo>
                  <a:lnTo>
                    <a:pt x="4495" y="1126"/>
                  </a:lnTo>
                  <a:lnTo>
                    <a:pt x="4506" y="1175"/>
                  </a:lnTo>
                  <a:lnTo>
                    <a:pt x="4506" y="1209"/>
                  </a:lnTo>
                  <a:lnTo>
                    <a:pt x="4435" y="1306"/>
                  </a:lnTo>
                  <a:lnTo>
                    <a:pt x="4435" y="1327"/>
                  </a:lnTo>
                  <a:lnTo>
                    <a:pt x="4424" y="1375"/>
                  </a:lnTo>
                  <a:lnTo>
                    <a:pt x="4459" y="1568"/>
                  </a:lnTo>
                  <a:lnTo>
                    <a:pt x="4447" y="1714"/>
                  </a:lnTo>
                  <a:lnTo>
                    <a:pt x="4459" y="1762"/>
                  </a:lnTo>
                  <a:lnTo>
                    <a:pt x="4530" y="1838"/>
                  </a:lnTo>
                  <a:lnTo>
                    <a:pt x="4755" y="1928"/>
                  </a:lnTo>
                  <a:lnTo>
                    <a:pt x="4826" y="2011"/>
                  </a:lnTo>
                  <a:lnTo>
                    <a:pt x="4838" y="2114"/>
                  </a:lnTo>
                  <a:lnTo>
                    <a:pt x="4861" y="2162"/>
                  </a:lnTo>
                  <a:lnTo>
                    <a:pt x="4908" y="2204"/>
                  </a:lnTo>
                  <a:lnTo>
                    <a:pt x="4968" y="2245"/>
                  </a:lnTo>
                  <a:lnTo>
                    <a:pt x="5180" y="2480"/>
                  </a:lnTo>
                  <a:lnTo>
                    <a:pt x="5204" y="2508"/>
                  </a:lnTo>
                  <a:lnTo>
                    <a:pt x="5228" y="2591"/>
                  </a:lnTo>
                  <a:lnTo>
                    <a:pt x="5275" y="2660"/>
                  </a:lnTo>
                  <a:lnTo>
                    <a:pt x="5287" y="2708"/>
                  </a:lnTo>
                  <a:lnTo>
                    <a:pt x="5275" y="2777"/>
                  </a:lnTo>
                  <a:lnTo>
                    <a:pt x="5228" y="2798"/>
                  </a:lnTo>
                  <a:lnTo>
                    <a:pt x="5169" y="2812"/>
                  </a:lnTo>
                  <a:lnTo>
                    <a:pt x="5098" y="2846"/>
                  </a:lnTo>
                  <a:lnTo>
                    <a:pt x="5062" y="2853"/>
                  </a:lnTo>
                  <a:lnTo>
                    <a:pt x="4956" y="2867"/>
                  </a:lnTo>
                  <a:lnTo>
                    <a:pt x="4932" y="2874"/>
                  </a:lnTo>
                  <a:lnTo>
                    <a:pt x="4908" y="2888"/>
                  </a:lnTo>
                  <a:lnTo>
                    <a:pt x="4873" y="2915"/>
                  </a:lnTo>
                  <a:lnTo>
                    <a:pt x="4826" y="2984"/>
                  </a:lnTo>
                  <a:lnTo>
                    <a:pt x="4814" y="2991"/>
                  </a:lnTo>
                  <a:lnTo>
                    <a:pt x="4778" y="2998"/>
                  </a:lnTo>
                  <a:lnTo>
                    <a:pt x="4755" y="3005"/>
                  </a:lnTo>
                  <a:lnTo>
                    <a:pt x="4743" y="3026"/>
                  </a:lnTo>
                  <a:lnTo>
                    <a:pt x="4755" y="3088"/>
                  </a:lnTo>
                  <a:lnTo>
                    <a:pt x="4778" y="3116"/>
                  </a:lnTo>
                  <a:lnTo>
                    <a:pt x="4826" y="3136"/>
                  </a:lnTo>
                  <a:lnTo>
                    <a:pt x="4956" y="3178"/>
                  </a:lnTo>
                  <a:lnTo>
                    <a:pt x="4991" y="3198"/>
                  </a:lnTo>
                  <a:lnTo>
                    <a:pt x="5015" y="3226"/>
                  </a:lnTo>
                  <a:lnTo>
                    <a:pt x="5027" y="3274"/>
                  </a:lnTo>
                  <a:lnTo>
                    <a:pt x="5027" y="3378"/>
                  </a:lnTo>
                  <a:lnTo>
                    <a:pt x="5015" y="3426"/>
                  </a:lnTo>
                  <a:lnTo>
                    <a:pt x="4979" y="3475"/>
                  </a:lnTo>
                  <a:lnTo>
                    <a:pt x="4944" y="3502"/>
                  </a:lnTo>
                  <a:lnTo>
                    <a:pt x="4814" y="3571"/>
                  </a:lnTo>
                  <a:lnTo>
                    <a:pt x="4790" y="3613"/>
                  </a:lnTo>
                  <a:lnTo>
                    <a:pt x="4802" y="3661"/>
                  </a:lnTo>
                  <a:lnTo>
                    <a:pt x="4838" y="3709"/>
                  </a:lnTo>
                  <a:lnTo>
                    <a:pt x="4849" y="3751"/>
                  </a:lnTo>
                  <a:lnTo>
                    <a:pt x="4838" y="3799"/>
                  </a:lnTo>
                  <a:lnTo>
                    <a:pt x="4802" y="3827"/>
                  </a:lnTo>
                  <a:lnTo>
                    <a:pt x="4707" y="3882"/>
                  </a:lnTo>
                  <a:lnTo>
                    <a:pt x="4660" y="3924"/>
                  </a:lnTo>
                  <a:lnTo>
                    <a:pt x="4648" y="3951"/>
                  </a:lnTo>
                  <a:lnTo>
                    <a:pt x="4696" y="4048"/>
                  </a:lnTo>
                  <a:lnTo>
                    <a:pt x="4755" y="4248"/>
                  </a:lnTo>
                  <a:lnTo>
                    <a:pt x="4731" y="4331"/>
                  </a:lnTo>
                  <a:lnTo>
                    <a:pt x="4613" y="4324"/>
                  </a:lnTo>
                  <a:lnTo>
                    <a:pt x="4589" y="4345"/>
                  </a:lnTo>
                  <a:lnTo>
                    <a:pt x="4506" y="4400"/>
                  </a:lnTo>
                  <a:lnTo>
                    <a:pt x="4459" y="4386"/>
                  </a:lnTo>
                  <a:lnTo>
                    <a:pt x="4412" y="4372"/>
                  </a:lnTo>
                  <a:lnTo>
                    <a:pt x="4353" y="4379"/>
                  </a:lnTo>
                  <a:lnTo>
                    <a:pt x="4305" y="4393"/>
                  </a:lnTo>
                  <a:lnTo>
                    <a:pt x="4293" y="4407"/>
                  </a:lnTo>
                  <a:lnTo>
                    <a:pt x="4270" y="4442"/>
                  </a:lnTo>
                  <a:lnTo>
                    <a:pt x="4258" y="4455"/>
                  </a:lnTo>
                  <a:lnTo>
                    <a:pt x="4234" y="4462"/>
                  </a:lnTo>
                  <a:lnTo>
                    <a:pt x="4187" y="4462"/>
                  </a:lnTo>
                  <a:lnTo>
                    <a:pt x="4163" y="4462"/>
                  </a:lnTo>
                  <a:lnTo>
                    <a:pt x="4104" y="4483"/>
                  </a:lnTo>
                  <a:lnTo>
                    <a:pt x="4069" y="4497"/>
                  </a:lnTo>
                  <a:lnTo>
                    <a:pt x="4069" y="4518"/>
                  </a:lnTo>
                  <a:lnTo>
                    <a:pt x="4057" y="4545"/>
                  </a:lnTo>
                  <a:lnTo>
                    <a:pt x="4033" y="4566"/>
                  </a:lnTo>
                  <a:lnTo>
                    <a:pt x="4010" y="4587"/>
                  </a:lnTo>
                  <a:lnTo>
                    <a:pt x="3986" y="4600"/>
                  </a:lnTo>
                  <a:lnTo>
                    <a:pt x="3856" y="4649"/>
                  </a:lnTo>
                  <a:lnTo>
                    <a:pt x="3797" y="4690"/>
                  </a:lnTo>
                  <a:lnTo>
                    <a:pt x="3761" y="4759"/>
                  </a:lnTo>
                  <a:lnTo>
                    <a:pt x="3738" y="4780"/>
                  </a:lnTo>
                  <a:lnTo>
                    <a:pt x="3702" y="4801"/>
                  </a:lnTo>
                  <a:lnTo>
                    <a:pt x="3667" y="4808"/>
                  </a:lnTo>
                  <a:lnTo>
                    <a:pt x="3631" y="4801"/>
                  </a:lnTo>
                  <a:lnTo>
                    <a:pt x="3608" y="4794"/>
                  </a:lnTo>
                  <a:lnTo>
                    <a:pt x="3584" y="4773"/>
                  </a:lnTo>
                  <a:lnTo>
                    <a:pt x="3560" y="4759"/>
                  </a:lnTo>
                  <a:lnTo>
                    <a:pt x="3501" y="4739"/>
                  </a:lnTo>
                  <a:lnTo>
                    <a:pt x="3442" y="4739"/>
                  </a:lnTo>
                  <a:lnTo>
                    <a:pt x="3312" y="4745"/>
                  </a:lnTo>
                  <a:lnTo>
                    <a:pt x="3300" y="4759"/>
                  </a:lnTo>
                  <a:lnTo>
                    <a:pt x="3276" y="4814"/>
                  </a:lnTo>
                  <a:lnTo>
                    <a:pt x="3253" y="4835"/>
                  </a:lnTo>
                  <a:lnTo>
                    <a:pt x="3205" y="4849"/>
                  </a:lnTo>
                  <a:lnTo>
                    <a:pt x="3170" y="4842"/>
                  </a:lnTo>
                  <a:lnTo>
                    <a:pt x="3134" y="4828"/>
                  </a:lnTo>
                  <a:lnTo>
                    <a:pt x="3087" y="4821"/>
                  </a:lnTo>
                  <a:lnTo>
                    <a:pt x="3016" y="4828"/>
                  </a:lnTo>
                  <a:lnTo>
                    <a:pt x="2933" y="4842"/>
                  </a:lnTo>
                  <a:lnTo>
                    <a:pt x="2862" y="4863"/>
                  </a:lnTo>
                  <a:lnTo>
                    <a:pt x="2827" y="4890"/>
                  </a:lnTo>
                  <a:lnTo>
                    <a:pt x="2827" y="4953"/>
                  </a:lnTo>
                  <a:lnTo>
                    <a:pt x="2791" y="4973"/>
                  </a:lnTo>
                  <a:lnTo>
                    <a:pt x="2650" y="4973"/>
                  </a:lnTo>
                  <a:lnTo>
                    <a:pt x="2579" y="5001"/>
                  </a:lnTo>
                  <a:lnTo>
                    <a:pt x="2484" y="5091"/>
                  </a:lnTo>
                  <a:lnTo>
                    <a:pt x="2425" y="5139"/>
                  </a:lnTo>
                  <a:lnTo>
                    <a:pt x="2259" y="5187"/>
                  </a:lnTo>
                  <a:lnTo>
                    <a:pt x="2212" y="5215"/>
                  </a:lnTo>
                  <a:lnTo>
                    <a:pt x="2259" y="5236"/>
                  </a:lnTo>
                  <a:lnTo>
                    <a:pt x="2153" y="5263"/>
                  </a:lnTo>
                  <a:lnTo>
                    <a:pt x="2023" y="5284"/>
                  </a:lnTo>
                  <a:lnTo>
                    <a:pt x="1904" y="5277"/>
                  </a:lnTo>
                  <a:lnTo>
                    <a:pt x="1833" y="5222"/>
                  </a:lnTo>
                  <a:lnTo>
                    <a:pt x="1798" y="5250"/>
                  </a:lnTo>
                  <a:lnTo>
                    <a:pt x="1739" y="5270"/>
                  </a:lnTo>
                  <a:lnTo>
                    <a:pt x="1715" y="5298"/>
                  </a:lnTo>
                  <a:lnTo>
                    <a:pt x="1727" y="5332"/>
                  </a:lnTo>
                  <a:lnTo>
                    <a:pt x="1609" y="5374"/>
                  </a:lnTo>
                  <a:lnTo>
                    <a:pt x="1289" y="5381"/>
                  </a:lnTo>
                  <a:lnTo>
                    <a:pt x="1183" y="5408"/>
                  </a:lnTo>
                  <a:lnTo>
                    <a:pt x="1230" y="5477"/>
                  </a:lnTo>
                  <a:lnTo>
                    <a:pt x="1218" y="5540"/>
                  </a:lnTo>
                  <a:lnTo>
                    <a:pt x="1171" y="5602"/>
                  </a:lnTo>
                  <a:lnTo>
                    <a:pt x="1077" y="5415"/>
                  </a:lnTo>
                  <a:lnTo>
                    <a:pt x="1041" y="5374"/>
                  </a:lnTo>
                  <a:lnTo>
                    <a:pt x="994" y="5312"/>
                  </a:lnTo>
                  <a:lnTo>
                    <a:pt x="911" y="5222"/>
                  </a:lnTo>
                  <a:lnTo>
                    <a:pt x="1006" y="5146"/>
                  </a:lnTo>
                  <a:lnTo>
                    <a:pt x="1112" y="5084"/>
                  </a:lnTo>
                  <a:lnTo>
                    <a:pt x="1159" y="5035"/>
                  </a:lnTo>
                  <a:lnTo>
                    <a:pt x="1183" y="4987"/>
                  </a:lnTo>
                  <a:lnTo>
                    <a:pt x="1183" y="4946"/>
                  </a:lnTo>
                  <a:lnTo>
                    <a:pt x="1207" y="4932"/>
                  </a:lnTo>
                  <a:lnTo>
                    <a:pt x="1230" y="4932"/>
                  </a:lnTo>
                  <a:lnTo>
                    <a:pt x="1266" y="4932"/>
                  </a:lnTo>
                  <a:lnTo>
                    <a:pt x="1301" y="4939"/>
                  </a:lnTo>
                  <a:lnTo>
                    <a:pt x="1443" y="4918"/>
                  </a:lnTo>
                  <a:lnTo>
                    <a:pt x="1490" y="4904"/>
                  </a:lnTo>
                  <a:lnTo>
                    <a:pt x="1514" y="4890"/>
                  </a:lnTo>
                  <a:lnTo>
                    <a:pt x="1526" y="4877"/>
                  </a:lnTo>
                  <a:lnTo>
                    <a:pt x="1526" y="4863"/>
                  </a:lnTo>
                  <a:lnTo>
                    <a:pt x="1526" y="4849"/>
                  </a:lnTo>
                  <a:lnTo>
                    <a:pt x="1526" y="4842"/>
                  </a:lnTo>
                  <a:lnTo>
                    <a:pt x="1514" y="4828"/>
                  </a:lnTo>
                  <a:lnTo>
                    <a:pt x="1490" y="4821"/>
                  </a:lnTo>
                  <a:lnTo>
                    <a:pt x="1490" y="4808"/>
                  </a:lnTo>
                  <a:lnTo>
                    <a:pt x="1479" y="4801"/>
                  </a:lnTo>
                  <a:lnTo>
                    <a:pt x="1490" y="4780"/>
                  </a:lnTo>
                  <a:lnTo>
                    <a:pt x="1490" y="4759"/>
                  </a:lnTo>
                  <a:lnTo>
                    <a:pt x="1502" y="4683"/>
                  </a:lnTo>
                  <a:lnTo>
                    <a:pt x="1514" y="4663"/>
                  </a:lnTo>
                  <a:lnTo>
                    <a:pt x="1538" y="4649"/>
                  </a:lnTo>
                  <a:lnTo>
                    <a:pt x="1573" y="4635"/>
                  </a:lnTo>
                  <a:lnTo>
                    <a:pt x="1609" y="4621"/>
                  </a:lnTo>
                  <a:lnTo>
                    <a:pt x="1644" y="4573"/>
                  </a:lnTo>
                  <a:lnTo>
                    <a:pt x="1680" y="4448"/>
                  </a:lnTo>
                  <a:lnTo>
                    <a:pt x="1739" y="4407"/>
                  </a:lnTo>
                  <a:lnTo>
                    <a:pt x="1822" y="4386"/>
                  </a:lnTo>
                  <a:lnTo>
                    <a:pt x="1987" y="4290"/>
                  </a:lnTo>
                  <a:lnTo>
                    <a:pt x="2188" y="4221"/>
                  </a:lnTo>
                  <a:lnTo>
                    <a:pt x="2082" y="4172"/>
                  </a:lnTo>
                  <a:lnTo>
                    <a:pt x="1893" y="4048"/>
                  </a:lnTo>
                  <a:lnTo>
                    <a:pt x="1833" y="4027"/>
                  </a:lnTo>
                  <a:lnTo>
                    <a:pt x="1774" y="4013"/>
                  </a:lnTo>
                  <a:lnTo>
                    <a:pt x="1692" y="4006"/>
                  </a:lnTo>
                  <a:lnTo>
                    <a:pt x="1656" y="4006"/>
                  </a:lnTo>
                  <a:lnTo>
                    <a:pt x="1632" y="4013"/>
                  </a:lnTo>
                  <a:lnTo>
                    <a:pt x="1585" y="4020"/>
                  </a:lnTo>
                  <a:lnTo>
                    <a:pt x="1526" y="4020"/>
                  </a:lnTo>
                  <a:lnTo>
                    <a:pt x="1490" y="4027"/>
                  </a:lnTo>
                  <a:lnTo>
                    <a:pt x="1443" y="4048"/>
                  </a:lnTo>
                  <a:lnTo>
                    <a:pt x="1408" y="4055"/>
                  </a:lnTo>
                  <a:lnTo>
                    <a:pt x="1266" y="4055"/>
                  </a:lnTo>
                  <a:lnTo>
                    <a:pt x="1242" y="4062"/>
                  </a:lnTo>
                  <a:lnTo>
                    <a:pt x="1195" y="4062"/>
                  </a:lnTo>
                  <a:lnTo>
                    <a:pt x="1159" y="4055"/>
                  </a:lnTo>
                  <a:lnTo>
                    <a:pt x="1006" y="4000"/>
                  </a:lnTo>
                  <a:lnTo>
                    <a:pt x="982" y="3993"/>
                  </a:lnTo>
                  <a:lnTo>
                    <a:pt x="958" y="4000"/>
                  </a:lnTo>
                  <a:lnTo>
                    <a:pt x="935" y="4013"/>
                  </a:lnTo>
                  <a:lnTo>
                    <a:pt x="935" y="4027"/>
                  </a:lnTo>
                  <a:lnTo>
                    <a:pt x="911" y="4041"/>
                  </a:lnTo>
                  <a:lnTo>
                    <a:pt x="840" y="4000"/>
                  </a:lnTo>
                  <a:lnTo>
                    <a:pt x="970" y="3779"/>
                  </a:lnTo>
                  <a:lnTo>
                    <a:pt x="1065" y="3675"/>
                  </a:lnTo>
                  <a:lnTo>
                    <a:pt x="1041" y="3640"/>
                  </a:lnTo>
                  <a:lnTo>
                    <a:pt x="1053" y="3620"/>
                  </a:lnTo>
                  <a:lnTo>
                    <a:pt x="1065" y="3564"/>
                  </a:lnTo>
                  <a:lnTo>
                    <a:pt x="1230" y="3468"/>
                  </a:lnTo>
                  <a:lnTo>
                    <a:pt x="1266" y="3454"/>
                  </a:lnTo>
                  <a:lnTo>
                    <a:pt x="1490" y="3274"/>
                  </a:lnTo>
                  <a:lnTo>
                    <a:pt x="1550" y="3247"/>
                  </a:lnTo>
                  <a:lnTo>
                    <a:pt x="1609" y="3226"/>
                  </a:lnTo>
                  <a:lnTo>
                    <a:pt x="1656" y="3205"/>
                  </a:lnTo>
                  <a:lnTo>
                    <a:pt x="1703" y="3178"/>
                  </a:lnTo>
                  <a:lnTo>
                    <a:pt x="1798" y="3088"/>
                  </a:lnTo>
                  <a:lnTo>
                    <a:pt x="1928" y="2964"/>
                  </a:lnTo>
                  <a:lnTo>
                    <a:pt x="1928" y="2936"/>
                  </a:lnTo>
                  <a:lnTo>
                    <a:pt x="1940" y="2908"/>
                  </a:lnTo>
                  <a:lnTo>
                    <a:pt x="1916" y="2881"/>
                  </a:lnTo>
                  <a:lnTo>
                    <a:pt x="1893" y="2812"/>
                  </a:lnTo>
                  <a:lnTo>
                    <a:pt x="1869" y="2701"/>
                  </a:lnTo>
                  <a:lnTo>
                    <a:pt x="1798" y="2646"/>
                  </a:lnTo>
                  <a:lnTo>
                    <a:pt x="1763" y="2598"/>
                  </a:lnTo>
                  <a:lnTo>
                    <a:pt x="1715" y="2577"/>
                  </a:lnTo>
                  <a:lnTo>
                    <a:pt x="1656" y="2522"/>
                  </a:lnTo>
                  <a:lnTo>
                    <a:pt x="1538" y="2453"/>
                  </a:lnTo>
                  <a:lnTo>
                    <a:pt x="1502" y="2418"/>
                  </a:lnTo>
                  <a:lnTo>
                    <a:pt x="1467" y="2363"/>
                  </a:lnTo>
                  <a:lnTo>
                    <a:pt x="1443" y="2321"/>
                  </a:lnTo>
                  <a:lnTo>
                    <a:pt x="1360" y="2273"/>
                  </a:lnTo>
                  <a:lnTo>
                    <a:pt x="1313" y="2252"/>
                  </a:lnTo>
                  <a:lnTo>
                    <a:pt x="1266" y="2238"/>
                  </a:lnTo>
                  <a:lnTo>
                    <a:pt x="1124" y="2225"/>
                  </a:lnTo>
                  <a:lnTo>
                    <a:pt x="1077" y="2218"/>
                  </a:lnTo>
                  <a:lnTo>
                    <a:pt x="1041" y="2218"/>
                  </a:lnTo>
                  <a:lnTo>
                    <a:pt x="1006" y="2218"/>
                  </a:lnTo>
                  <a:lnTo>
                    <a:pt x="982" y="2225"/>
                  </a:lnTo>
                  <a:lnTo>
                    <a:pt x="935" y="2225"/>
                  </a:lnTo>
                  <a:lnTo>
                    <a:pt x="793" y="2197"/>
                  </a:lnTo>
                  <a:lnTo>
                    <a:pt x="651" y="2142"/>
                  </a:lnTo>
                  <a:lnTo>
                    <a:pt x="603" y="2135"/>
                  </a:lnTo>
                  <a:lnTo>
                    <a:pt x="544" y="2114"/>
                  </a:lnTo>
                  <a:lnTo>
                    <a:pt x="497" y="2080"/>
                  </a:lnTo>
                  <a:lnTo>
                    <a:pt x="450" y="2073"/>
                  </a:lnTo>
                  <a:lnTo>
                    <a:pt x="402" y="2073"/>
                  </a:lnTo>
                  <a:lnTo>
                    <a:pt x="355" y="2066"/>
                  </a:lnTo>
                  <a:lnTo>
                    <a:pt x="320" y="2052"/>
                  </a:lnTo>
                  <a:lnTo>
                    <a:pt x="296" y="2011"/>
                  </a:lnTo>
                  <a:lnTo>
                    <a:pt x="284" y="1997"/>
                  </a:lnTo>
                  <a:lnTo>
                    <a:pt x="260" y="1990"/>
                  </a:lnTo>
                  <a:lnTo>
                    <a:pt x="142" y="1969"/>
                  </a:lnTo>
                  <a:lnTo>
                    <a:pt x="59" y="1941"/>
                  </a:lnTo>
                  <a:lnTo>
                    <a:pt x="36" y="1921"/>
                  </a:lnTo>
                  <a:lnTo>
                    <a:pt x="36" y="1900"/>
                  </a:lnTo>
                  <a:lnTo>
                    <a:pt x="59" y="1886"/>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4"/>
            <p:cNvSpPr/>
            <p:nvPr/>
          </p:nvSpPr>
          <p:spPr>
            <a:xfrm flipH="1">
              <a:off x="4408548" y="1157352"/>
              <a:ext cx="591181" cy="448374"/>
            </a:xfrm>
            <a:custGeom>
              <a:avLst/>
              <a:gdLst/>
              <a:ahLst/>
              <a:cxnLst/>
              <a:rect l="l" t="t" r="r" b="b"/>
              <a:pathLst>
                <a:path w="9711" h="4704" extrusionOk="0">
                  <a:moveTo>
                    <a:pt x="24" y="850"/>
                  </a:moveTo>
                  <a:lnTo>
                    <a:pt x="166" y="725"/>
                  </a:lnTo>
                  <a:lnTo>
                    <a:pt x="190" y="663"/>
                  </a:lnTo>
                  <a:lnTo>
                    <a:pt x="426" y="428"/>
                  </a:lnTo>
                  <a:lnTo>
                    <a:pt x="438" y="387"/>
                  </a:lnTo>
                  <a:lnTo>
                    <a:pt x="450" y="373"/>
                  </a:lnTo>
                  <a:lnTo>
                    <a:pt x="474" y="359"/>
                  </a:lnTo>
                  <a:lnTo>
                    <a:pt x="509" y="318"/>
                  </a:lnTo>
                  <a:lnTo>
                    <a:pt x="592" y="283"/>
                  </a:lnTo>
                  <a:lnTo>
                    <a:pt x="710" y="249"/>
                  </a:lnTo>
                  <a:lnTo>
                    <a:pt x="888" y="228"/>
                  </a:lnTo>
                  <a:lnTo>
                    <a:pt x="970" y="214"/>
                  </a:lnTo>
                  <a:lnTo>
                    <a:pt x="1041" y="180"/>
                  </a:lnTo>
                  <a:lnTo>
                    <a:pt x="1077" y="166"/>
                  </a:lnTo>
                  <a:lnTo>
                    <a:pt x="1219" y="173"/>
                  </a:lnTo>
                  <a:lnTo>
                    <a:pt x="1266" y="159"/>
                  </a:lnTo>
                  <a:lnTo>
                    <a:pt x="1290" y="152"/>
                  </a:lnTo>
                  <a:lnTo>
                    <a:pt x="1349" y="124"/>
                  </a:lnTo>
                  <a:lnTo>
                    <a:pt x="1467" y="76"/>
                  </a:lnTo>
                  <a:lnTo>
                    <a:pt x="1538" y="55"/>
                  </a:lnTo>
                  <a:lnTo>
                    <a:pt x="1621" y="48"/>
                  </a:lnTo>
                  <a:lnTo>
                    <a:pt x="1893" y="48"/>
                  </a:lnTo>
                  <a:lnTo>
                    <a:pt x="1976" y="35"/>
                  </a:lnTo>
                  <a:lnTo>
                    <a:pt x="2094" y="7"/>
                  </a:lnTo>
                  <a:lnTo>
                    <a:pt x="2165" y="0"/>
                  </a:lnTo>
                  <a:lnTo>
                    <a:pt x="2248" y="7"/>
                  </a:lnTo>
                  <a:lnTo>
                    <a:pt x="2319" y="35"/>
                  </a:lnTo>
                  <a:lnTo>
                    <a:pt x="2378" y="69"/>
                  </a:lnTo>
                  <a:lnTo>
                    <a:pt x="2413" y="111"/>
                  </a:lnTo>
                  <a:lnTo>
                    <a:pt x="2390" y="124"/>
                  </a:lnTo>
                  <a:lnTo>
                    <a:pt x="2354" y="97"/>
                  </a:lnTo>
                  <a:lnTo>
                    <a:pt x="2259" y="48"/>
                  </a:lnTo>
                  <a:lnTo>
                    <a:pt x="2212" y="28"/>
                  </a:lnTo>
                  <a:lnTo>
                    <a:pt x="2224" y="41"/>
                  </a:lnTo>
                  <a:lnTo>
                    <a:pt x="2236" y="55"/>
                  </a:lnTo>
                  <a:lnTo>
                    <a:pt x="2236" y="90"/>
                  </a:lnTo>
                  <a:lnTo>
                    <a:pt x="2212" y="76"/>
                  </a:lnTo>
                  <a:lnTo>
                    <a:pt x="2189" y="69"/>
                  </a:lnTo>
                  <a:lnTo>
                    <a:pt x="2153" y="62"/>
                  </a:lnTo>
                  <a:lnTo>
                    <a:pt x="2106" y="62"/>
                  </a:lnTo>
                  <a:lnTo>
                    <a:pt x="2141" y="76"/>
                  </a:lnTo>
                  <a:lnTo>
                    <a:pt x="2177" y="97"/>
                  </a:lnTo>
                  <a:lnTo>
                    <a:pt x="2177" y="117"/>
                  </a:lnTo>
                  <a:lnTo>
                    <a:pt x="2141" y="124"/>
                  </a:lnTo>
                  <a:lnTo>
                    <a:pt x="2118" y="117"/>
                  </a:lnTo>
                  <a:lnTo>
                    <a:pt x="2082" y="104"/>
                  </a:lnTo>
                  <a:lnTo>
                    <a:pt x="2047" y="97"/>
                  </a:lnTo>
                  <a:lnTo>
                    <a:pt x="1999" y="90"/>
                  </a:lnTo>
                  <a:lnTo>
                    <a:pt x="2035" y="117"/>
                  </a:lnTo>
                  <a:lnTo>
                    <a:pt x="2082" y="131"/>
                  </a:lnTo>
                  <a:lnTo>
                    <a:pt x="2141" y="138"/>
                  </a:lnTo>
                  <a:lnTo>
                    <a:pt x="2177" y="152"/>
                  </a:lnTo>
                  <a:lnTo>
                    <a:pt x="2200" y="159"/>
                  </a:lnTo>
                  <a:lnTo>
                    <a:pt x="2224" y="166"/>
                  </a:lnTo>
                  <a:lnTo>
                    <a:pt x="2248" y="180"/>
                  </a:lnTo>
                  <a:lnTo>
                    <a:pt x="2224" y="187"/>
                  </a:lnTo>
                  <a:lnTo>
                    <a:pt x="2200" y="193"/>
                  </a:lnTo>
                  <a:lnTo>
                    <a:pt x="2212" y="207"/>
                  </a:lnTo>
                  <a:lnTo>
                    <a:pt x="2224" y="221"/>
                  </a:lnTo>
                  <a:lnTo>
                    <a:pt x="2236" y="235"/>
                  </a:lnTo>
                  <a:lnTo>
                    <a:pt x="2259" y="235"/>
                  </a:lnTo>
                  <a:lnTo>
                    <a:pt x="2283" y="200"/>
                  </a:lnTo>
                  <a:lnTo>
                    <a:pt x="2319" y="187"/>
                  </a:lnTo>
                  <a:lnTo>
                    <a:pt x="2342" y="166"/>
                  </a:lnTo>
                  <a:lnTo>
                    <a:pt x="2319" y="124"/>
                  </a:lnTo>
                  <a:lnTo>
                    <a:pt x="2354" y="124"/>
                  </a:lnTo>
                  <a:lnTo>
                    <a:pt x="2390" y="131"/>
                  </a:lnTo>
                  <a:lnTo>
                    <a:pt x="2425" y="138"/>
                  </a:lnTo>
                  <a:lnTo>
                    <a:pt x="2449" y="152"/>
                  </a:lnTo>
                  <a:lnTo>
                    <a:pt x="2461" y="173"/>
                  </a:lnTo>
                  <a:lnTo>
                    <a:pt x="2449" y="180"/>
                  </a:lnTo>
                  <a:lnTo>
                    <a:pt x="2425" y="180"/>
                  </a:lnTo>
                  <a:lnTo>
                    <a:pt x="2413" y="187"/>
                  </a:lnTo>
                  <a:lnTo>
                    <a:pt x="2425" y="228"/>
                  </a:lnTo>
                  <a:lnTo>
                    <a:pt x="2461" y="256"/>
                  </a:lnTo>
                  <a:lnTo>
                    <a:pt x="2508" y="276"/>
                  </a:lnTo>
                  <a:lnTo>
                    <a:pt x="2579" y="297"/>
                  </a:lnTo>
                  <a:lnTo>
                    <a:pt x="2591" y="297"/>
                  </a:lnTo>
                  <a:lnTo>
                    <a:pt x="2638" y="297"/>
                  </a:lnTo>
                  <a:lnTo>
                    <a:pt x="2662" y="297"/>
                  </a:lnTo>
                  <a:lnTo>
                    <a:pt x="2650" y="311"/>
                  </a:lnTo>
                  <a:lnTo>
                    <a:pt x="2650" y="325"/>
                  </a:lnTo>
                  <a:lnTo>
                    <a:pt x="2650" y="325"/>
                  </a:lnTo>
                  <a:lnTo>
                    <a:pt x="2709" y="338"/>
                  </a:lnTo>
                  <a:lnTo>
                    <a:pt x="2733" y="338"/>
                  </a:lnTo>
                  <a:lnTo>
                    <a:pt x="2756" y="325"/>
                  </a:lnTo>
                  <a:lnTo>
                    <a:pt x="2804" y="297"/>
                  </a:lnTo>
                  <a:lnTo>
                    <a:pt x="2792" y="262"/>
                  </a:lnTo>
                  <a:lnTo>
                    <a:pt x="2744" y="235"/>
                  </a:lnTo>
                  <a:lnTo>
                    <a:pt x="2673" y="214"/>
                  </a:lnTo>
                  <a:lnTo>
                    <a:pt x="2721" y="207"/>
                  </a:lnTo>
                  <a:lnTo>
                    <a:pt x="2756" y="207"/>
                  </a:lnTo>
                  <a:lnTo>
                    <a:pt x="2815" y="235"/>
                  </a:lnTo>
                  <a:lnTo>
                    <a:pt x="2827" y="235"/>
                  </a:lnTo>
                  <a:lnTo>
                    <a:pt x="2898" y="235"/>
                  </a:lnTo>
                  <a:lnTo>
                    <a:pt x="2910" y="242"/>
                  </a:lnTo>
                  <a:lnTo>
                    <a:pt x="2934" y="269"/>
                  </a:lnTo>
                  <a:lnTo>
                    <a:pt x="2945" y="276"/>
                  </a:lnTo>
                  <a:lnTo>
                    <a:pt x="3087" y="352"/>
                  </a:lnTo>
                  <a:lnTo>
                    <a:pt x="3253" y="421"/>
                  </a:lnTo>
                  <a:lnTo>
                    <a:pt x="3229" y="456"/>
                  </a:lnTo>
                  <a:lnTo>
                    <a:pt x="3206" y="456"/>
                  </a:lnTo>
                  <a:lnTo>
                    <a:pt x="3182" y="435"/>
                  </a:lnTo>
                  <a:lnTo>
                    <a:pt x="3147" y="421"/>
                  </a:lnTo>
                  <a:lnTo>
                    <a:pt x="3099" y="421"/>
                  </a:lnTo>
                  <a:lnTo>
                    <a:pt x="3040" y="421"/>
                  </a:lnTo>
                  <a:lnTo>
                    <a:pt x="2993" y="435"/>
                  </a:lnTo>
                  <a:lnTo>
                    <a:pt x="2969" y="449"/>
                  </a:lnTo>
                  <a:lnTo>
                    <a:pt x="2957" y="463"/>
                  </a:lnTo>
                  <a:lnTo>
                    <a:pt x="2910" y="483"/>
                  </a:lnTo>
                  <a:lnTo>
                    <a:pt x="2945" y="504"/>
                  </a:lnTo>
                  <a:lnTo>
                    <a:pt x="2934" y="525"/>
                  </a:lnTo>
                  <a:lnTo>
                    <a:pt x="2898" y="546"/>
                  </a:lnTo>
                  <a:lnTo>
                    <a:pt x="2886" y="566"/>
                  </a:lnTo>
                  <a:lnTo>
                    <a:pt x="2898" y="594"/>
                  </a:lnTo>
                  <a:lnTo>
                    <a:pt x="2945" y="594"/>
                  </a:lnTo>
                  <a:lnTo>
                    <a:pt x="2993" y="594"/>
                  </a:lnTo>
                  <a:lnTo>
                    <a:pt x="3040" y="594"/>
                  </a:lnTo>
                  <a:lnTo>
                    <a:pt x="3076" y="601"/>
                  </a:lnTo>
                  <a:lnTo>
                    <a:pt x="3111" y="622"/>
                  </a:lnTo>
                  <a:lnTo>
                    <a:pt x="3135" y="649"/>
                  </a:lnTo>
                  <a:lnTo>
                    <a:pt x="3147" y="677"/>
                  </a:lnTo>
                  <a:lnTo>
                    <a:pt x="3170" y="684"/>
                  </a:lnTo>
                  <a:lnTo>
                    <a:pt x="3288" y="718"/>
                  </a:lnTo>
                  <a:lnTo>
                    <a:pt x="3348" y="698"/>
                  </a:lnTo>
                  <a:lnTo>
                    <a:pt x="3407" y="642"/>
                  </a:lnTo>
                  <a:lnTo>
                    <a:pt x="3466" y="622"/>
                  </a:lnTo>
                  <a:lnTo>
                    <a:pt x="3312" y="525"/>
                  </a:lnTo>
                  <a:lnTo>
                    <a:pt x="3288" y="483"/>
                  </a:lnTo>
                  <a:lnTo>
                    <a:pt x="3430" y="470"/>
                  </a:lnTo>
                  <a:lnTo>
                    <a:pt x="3821" y="504"/>
                  </a:lnTo>
                  <a:lnTo>
                    <a:pt x="3939" y="483"/>
                  </a:lnTo>
                  <a:lnTo>
                    <a:pt x="4022" y="511"/>
                  </a:lnTo>
                  <a:lnTo>
                    <a:pt x="4057" y="532"/>
                  </a:lnTo>
                  <a:lnTo>
                    <a:pt x="4069" y="559"/>
                  </a:lnTo>
                  <a:lnTo>
                    <a:pt x="4057" y="559"/>
                  </a:lnTo>
                  <a:lnTo>
                    <a:pt x="4022" y="573"/>
                  </a:lnTo>
                  <a:lnTo>
                    <a:pt x="3986" y="594"/>
                  </a:lnTo>
                  <a:lnTo>
                    <a:pt x="3963" y="608"/>
                  </a:lnTo>
                  <a:lnTo>
                    <a:pt x="3951" y="656"/>
                  </a:lnTo>
                  <a:lnTo>
                    <a:pt x="3927" y="780"/>
                  </a:lnTo>
                  <a:lnTo>
                    <a:pt x="3939" y="829"/>
                  </a:lnTo>
                  <a:lnTo>
                    <a:pt x="3963" y="856"/>
                  </a:lnTo>
                  <a:lnTo>
                    <a:pt x="4045" y="919"/>
                  </a:lnTo>
                  <a:lnTo>
                    <a:pt x="4093" y="1001"/>
                  </a:lnTo>
                  <a:lnTo>
                    <a:pt x="4223" y="1126"/>
                  </a:lnTo>
                  <a:lnTo>
                    <a:pt x="4270" y="1209"/>
                  </a:lnTo>
                  <a:lnTo>
                    <a:pt x="4282" y="1222"/>
                  </a:lnTo>
                  <a:lnTo>
                    <a:pt x="4294" y="1250"/>
                  </a:lnTo>
                  <a:lnTo>
                    <a:pt x="4365" y="1292"/>
                  </a:lnTo>
                  <a:lnTo>
                    <a:pt x="4412" y="1326"/>
                  </a:lnTo>
                  <a:lnTo>
                    <a:pt x="4613" y="1374"/>
                  </a:lnTo>
                  <a:lnTo>
                    <a:pt x="4779" y="1443"/>
                  </a:lnTo>
                  <a:lnTo>
                    <a:pt x="4909" y="1464"/>
                  </a:lnTo>
                  <a:lnTo>
                    <a:pt x="5003" y="1513"/>
                  </a:lnTo>
                  <a:lnTo>
                    <a:pt x="5062" y="1533"/>
                  </a:lnTo>
                  <a:lnTo>
                    <a:pt x="5133" y="1540"/>
                  </a:lnTo>
                  <a:lnTo>
                    <a:pt x="5358" y="1547"/>
                  </a:lnTo>
                  <a:lnTo>
                    <a:pt x="5453" y="1568"/>
                  </a:lnTo>
                  <a:lnTo>
                    <a:pt x="5536" y="1595"/>
                  </a:lnTo>
                  <a:lnTo>
                    <a:pt x="5618" y="1623"/>
                  </a:lnTo>
                  <a:lnTo>
                    <a:pt x="5689" y="1609"/>
                  </a:lnTo>
                  <a:lnTo>
                    <a:pt x="5808" y="1658"/>
                  </a:lnTo>
                  <a:lnTo>
                    <a:pt x="5867" y="1671"/>
                  </a:lnTo>
                  <a:lnTo>
                    <a:pt x="6103" y="1706"/>
                  </a:lnTo>
                  <a:lnTo>
                    <a:pt x="6245" y="1734"/>
                  </a:lnTo>
                  <a:lnTo>
                    <a:pt x="6316" y="1754"/>
                  </a:lnTo>
                  <a:lnTo>
                    <a:pt x="6978" y="2079"/>
                  </a:lnTo>
                  <a:lnTo>
                    <a:pt x="7440" y="2217"/>
                  </a:lnTo>
                  <a:lnTo>
                    <a:pt x="7653" y="2341"/>
                  </a:lnTo>
                  <a:lnTo>
                    <a:pt x="7783" y="2376"/>
                  </a:lnTo>
                  <a:lnTo>
                    <a:pt x="7830" y="2397"/>
                  </a:lnTo>
                  <a:lnTo>
                    <a:pt x="7877" y="2438"/>
                  </a:lnTo>
                  <a:lnTo>
                    <a:pt x="7913" y="2459"/>
                  </a:lnTo>
                  <a:lnTo>
                    <a:pt x="7960" y="2466"/>
                  </a:lnTo>
                  <a:lnTo>
                    <a:pt x="7972" y="2473"/>
                  </a:lnTo>
                  <a:lnTo>
                    <a:pt x="8019" y="2528"/>
                  </a:lnTo>
                  <a:lnTo>
                    <a:pt x="8055" y="2548"/>
                  </a:lnTo>
                  <a:lnTo>
                    <a:pt x="8067" y="2562"/>
                  </a:lnTo>
                  <a:lnTo>
                    <a:pt x="8173" y="2590"/>
                  </a:lnTo>
                  <a:lnTo>
                    <a:pt x="8279" y="2645"/>
                  </a:lnTo>
                  <a:lnTo>
                    <a:pt x="8303" y="2659"/>
                  </a:lnTo>
                  <a:lnTo>
                    <a:pt x="8350" y="2673"/>
                  </a:lnTo>
                  <a:lnTo>
                    <a:pt x="8764" y="2714"/>
                  </a:lnTo>
                  <a:lnTo>
                    <a:pt x="9391" y="2714"/>
                  </a:lnTo>
                  <a:lnTo>
                    <a:pt x="9391" y="2721"/>
                  </a:lnTo>
                  <a:lnTo>
                    <a:pt x="9379" y="2776"/>
                  </a:lnTo>
                  <a:lnTo>
                    <a:pt x="9450" y="2908"/>
                  </a:lnTo>
                  <a:lnTo>
                    <a:pt x="9474" y="2928"/>
                  </a:lnTo>
                  <a:lnTo>
                    <a:pt x="9498" y="2935"/>
                  </a:lnTo>
                  <a:lnTo>
                    <a:pt x="9521" y="2942"/>
                  </a:lnTo>
                  <a:lnTo>
                    <a:pt x="9569" y="2984"/>
                  </a:lnTo>
                  <a:lnTo>
                    <a:pt x="9592" y="2990"/>
                  </a:lnTo>
                  <a:lnTo>
                    <a:pt x="9616" y="2997"/>
                  </a:lnTo>
                  <a:lnTo>
                    <a:pt x="9639" y="3004"/>
                  </a:lnTo>
                  <a:lnTo>
                    <a:pt x="9663" y="3011"/>
                  </a:lnTo>
                  <a:lnTo>
                    <a:pt x="9663" y="3025"/>
                  </a:lnTo>
                  <a:lnTo>
                    <a:pt x="9651" y="3060"/>
                  </a:lnTo>
                  <a:lnTo>
                    <a:pt x="9651" y="3087"/>
                  </a:lnTo>
                  <a:lnTo>
                    <a:pt x="9663" y="3115"/>
                  </a:lnTo>
                  <a:lnTo>
                    <a:pt x="9663" y="3232"/>
                  </a:lnTo>
                  <a:lnTo>
                    <a:pt x="9687" y="3267"/>
                  </a:lnTo>
                  <a:lnTo>
                    <a:pt x="9710" y="3322"/>
                  </a:lnTo>
                  <a:lnTo>
                    <a:pt x="9710" y="3343"/>
                  </a:lnTo>
                  <a:lnTo>
                    <a:pt x="9710" y="3363"/>
                  </a:lnTo>
                  <a:lnTo>
                    <a:pt x="9663" y="3405"/>
                  </a:lnTo>
                  <a:lnTo>
                    <a:pt x="9639" y="3432"/>
                  </a:lnTo>
                  <a:lnTo>
                    <a:pt x="9628" y="3529"/>
                  </a:lnTo>
                  <a:lnTo>
                    <a:pt x="9545" y="3695"/>
                  </a:lnTo>
                  <a:lnTo>
                    <a:pt x="8954" y="3647"/>
                  </a:lnTo>
                  <a:lnTo>
                    <a:pt x="8705" y="3653"/>
                  </a:lnTo>
                  <a:lnTo>
                    <a:pt x="8622" y="3660"/>
                  </a:lnTo>
                  <a:lnTo>
                    <a:pt x="8516" y="3667"/>
                  </a:lnTo>
                  <a:lnTo>
                    <a:pt x="8386" y="3681"/>
                  </a:lnTo>
                  <a:lnTo>
                    <a:pt x="8315" y="3681"/>
                  </a:lnTo>
                  <a:lnTo>
                    <a:pt x="8268" y="3702"/>
                  </a:lnTo>
                  <a:lnTo>
                    <a:pt x="8220" y="3736"/>
                  </a:lnTo>
                  <a:lnTo>
                    <a:pt x="8197" y="3778"/>
                  </a:lnTo>
                  <a:lnTo>
                    <a:pt x="8185" y="3833"/>
                  </a:lnTo>
                  <a:lnTo>
                    <a:pt x="8185" y="3861"/>
                  </a:lnTo>
                  <a:lnTo>
                    <a:pt x="8208" y="3888"/>
                  </a:lnTo>
                  <a:lnTo>
                    <a:pt x="8208" y="3916"/>
                  </a:lnTo>
                  <a:lnTo>
                    <a:pt x="8185" y="3950"/>
                  </a:lnTo>
                  <a:lnTo>
                    <a:pt x="8078" y="3971"/>
                  </a:lnTo>
                  <a:lnTo>
                    <a:pt x="7972" y="4006"/>
                  </a:lnTo>
                  <a:lnTo>
                    <a:pt x="7854" y="4020"/>
                  </a:lnTo>
                  <a:lnTo>
                    <a:pt x="7700" y="4075"/>
                  </a:lnTo>
                  <a:lnTo>
                    <a:pt x="7558" y="4151"/>
                  </a:lnTo>
                  <a:lnTo>
                    <a:pt x="7511" y="4185"/>
                  </a:lnTo>
                  <a:lnTo>
                    <a:pt x="7558" y="4220"/>
                  </a:lnTo>
                  <a:lnTo>
                    <a:pt x="7582" y="4247"/>
                  </a:lnTo>
                  <a:lnTo>
                    <a:pt x="7605" y="4303"/>
                  </a:lnTo>
                  <a:lnTo>
                    <a:pt x="7664" y="4337"/>
                  </a:lnTo>
                  <a:lnTo>
                    <a:pt x="7712" y="4420"/>
                  </a:lnTo>
                  <a:lnTo>
                    <a:pt x="7759" y="4434"/>
                  </a:lnTo>
                  <a:lnTo>
                    <a:pt x="7830" y="4517"/>
                  </a:lnTo>
                  <a:lnTo>
                    <a:pt x="7877" y="4531"/>
                  </a:lnTo>
                  <a:lnTo>
                    <a:pt x="7901" y="4551"/>
                  </a:lnTo>
                  <a:lnTo>
                    <a:pt x="7925" y="4579"/>
                  </a:lnTo>
                  <a:lnTo>
                    <a:pt x="7854" y="4593"/>
                  </a:lnTo>
                  <a:lnTo>
                    <a:pt x="7806" y="4620"/>
                  </a:lnTo>
                  <a:lnTo>
                    <a:pt x="7783" y="4655"/>
                  </a:lnTo>
                  <a:lnTo>
                    <a:pt x="7759" y="4696"/>
                  </a:lnTo>
                  <a:lnTo>
                    <a:pt x="7724" y="4703"/>
                  </a:lnTo>
                  <a:lnTo>
                    <a:pt x="7664" y="4696"/>
                  </a:lnTo>
                  <a:lnTo>
                    <a:pt x="7605" y="4676"/>
                  </a:lnTo>
                  <a:lnTo>
                    <a:pt x="7522" y="4669"/>
                  </a:lnTo>
                  <a:lnTo>
                    <a:pt x="7463" y="4683"/>
                  </a:lnTo>
                  <a:lnTo>
                    <a:pt x="7404" y="4696"/>
                  </a:lnTo>
                  <a:lnTo>
                    <a:pt x="7345" y="4703"/>
                  </a:lnTo>
                  <a:lnTo>
                    <a:pt x="7274" y="4703"/>
                  </a:lnTo>
                  <a:lnTo>
                    <a:pt x="7203" y="4696"/>
                  </a:lnTo>
                  <a:lnTo>
                    <a:pt x="7144" y="4689"/>
                  </a:lnTo>
                  <a:lnTo>
                    <a:pt x="7002" y="4655"/>
                  </a:lnTo>
                  <a:lnTo>
                    <a:pt x="6907" y="4641"/>
                  </a:lnTo>
                  <a:lnTo>
                    <a:pt x="6907" y="4641"/>
                  </a:lnTo>
                  <a:lnTo>
                    <a:pt x="6907" y="4634"/>
                  </a:lnTo>
                  <a:lnTo>
                    <a:pt x="6872" y="4586"/>
                  </a:lnTo>
                  <a:lnTo>
                    <a:pt x="6813" y="4538"/>
                  </a:lnTo>
                  <a:lnTo>
                    <a:pt x="6754" y="4503"/>
                  </a:lnTo>
                  <a:lnTo>
                    <a:pt x="6695" y="4462"/>
                  </a:lnTo>
                  <a:lnTo>
                    <a:pt x="6624" y="4344"/>
                  </a:lnTo>
                  <a:lnTo>
                    <a:pt x="6399" y="4178"/>
                  </a:lnTo>
                  <a:lnTo>
                    <a:pt x="6292" y="4082"/>
                  </a:lnTo>
                  <a:lnTo>
                    <a:pt x="6103" y="3771"/>
                  </a:lnTo>
                  <a:lnTo>
                    <a:pt x="6020" y="3674"/>
                  </a:lnTo>
                  <a:lnTo>
                    <a:pt x="5914" y="3605"/>
                  </a:lnTo>
                  <a:lnTo>
                    <a:pt x="5748" y="3536"/>
                  </a:lnTo>
                  <a:lnTo>
                    <a:pt x="5677" y="3495"/>
                  </a:lnTo>
                  <a:lnTo>
                    <a:pt x="5607" y="3439"/>
                  </a:lnTo>
                  <a:lnTo>
                    <a:pt x="5476" y="3253"/>
                  </a:lnTo>
                  <a:lnTo>
                    <a:pt x="5453" y="3225"/>
                  </a:lnTo>
                  <a:lnTo>
                    <a:pt x="5370" y="3177"/>
                  </a:lnTo>
                  <a:lnTo>
                    <a:pt x="5346" y="3156"/>
                  </a:lnTo>
                  <a:lnTo>
                    <a:pt x="5334" y="3136"/>
                  </a:lnTo>
                  <a:lnTo>
                    <a:pt x="5334" y="3087"/>
                  </a:lnTo>
                  <a:lnTo>
                    <a:pt x="5311" y="3066"/>
                  </a:lnTo>
                  <a:lnTo>
                    <a:pt x="5252" y="3039"/>
                  </a:lnTo>
                  <a:lnTo>
                    <a:pt x="5169" y="3032"/>
                  </a:lnTo>
                  <a:lnTo>
                    <a:pt x="5003" y="3032"/>
                  </a:lnTo>
                  <a:lnTo>
                    <a:pt x="4790" y="2984"/>
                  </a:lnTo>
                  <a:lnTo>
                    <a:pt x="4708" y="2977"/>
                  </a:lnTo>
                  <a:lnTo>
                    <a:pt x="4637" y="2977"/>
                  </a:lnTo>
                  <a:lnTo>
                    <a:pt x="4495" y="3004"/>
                  </a:lnTo>
                  <a:lnTo>
                    <a:pt x="4424" y="2990"/>
                  </a:lnTo>
                  <a:lnTo>
                    <a:pt x="4388" y="2963"/>
                  </a:lnTo>
                  <a:lnTo>
                    <a:pt x="4270" y="2839"/>
                  </a:lnTo>
                  <a:lnTo>
                    <a:pt x="4164" y="2714"/>
                  </a:lnTo>
                  <a:lnTo>
                    <a:pt x="4045" y="2590"/>
                  </a:lnTo>
                  <a:lnTo>
                    <a:pt x="3927" y="2466"/>
                  </a:lnTo>
                  <a:lnTo>
                    <a:pt x="3821" y="2341"/>
                  </a:lnTo>
                  <a:lnTo>
                    <a:pt x="3702" y="2217"/>
                  </a:lnTo>
                  <a:lnTo>
                    <a:pt x="3596" y="2093"/>
                  </a:lnTo>
                  <a:lnTo>
                    <a:pt x="3478" y="1961"/>
                  </a:lnTo>
                  <a:lnTo>
                    <a:pt x="3442" y="1920"/>
                  </a:lnTo>
                  <a:lnTo>
                    <a:pt x="3371" y="1865"/>
                  </a:lnTo>
                  <a:lnTo>
                    <a:pt x="3300" y="1837"/>
                  </a:lnTo>
                  <a:lnTo>
                    <a:pt x="3194" y="1823"/>
                  </a:lnTo>
                  <a:lnTo>
                    <a:pt x="2969" y="1789"/>
                  </a:lnTo>
                  <a:lnTo>
                    <a:pt x="2756" y="1754"/>
                  </a:lnTo>
                  <a:lnTo>
                    <a:pt x="2532" y="1720"/>
                  </a:lnTo>
                  <a:lnTo>
                    <a:pt x="2307" y="1685"/>
                  </a:lnTo>
                  <a:lnTo>
                    <a:pt x="2082" y="1651"/>
                  </a:lnTo>
                  <a:lnTo>
                    <a:pt x="1857" y="1616"/>
                  </a:lnTo>
                  <a:lnTo>
                    <a:pt x="1633" y="1582"/>
                  </a:lnTo>
                  <a:lnTo>
                    <a:pt x="1408" y="1547"/>
                  </a:lnTo>
                  <a:lnTo>
                    <a:pt x="1302" y="1533"/>
                  </a:lnTo>
                  <a:lnTo>
                    <a:pt x="1148" y="1492"/>
                  </a:lnTo>
                  <a:lnTo>
                    <a:pt x="1018" y="1430"/>
                  </a:lnTo>
                  <a:lnTo>
                    <a:pt x="959" y="1409"/>
                  </a:lnTo>
                  <a:lnTo>
                    <a:pt x="840" y="1409"/>
                  </a:lnTo>
                  <a:lnTo>
                    <a:pt x="840" y="1409"/>
                  </a:lnTo>
                  <a:lnTo>
                    <a:pt x="840" y="1409"/>
                  </a:lnTo>
                  <a:lnTo>
                    <a:pt x="817" y="1388"/>
                  </a:lnTo>
                  <a:lnTo>
                    <a:pt x="746" y="1271"/>
                  </a:lnTo>
                  <a:lnTo>
                    <a:pt x="734" y="1250"/>
                  </a:lnTo>
                  <a:lnTo>
                    <a:pt x="675" y="1243"/>
                  </a:lnTo>
                  <a:lnTo>
                    <a:pt x="616" y="1229"/>
                  </a:lnTo>
                  <a:lnTo>
                    <a:pt x="556" y="1209"/>
                  </a:lnTo>
                  <a:lnTo>
                    <a:pt x="485" y="1160"/>
                  </a:lnTo>
                  <a:lnTo>
                    <a:pt x="213" y="1077"/>
                  </a:lnTo>
                  <a:lnTo>
                    <a:pt x="119" y="1029"/>
                  </a:lnTo>
                  <a:lnTo>
                    <a:pt x="72" y="995"/>
                  </a:lnTo>
                  <a:lnTo>
                    <a:pt x="24" y="946"/>
                  </a:lnTo>
                  <a:lnTo>
                    <a:pt x="1" y="898"/>
                  </a:lnTo>
                  <a:lnTo>
                    <a:pt x="24" y="850"/>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4"/>
            <p:cNvSpPr/>
            <p:nvPr/>
          </p:nvSpPr>
          <p:spPr>
            <a:xfrm flipH="1">
              <a:off x="3722376" y="3026915"/>
              <a:ext cx="489638" cy="471345"/>
            </a:xfrm>
            <a:custGeom>
              <a:avLst/>
              <a:gdLst/>
              <a:ahLst/>
              <a:cxnLst/>
              <a:rect l="l" t="t" r="r" b="b"/>
              <a:pathLst>
                <a:path w="8043" h="4945" extrusionOk="0">
                  <a:moveTo>
                    <a:pt x="142" y="97"/>
                  </a:moveTo>
                  <a:lnTo>
                    <a:pt x="260" y="0"/>
                  </a:lnTo>
                  <a:lnTo>
                    <a:pt x="284" y="35"/>
                  </a:lnTo>
                  <a:lnTo>
                    <a:pt x="521" y="159"/>
                  </a:lnTo>
                  <a:lnTo>
                    <a:pt x="674" y="221"/>
                  </a:lnTo>
                  <a:lnTo>
                    <a:pt x="722" y="249"/>
                  </a:lnTo>
                  <a:lnTo>
                    <a:pt x="757" y="276"/>
                  </a:lnTo>
                  <a:lnTo>
                    <a:pt x="793" y="325"/>
                  </a:lnTo>
                  <a:lnTo>
                    <a:pt x="828" y="345"/>
                  </a:lnTo>
                  <a:lnTo>
                    <a:pt x="852" y="352"/>
                  </a:lnTo>
                  <a:lnTo>
                    <a:pt x="875" y="359"/>
                  </a:lnTo>
                  <a:lnTo>
                    <a:pt x="887" y="366"/>
                  </a:lnTo>
                  <a:lnTo>
                    <a:pt x="911" y="387"/>
                  </a:lnTo>
                  <a:lnTo>
                    <a:pt x="935" y="408"/>
                  </a:lnTo>
                  <a:lnTo>
                    <a:pt x="923" y="435"/>
                  </a:lnTo>
                  <a:lnTo>
                    <a:pt x="911" y="456"/>
                  </a:lnTo>
                  <a:lnTo>
                    <a:pt x="911" y="477"/>
                  </a:lnTo>
                  <a:lnTo>
                    <a:pt x="935" y="490"/>
                  </a:lnTo>
                  <a:lnTo>
                    <a:pt x="970" y="525"/>
                  </a:lnTo>
                  <a:lnTo>
                    <a:pt x="1017" y="532"/>
                  </a:lnTo>
                  <a:lnTo>
                    <a:pt x="1041" y="553"/>
                  </a:lnTo>
                  <a:lnTo>
                    <a:pt x="1065" y="580"/>
                  </a:lnTo>
                  <a:lnTo>
                    <a:pt x="1088" y="629"/>
                  </a:lnTo>
                  <a:lnTo>
                    <a:pt x="1076" y="663"/>
                  </a:lnTo>
                  <a:lnTo>
                    <a:pt x="1065" y="691"/>
                  </a:lnTo>
                  <a:lnTo>
                    <a:pt x="1053" y="711"/>
                  </a:lnTo>
                  <a:lnTo>
                    <a:pt x="1076" y="739"/>
                  </a:lnTo>
                  <a:lnTo>
                    <a:pt x="1159" y="780"/>
                  </a:lnTo>
                  <a:lnTo>
                    <a:pt x="1230" y="836"/>
                  </a:lnTo>
                  <a:lnTo>
                    <a:pt x="1384" y="960"/>
                  </a:lnTo>
                  <a:lnTo>
                    <a:pt x="1585" y="1077"/>
                  </a:lnTo>
                  <a:lnTo>
                    <a:pt x="1798" y="1105"/>
                  </a:lnTo>
                  <a:lnTo>
                    <a:pt x="1987" y="1098"/>
                  </a:lnTo>
                  <a:lnTo>
                    <a:pt x="2165" y="1071"/>
                  </a:lnTo>
                  <a:lnTo>
                    <a:pt x="2188" y="1057"/>
                  </a:lnTo>
                  <a:lnTo>
                    <a:pt x="2212" y="1036"/>
                  </a:lnTo>
                  <a:lnTo>
                    <a:pt x="2200" y="1008"/>
                  </a:lnTo>
                  <a:lnTo>
                    <a:pt x="2176" y="981"/>
                  </a:lnTo>
                  <a:lnTo>
                    <a:pt x="2176" y="953"/>
                  </a:lnTo>
                  <a:lnTo>
                    <a:pt x="2165" y="912"/>
                  </a:lnTo>
                  <a:lnTo>
                    <a:pt x="2153" y="898"/>
                  </a:lnTo>
                  <a:lnTo>
                    <a:pt x="2129" y="877"/>
                  </a:lnTo>
                  <a:lnTo>
                    <a:pt x="2117" y="856"/>
                  </a:lnTo>
                  <a:lnTo>
                    <a:pt x="2105" y="829"/>
                  </a:lnTo>
                  <a:lnTo>
                    <a:pt x="2094" y="780"/>
                  </a:lnTo>
                  <a:lnTo>
                    <a:pt x="2070" y="760"/>
                  </a:lnTo>
                  <a:lnTo>
                    <a:pt x="2448" y="760"/>
                  </a:lnTo>
                  <a:lnTo>
                    <a:pt x="2472" y="760"/>
                  </a:lnTo>
                  <a:lnTo>
                    <a:pt x="2508" y="767"/>
                  </a:lnTo>
                  <a:lnTo>
                    <a:pt x="2531" y="787"/>
                  </a:lnTo>
                  <a:lnTo>
                    <a:pt x="2567" y="794"/>
                  </a:lnTo>
                  <a:lnTo>
                    <a:pt x="2614" y="822"/>
                  </a:lnTo>
                  <a:lnTo>
                    <a:pt x="2614" y="856"/>
                  </a:lnTo>
                  <a:lnTo>
                    <a:pt x="2685" y="843"/>
                  </a:lnTo>
                  <a:lnTo>
                    <a:pt x="2697" y="829"/>
                  </a:lnTo>
                  <a:lnTo>
                    <a:pt x="2709" y="815"/>
                  </a:lnTo>
                  <a:lnTo>
                    <a:pt x="2744" y="808"/>
                  </a:lnTo>
                  <a:lnTo>
                    <a:pt x="2791" y="815"/>
                  </a:lnTo>
                  <a:lnTo>
                    <a:pt x="2839" y="850"/>
                  </a:lnTo>
                  <a:lnTo>
                    <a:pt x="2874" y="870"/>
                  </a:lnTo>
                  <a:lnTo>
                    <a:pt x="2898" y="884"/>
                  </a:lnTo>
                  <a:lnTo>
                    <a:pt x="2921" y="891"/>
                  </a:lnTo>
                  <a:lnTo>
                    <a:pt x="2969" y="870"/>
                  </a:lnTo>
                  <a:lnTo>
                    <a:pt x="3028" y="850"/>
                  </a:lnTo>
                  <a:lnTo>
                    <a:pt x="3099" y="822"/>
                  </a:lnTo>
                  <a:lnTo>
                    <a:pt x="3134" y="808"/>
                  </a:lnTo>
                  <a:lnTo>
                    <a:pt x="3182" y="801"/>
                  </a:lnTo>
                  <a:lnTo>
                    <a:pt x="3288" y="815"/>
                  </a:lnTo>
                  <a:lnTo>
                    <a:pt x="3312" y="822"/>
                  </a:lnTo>
                  <a:lnTo>
                    <a:pt x="3335" y="829"/>
                  </a:lnTo>
                  <a:lnTo>
                    <a:pt x="3359" y="856"/>
                  </a:lnTo>
                  <a:lnTo>
                    <a:pt x="3383" y="870"/>
                  </a:lnTo>
                  <a:lnTo>
                    <a:pt x="3406" y="884"/>
                  </a:lnTo>
                  <a:lnTo>
                    <a:pt x="3489" y="891"/>
                  </a:lnTo>
                  <a:lnTo>
                    <a:pt x="3525" y="905"/>
                  </a:lnTo>
                  <a:lnTo>
                    <a:pt x="3560" y="919"/>
                  </a:lnTo>
                  <a:lnTo>
                    <a:pt x="3596" y="925"/>
                  </a:lnTo>
                  <a:lnTo>
                    <a:pt x="3631" y="925"/>
                  </a:lnTo>
                  <a:lnTo>
                    <a:pt x="3667" y="919"/>
                  </a:lnTo>
                  <a:lnTo>
                    <a:pt x="3714" y="919"/>
                  </a:lnTo>
                  <a:lnTo>
                    <a:pt x="3761" y="925"/>
                  </a:lnTo>
                  <a:lnTo>
                    <a:pt x="3808" y="953"/>
                  </a:lnTo>
                  <a:lnTo>
                    <a:pt x="3891" y="1022"/>
                  </a:lnTo>
                  <a:lnTo>
                    <a:pt x="3998" y="1105"/>
                  </a:lnTo>
                  <a:lnTo>
                    <a:pt x="4104" y="1209"/>
                  </a:lnTo>
                  <a:lnTo>
                    <a:pt x="4187" y="1312"/>
                  </a:lnTo>
                  <a:lnTo>
                    <a:pt x="4211" y="1395"/>
                  </a:lnTo>
                  <a:lnTo>
                    <a:pt x="4305" y="1450"/>
                  </a:lnTo>
                  <a:lnTo>
                    <a:pt x="4329" y="1526"/>
                  </a:lnTo>
                  <a:lnTo>
                    <a:pt x="4400" y="1575"/>
                  </a:lnTo>
                  <a:lnTo>
                    <a:pt x="4778" y="1754"/>
                  </a:lnTo>
                  <a:lnTo>
                    <a:pt x="4920" y="1844"/>
                  </a:lnTo>
                  <a:lnTo>
                    <a:pt x="5003" y="1941"/>
                  </a:lnTo>
                  <a:lnTo>
                    <a:pt x="5038" y="1968"/>
                  </a:lnTo>
                  <a:lnTo>
                    <a:pt x="5086" y="1975"/>
                  </a:lnTo>
                  <a:lnTo>
                    <a:pt x="5192" y="1968"/>
                  </a:lnTo>
                  <a:lnTo>
                    <a:pt x="5500" y="1906"/>
                  </a:lnTo>
                  <a:lnTo>
                    <a:pt x="5571" y="1885"/>
                  </a:lnTo>
                  <a:lnTo>
                    <a:pt x="5618" y="1865"/>
                  </a:lnTo>
                  <a:lnTo>
                    <a:pt x="5653" y="1844"/>
                  </a:lnTo>
                  <a:lnTo>
                    <a:pt x="5713" y="1837"/>
                  </a:lnTo>
                  <a:lnTo>
                    <a:pt x="5760" y="1837"/>
                  </a:lnTo>
                  <a:lnTo>
                    <a:pt x="5866" y="1885"/>
                  </a:lnTo>
                  <a:lnTo>
                    <a:pt x="5843" y="1927"/>
                  </a:lnTo>
                  <a:lnTo>
                    <a:pt x="5441" y="2127"/>
                  </a:lnTo>
                  <a:lnTo>
                    <a:pt x="5346" y="2182"/>
                  </a:lnTo>
                  <a:lnTo>
                    <a:pt x="5240" y="2252"/>
                  </a:lnTo>
                  <a:lnTo>
                    <a:pt x="5192" y="2279"/>
                  </a:lnTo>
                  <a:lnTo>
                    <a:pt x="5133" y="2293"/>
                  </a:lnTo>
                  <a:lnTo>
                    <a:pt x="5062" y="2321"/>
                  </a:lnTo>
                  <a:lnTo>
                    <a:pt x="5015" y="2355"/>
                  </a:lnTo>
                  <a:lnTo>
                    <a:pt x="4968" y="2417"/>
                  </a:lnTo>
                  <a:lnTo>
                    <a:pt x="4920" y="2466"/>
                  </a:lnTo>
                  <a:lnTo>
                    <a:pt x="4991" y="2624"/>
                  </a:lnTo>
                  <a:lnTo>
                    <a:pt x="5074" y="2714"/>
                  </a:lnTo>
                  <a:lnTo>
                    <a:pt x="5074" y="2776"/>
                  </a:lnTo>
                  <a:lnTo>
                    <a:pt x="4968" y="2901"/>
                  </a:lnTo>
                  <a:lnTo>
                    <a:pt x="5062" y="2928"/>
                  </a:lnTo>
                  <a:lnTo>
                    <a:pt x="5109" y="2956"/>
                  </a:lnTo>
                  <a:lnTo>
                    <a:pt x="5157" y="3004"/>
                  </a:lnTo>
                  <a:lnTo>
                    <a:pt x="5287" y="3011"/>
                  </a:lnTo>
                  <a:lnTo>
                    <a:pt x="5358" y="2984"/>
                  </a:lnTo>
                  <a:lnTo>
                    <a:pt x="5488" y="2921"/>
                  </a:lnTo>
                  <a:lnTo>
                    <a:pt x="5618" y="2866"/>
                  </a:lnTo>
                  <a:lnTo>
                    <a:pt x="5677" y="2873"/>
                  </a:lnTo>
                  <a:lnTo>
                    <a:pt x="5760" y="2935"/>
                  </a:lnTo>
                  <a:lnTo>
                    <a:pt x="5855" y="2984"/>
                  </a:lnTo>
                  <a:lnTo>
                    <a:pt x="5937" y="3025"/>
                  </a:lnTo>
                  <a:lnTo>
                    <a:pt x="6221" y="3101"/>
                  </a:lnTo>
                  <a:lnTo>
                    <a:pt x="6339" y="3129"/>
                  </a:lnTo>
                  <a:lnTo>
                    <a:pt x="6647" y="3177"/>
                  </a:lnTo>
                  <a:lnTo>
                    <a:pt x="6742" y="3177"/>
                  </a:lnTo>
                  <a:lnTo>
                    <a:pt x="6813" y="3163"/>
                  </a:lnTo>
                  <a:lnTo>
                    <a:pt x="7025" y="3073"/>
                  </a:lnTo>
                  <a:lnTo>
                    <a:pt x="7085" y="3039"/>
                  </a:lnTo>
                  <a:lnTo>
                    <a:pt x="7203" y="3025"/>
                  </a:lnTo>
                  <a:lnTo>
                    <a:pt x="7250" y="3142"/>
                  </a:lnTo>
                  <a:lnTo>
                    <a:pt x="7108" y="3322"/>
                  </a:lnTo>
                  <a:lnTo>
                    <a:pt x="7120" y="3357"/>
                  </a:lnTo>
                  <a:lnTo>
                    <a:pt x="7144" y="3377"/>
                  </a:lnTo>
                  <a:lnTo>
                    <a:pt x="7155" y="3405"/>
                  </a:lnTo>
                  <a:lnTo>
                    <a:pt x="7215" y="3488"/>
                  </a:lnTo>
                  <a:lnTo>
                    <a:pt x="7262" y="3543"/>
                  </a:lnTo>
                  <a:lnTo>
                    <a:pt x="7309" y="3557"/>
                  </a:lnTo>
                  <a:lnTo>
                    <a:pt x="7357" y="3598"/>
                  </a:lnTo>
                  <a:lnTo>
                    <a:pt x="7368" y="3612"/>
                  </a:lnTo>
                  <a:lnTo>
                    <a:pt x="7357" y="3633"/>
                  </a:lnTo>
                  <a:lnTo>
                    <a:pt x="7345" y="3653"/>
                  </a:lnTo>
                  <a:lnTo>
                    <a:pt x="7345" y="3667"/>
                  </a:lnTo>
                  <a:lnTo>
                    <a:pt x="7357" y="3681"/>
                  </a:lnTo>
                  <a:lnTo>
                    <a:pt x="7380" y="3688"/>
                  </a:lnTo>
                  <a:lnTo>
                    <a:pt x="7439" y="3702"/>
                  </a:lnTo>
                  <a:lnTo>
                    <a:pt x="7487" y="3709"/>
                  </a:lnTo>
                  <a:lnTo>
                    <a:pt x="7569" y="3702"/>
                  </a:lnTo>
                  <a:lnTo>
                    <a:pt x="7629" y="3702"/>
                  </a:lnTo>
                  <a:lnTo>
                    <a:pt x="7688" y="3695"/>
                  </a:lnTo>
                  <a:lnTo>
                    <a:pt x="7735" y="3681"/>
                  </a:lnTo>
                  <a:lnTo>
                    <a:pt x="7806" y="3674"/>
                  </a:lnTo>
                  <a:lnTo>
                    <a:pt x="7853" y="3688"/>
                  </a:lnTo>
                  <a:lnTo>
                    <a:pt x="7912" y="3736"/>
                  </a:lnTo>
                  <a:lnTo>
                    <a:pt x="7912" y="3840"/>
                  </a:lnTo>
                  <a:lnTo>
                    <a:pt x="7901" y="3909"/>
                  </a:lnTo>
                  <a:lnTo>
                    <a:pt x="7912" y="3930"/>
                  </a:lnTo>
                  <a:lnTo>
                    <a:pt x="8019" y="3985"/>
                  </a:lnTo>
                  <a:lnTo>
                    <a:pt x="8043" y="4026"/>
                  </a:lnTo>
                  <a:lnTo>
                    <a:pt x="8043" y="4054"/>
                  </a:lnTo>
                  <a:lnTo>
                    <a:pt x="8031" y="4144"/>
                  </a:lnTo>
                  <a:lnTo>
                    <a:pt x="7960" y="4227"/>
                  </a:lnTo>
                  <a:lnTo>
                    <a:pt x="7676" y="4358"/>
                  </a:lnTo>
                  <a:lnTo>
                    <a:pt x="7487" y="4503"/>
                  </a:lnTo>
                  <a:lnTo>
                    <a:pt x="7309" y="4662"/>
                  </a:lnTo>
                  <a:lnTo>
                    <a:pt x="7215" y="4724"/>
                  </a:lnTo>
                  <a:lnTo>
                    <a:pt x="7073" y="4765"/>
                  </a:lnTo>
                  <a:lnTo>
                    <a:pt x="6895" y="4800"/>
                  </a:lnTo>
                  <a:lnTo>
                    <a:pt x="6789" y="4814"/>
                  </a:lnTo>
                  <a:lnTo>
                    <a:pt x="6730" y="4841"/>
                  </a:lnTo>
                  <a:lnTo>
                    <a:pt x="6588" y="4869"/>
                  </a:lnTo>
                  <a:lnTo>
                    <a:pt x="6446" y="4869"/>
                  </a:lnTo>
                  <a:lnTo>
                    <a:pt x="6304" y="4910"/>
                  </a:lnTo>
                  <a:lnTo>
                    <a:pt x="6067" y="4931"/>
                  </a:lnTo>
                  <a:lnTo>
                    <a:pt x="5866" y="4938"/>
                  </a:lnTo>
                  <a:lnTo>
                    <a:pt x="5772" y="4945"/>
                  </a:lnTo>
                  <a:lnTo>
                    <a:pt x="5677" y="4938"/>
                  </a:lnTo>
                  <a:lnTo>
                    <a:pt x="5594" y="4917"/>
                  </a:lnTo>
                  <a:lnTo>
                    <a:pt x="5535" y="4876"/>
                  </a:lnTo>
                  <a:lnTo>
                    <a:pt x="5464" y="4828"/>
                  </a:lnTo>
                  <a:lnTo>
                    <a:pt x="5393" y="4786"/>
                  </a:lnTo>
                  <a:lnTo>
                    <a:pt x="5204" y="4703"/>
                  </a:lnTo>
                  <a:lnTo>
                    <a:pt x="5145" y="4676"/>
                  </a:lnTo>
                  <a:lnTo>
                    <a:pt x="5098" y="4620"/>
                  </a:lnTo>
                  <a:lnTo>
                    <a:pt x="5015" y="4565"/>
                  </a:lnTo>
                  <a:lnTo>
                    <a:pt x="4766" y="4413"/>
                  </a:lnTo>
                  <a:lnTo>
                    <a:pt x="4577" y="4261"/>
                  </a:lnTo>
                  <a:lnTo>
                    <a:pt x="4329" y="4040"/>
                  </a:lnTo>
                  <a:lnTo>
                    <a:pt x="4033" y="3888"/>
                  </a:lnTo>
                  <a:lnTo>
                    <a:pt x="3749" y="3619"/>
                  </a:lnTo>
                  <a:lnTo>
                    <a:pt x="3631" y="3502"/>
                  </a:lnTo>
                  <a:lnTo>
                    <a:pt x="3536" y="3412"/>
                  </a:lnTo>
                  <a:lnTo>
                    <a:pt x="3465" y="3370"/>
                  </a:lnTo>
                  <a:lnTo>
                    <a:pt x="3276" y="3294"/>
                  </a:lnTo>
                  <a:lnTo>
                    <a:pt x="3241" y="3281"/>
                  </a:lnTo>
                  <a:lnTo>
                    <a:pt x="3099" y="3191"/>
                  </a:lnTo>
                  <a:lnTo>
                    <a:pt x="3052" y="3142"/>
                  </a:lnTo>
                  <a:lnTo>
                    <a:pt x="2992" y="3073"/>
                  </a:lnTo>
                  <a:lnTo>
                    <a:pt x="2874" y="2825"/>
                  </a:lnTo>
                  <a:lnTo>
                    <a:pt x="2815" y="2776"/>
                  </a:lnTo>
                  <a:lnTo>
                    <a:pt x="2768" y="2749"/>
                  </a:lnTo>
                  <a:lnTo>
                    <a:pt x="2720" y="2742"/>
                  </a:lnTo>
                  <a:lnTo>
                    <a:pt x="2685" y="2749"/>
                  </a:lnTo>
                  <a:lnTo>
                    <a:pt x="2567" y="2783"/>
                  </a:lnTo>
                  <a:lnTo>
                    <a:pt x="2531" y="2790"/>
                  </a:lnTo>
                  <a:lnTo>
                    <a:pt x="2401" y="2769"/>
                  </a:lnTo>
                  <a:lnTo>
                    <a:pt x="2070" y="2624"/>
                  </a:lnTo>
                  <a:lnTo>
                    <a:pt x="1940" y="2535"/>
                  </a:lnTo>
                  <a:lnTo>
                    <a:pt x="1916" y="2500"/>
                  </a:lnTo>
                  <a:lnTo>
                    <a:pt x="1940" y="2431"/>
                  </a:lnTo>
                  <a:lnTo>
                    <a:pt x="2034" y="2376"/>
                  </a:lnTo>
                  <a:lnTo>
                    <a:pt x="2117" y="2341"/>
                  </a:lnTo>
                  <a:lnTo>
                    <a:pt x="2153" y="2286"/>
                  </a:lnTo>
                  <a:lnTo>
                    <a:pt x="2129" y="2245"/>
                  </a:lnTo>
                  <a:lnTo>
                    <a:pt x="2082" y="2176"/>
                  </a:lnTo>
                  <a:lnTo>
                    <a:pt x="2011" y="2093"/>
                  </a:lnTo>
                  <a:lnTo>
                    <a:pt x="1845" y="1968"/>
                  </a:lnTo>
                  <a:lnTo>
                    <a:pt x="1691" y="1892"/>
                  </a:lnTo>
                  <a:lnTo>
                    <a:pt x="1632" y="1858"/>
                  </a:lnTo>
                  <a:lnTo>
                    <a:pt x="1609" y="1851"/>
                  </a:lnTo>
                  <a:lnTo>
                    <a:pt x="1538" y="1837"/>
                  </a:lnTo>
                  <a:lnTo>
                    <a:pt x="1538" y="1823"/>
                  </a:lnTo>
                  <a:lnTo>
                    <a:pt x="1431" y="1651"/>
                  </a:lnTo>
                  <a:lnTo>
                    <a:pt x="1301" y="1519"/>
                  </a:lnTo>
                  <a:lnTo>
                    <a:pt x="1266" y="1485"/>
                  </a:lnTo>
                  <a:lnTo>
                    <a:pt x="1171" y="1450"/>
                  </a:lnTo>
                  <a:lnTo>
                    <a:pt x="1065" y="1423"/>
                  </a:lnTo>
                  <a:lnTo>
                    <a:pt x="970" y="1361"/>
                  </a:lnTo>
                  <a:lnTo>
                    <a:pt x="781" y="1292"/>
                  </a:lnTo>
                  <a:lnTo>
                    <a:pt x="710" y="1257"/>
                  </a:lnTo>
                  <a:lnTo>
                    <a:pt x="603" y="1146"/>
                  </a:lnTo>
                  <a:lnTo>
                    <a:pt x="568" y="1077"/>
                  </a:lnTo>
                  <a:lnTo>
                    <a:pt x="544" y="1001"/>
                  </a:lnTo>
                  <a:lnTo>
                    <a:pt x="532" y="815"/>
                  </a:lnTo>
                  <a:lnTo>
                    <a:pt x="509" y="725"/>
                  </a:lnTo>
                  <a:lnTo>
                    <a:pt x="461" y="642"/>
                  </a:lnTo>
                  <a:lnTo>
                    <a:pt x="178" y="421"/>
                  </a:lnTo>
                  <a:lnTo>
                    <a:pt x="95" y="338"/>
                  </a:lnTo>
                  <a:lnTo>
                    <a:pt x="12" y="221"/>
                  </a:lnTo>
                  <a:lnTo>
                    <a:pt x="0" y="152"/>
                  </a:lnTo>
                  <a:lnTo>
                    <a:pt x="142" y="97"/>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4"/>
            <p:cNvSpPr/>
            <p:nvPr/>
          </p:nvSpPr>
          <p:spPr>
            <a:xfrm flipH="1">
              <a:off x="4402772" y="3211831"/>
              <a:ext cx="856181" cy="476683"/>
            </a:xfrm>
            <a:custGeom>
              <a:avLst/>
              <a:gdLst/>
              <a:ahLst/>
              <a:cxnLst/>
              <a:rect l="l" t="t" r="r" b="b"/>
              <a:pathLst>
                <a:path w="14064" h="5001" extrusionOk="0">
                  <a:moveTo>
                    <a:pt x="1" y="1534"/>
                  </a:moveTo>
                  <a:lnTo>
                    <a:pt x="25" y="1513"/>
                  </a:lnTo>
                  <a:lnTo>
                    <a:pt x="95" y="1465"/>
                  </a:lnTo>
                  <a:lnTo>
                    <a:pt x="166" y="1403"/>
                  </a:lnTo>
                  <a:lnTo>
                    <a:pt x="226" y="1382"/>
                  </a:lnTo>
                  <a:lnTo>
                    <a:pt x="261" y="1382"/>
                  </a:lnTo>
                  <a:lnTo>
                    <a:pt x="308" y="1396"/>
                  </a:lnTo>
                  <a:lnTo>
                    <a:pt x="368" y="1410"/>
                  </a:lnTo>
                  <a:lnTo>
                    <a:pt x="486" y="1410"/>
                  </a:lnTo>
                  <a:lnTo>
                    <a:pt x="533" y="1410"/>
                  </a:lnTo>
                  <a:lnTo>
                    <a:pt x="545" y="1423"/>
                  </a:lnTo>
                  <a:lnTo>
                    <a:pt x="545" y="1437"/>
                  </a:lnTo>
                  <a:lnTo>
                    <a:pt x="569" y="1437"/>
                  </a:lnTo>
                  <a:lnTo>
                    <a:pt x="604" y="1437"/>
                  </a:lnTo>
                  <a:lnTo>
                    <a:pt x="640" y="1437"/>
                  </a:lnTo>
                  <a:lnTo>
                    <a:pt x="746" y="1458"/>
                  </a:lnTo>
                  <a:lnTo>
                    <a:pt x="841" y="1458"/>
                  </a:lnTo>
                  <a:lnTo>
                    <a:pt x="876" y="1451"/>
                  </a:lnTo>
                  <a:lnTo>
                    <a:pt x="900" y="1437"/>
                  </a:lnTo>
                  <a:lnTo>
                    <a:pt x="935" y="1430"/>
                  </a:lnTo>
                  <a:lnTo>
                    <a:pt x="983" y="1430"/>
                  </a:lnTo>
                  <a:lnTo>
                    <a:pt x="1042" y="1444"/>
                  </a:lnTo>
                  <a:lnTo>
                    <a:pt x="1113" y="1444"/>
                  </a:lnTo>
                  <a:lnTo>
                    <a:pt x="1136" y="1451"/>
                  </a:lnTo>
                  <a:lnTo>
                    <a:pt x="1148" y="1465"/>
                  </a:lnTo>
                  <a:lnTo>
                    <a:pt x="1136" y="1486"/>
                  </a:lnTo>
                  <a:lnTo>
                    <a:pt x="1148" y="1506"/>
                  </a:lnTo>
                  <a:lnTo>
                    <a:pt x="1184" y="1513"/>
                  </a:lnTo>
                  <a:lnTo>
                    <a:pt x="1243" y="1499"/>
                  </a:lnTo>
                  <a:lnTo>
                    <a:pt x="1325" y="1472"/>
                  </a:lnTo>
                  <a:lnTo>
                    <a:pt x="1373" y="1472"/>
                  </a:lnTo>
                  <a:lnTo>
                    <a:pt x="1586" y="1430"/>
                  </a:lnTo>
                  <a:lnTo>
                    <a:pt x="1633" y="1430"/>
                  </a:lnTo>
                  <a:lnTo>
                    <a:pt x="1692" y="1437"/>
                  </a:lnTo>
                  <a:lnTo>
                    <a:pt x="1739" y="1451"/>
                  </a:lnTo>
                  <a:lnTo>
                    <a:pt x="1763" y="1465"/>
                  </a:lnTo>
                  <a:lnTo>
                    <a:pt x="1905" y="1472"/>
                  </a:lnTo>
                  <a:lnTo>
                    <a:pt x="1917" y="1430"/>
                  </a:lnTo>
                  <a:lnTo>
                    <a:pt x="1940" y="1403"/>
                  </a:lnTo>
                  <a:lnTo>
                    <a:pt x="1988" y="1396"/>
                  </a:lnTo>
                  <a:lnTo>
                    <a:pt x="2011" y="1396"/>
                  </a:lnTo>
                  <a:lnTo>
                    <a:pt x="2082" y="1382"/>
                  </a:lnTo>
                  <a:lnTo>
                    <a:pt x="2283" y="1347"/>
                  </a:lnTo>
                  <a:lnTo>
                    <a:pt x="2354" y="1320"/>
                  </a:lnTo>
                  <a:lnTo>
                    <a:pt x="2402" y="1292"/>
                  </a:lnTo>
                  <a:lnTo>
                    <a:pt x="2449" y="1223"/>
                  </a:lnTo>
                  <a:lnTo>
                    <a:pt x="2603" y="1044"/>
                  </a:lnTo>
                  <a:lnTo>
                    <a:pt x="2792" y="885"/>
                  </a:lnTo>
                  <a:lnTo>
                    <a:pt x="2875" y="836"/>
                  </a:lnTo>
                  <a:lnTo>
                    <a:pt x="2958" y="809"/>
                  </a:lnTo>
                  <a:lnTo>
                    <a:pt x="3052" y="795"/>
                  </a:lnTo>
                  <a:lnTo>
                    <a:pt x="3241" y="740"/>
                  </a:lnTo>
                  <a:lnTo>
                    <a:pt x="3466" y="698"/>
                  </a:lnTo>
                  <a:lnTo>
                    <a:pt x="3502" y="678"/>
                  </a:lnTo>
                  <a:lnTo>
                    <a:pt x="3490" y="657"/>
                  </a:lnTo>
                  <a:lnTo>
                    <a:pt x="3443" y="636"/>
                  </a:lnTo>
                  <a:lnTo>
                    <a:pt x="1929" y="270"/>
                  </a:lnTo>
                  <a:lnTo>
                    <a:pt x="2283" y="139"/>
                  </a:lnTo>
                  <a:lnTo>
                    <a:pt x="2354" y="132"/>
                  </a:lnTo>
                  <a:lnTo>
                    <a:pt x="2437" y="132"/>
                  </a:lnTo>
                  <a:lnTo>
                    <a:pt x="2473" y="160"/>
                  </a:lnTo>
                  <a:lnTo>
                    <a:pt x="2508" y="160"/>
                  </a:lnTo>
                  <a:lnTo>
                    <a:pt x="2603" y="97"/>
                  </a:lnTo>
                  <a:lnTo>
                    <a:pt x="2638" y="77"/>
                  </a:lnTo>
                  <a:lnTo>
                    <a:pt x="2674" y="77"/>
                  </a:lnTo>
                  <a:lnTo>
                    <a:pt x="2686" y="91"/>
                  </a:lnTo>
                  <a:lnTo>
                    <a:pt x="2686" y="111"/>
                  </a:lnTo>
                  <a:lnTo>
                    <a:pt x="2662" y="139"/>
                  </a:lnTo>
                  <a:lnTo>
                    <a:pt x="2650" y="160"/>
                  </a:lnTo>
                  <a:lnTo>
                    <a:pt x="2650" y="180"/>
                  </a:lnTo>
                  <a:lnTo>
                    <a:pt x="2674" y="201"/>
                  </a:lnTo>
                  <a:lnTo>
                    <a:pt x="2828" y="277"/>
                  </a:lnTo>
                  <a:lnTo>
                    <a:pt x="2851" y="270"/>
                  </a:lnTo>
                  <a:lnTo>
                    <a:pt x="2863" y="249"/>
                  </a:lnTo>
                  <a:lnTo>
                    <a:pt x="2863" y="222"/>
                  </a:lnTo>
                  <a:lnTo>
                    <a:pt x="2887" y="201"/>
                  </a:lnTo>
                  <a:lnTo>
                    <a:pt x="2910" y="201"/>
                  </a:lnTo>
                  <a:lnTo>
                    <a:pt x="2958" y="208"/>
                  </a:lnTo>
                  <a:lnTo>
                    <a:pt x="3005" y="229"/>
                  </a:lnTo>
                  <a:lnTo>
                    <a:pt x="3064" y="242"/>
                  </a:lnTo>
                  <a:lnTo>
                    <a:pt x="3123" y="249"/>
                  </a:lnTo>
                  <a:lnTo>
                    <a:pt x="3159" y="242"/>
                  </a:lnTo>
                  <a:lnTo>
                    <a:pt x="3206" y="194"/>
                  </a:lnTo>
                  <a:lnTo>
                    <a:pt x="3265" y="173"/>
                  </a:lnTo>
                  <a:lnTo>
                    <a:pt x="3324" y="173"/>
                  </a:lnTo>
                  <a:lnTo>
                    <a:pt x="3419" y="201"/>
                  </a:lnTo>
                  <a:lnTo>
                    <a:pt x="3431" y="187"/>
                  </a:lnTo>
                  <a:lnTo>
                    <a:pt x="3419" y="160"/>
                  </a:lnTo>
                  <a:lnTo>
                    <a:pt x="3431" y="132"/>
                  </a:lnTo>
                  <a:lnTo>
                    <a:pt x="3478" y="104"/>
                  </a:lnTo>
                  <a:lnTo>
                    <a:pt x="3513" y="104"/>
                  </a:lnTo>
                  <a:lnTo>
                    <a:pt x="3537" y="132"/>
                  </a:lnTo>
                  <a:lnTo>
                    <a:pt x="3537" y="160"/>
                  </a:lnTo>
                  <a:lnTo>
                    <a:pt x="3549" y="173"/>
                  </a:lnTo>
                  <a:lnTo>
                    <a:pt x="3584" y="160"/>
                  </a:lnTo>
                  <a:lnTo>
                    <a:pt x="3632" y="118"/>
                  </a:lnTo>
                  <a:lnTo>
                    <a:pt x="3703" y="91"/>
                  </a:lnTo>
                  <a:lnTo>
                    <a:pt x="3726" y="91"/>
                  </a:lnTo>
                  <a:lnTo>
                    <a:pt x="3738" y="111"/>
                  </a:lnTo>
                  <a:lnTo>
                    <a:pt x="3726" y="153"/>
                  </a:lnTo>
                  <a:lnTo>
                    <a:pt x="3726" y="180"/>
                  </a:lnTo>
                  <a:lnTo>
                    <a:pt x="3738" y="201"/>
                  </a:lnTo>
                  <a:lnTo>
                    <a:pt x="3774" y="208"/>
                  </a:lnTo>
                  <a:lnTo>
                    <a:pt x="3785" y="194"/>
                  </a:lnTo>
                  <a:lnTo>
                    <a:pt x="3797" y="173"/>
                  </a:lnTo>
                  <a:lnTo>
                    <a:pt x="3785" y="153"/>
                  </a:lnTo>
                  <a:lnTo>
                    <a:pt x="3785" y="132"/>
                  </a:lnTo>
                  <a:lnTo>
                    <a:pt x="3797" y="111"/>
                  </a:lnTo>
                  <a:lnTo>
                    <a:pt x="3868" y="97"/>
                  </a:lnTo>
                  <a:lnTo>
                    <a:pt x="3927" y="97"/>
                  </a:lnTo>
                  <a:lnTo>
                    <a:pt x="3998" y="70"/>
                  </a:lnTo>
                  <a:lnTo>
                    <a:pt x="4093" y="84"/>
                  </a:lnTo>
                  <a:lnTo>
                    <a:pt x="4164" y="91"/>
                  </a:lnTo>
                  <a:lnTo>
                    <a:pt x="4247" y="70"/>
                  </a:lnTo>
                  <a:lnTo>
                    <a:pt x="4270" y="63"/>
                  </a:lnTo>
                  <a:lnTo>
                    <a:pt x="4294" y="77"/>
                  </a:lnTo>
                  <a:lnTo>
                    <a:pt x="4330" y="91"/>
                  </a:lnTo>
                  <a:lnTo>
                    <a:pt x="4377" y="84"/>
                  </a:lnTo>
                  <a:lnTo>
                    <a:pt x="4412" y="63"/>
                  </a:lnTo>
                  <a:lnTo>
                    <a:pt x="4460" y="49"/>
                  </a:lnTo>
                  <a:lnTo>
                    <a:pt x="4495" y="49"/>
                  </a:lnTo>
                  <a:lnTo>
                    <a:pt x="4625" y="104"/>
                  </a:lnTo>
                  <a:lnTo>
                    <a:pt x="4673" y="111"/>
                  </a:lnTo>
                  <a:lnTo>
                    <a:pt x="4708" y="111"/>
                  </a:lnTo>
                  <a:lnTo>
                    <a:pt x="4755" y="97"/>
                  </a:lnTo>
                  <a:lnTo>
                    <a:pt x="4791" y="91"/>
                  </a:lnTo>
                  <a:lnTo>
                    <a:pt x="4862" y="91"/>
                  </a:lnTo>
                  <a:lnTo>
                    <a:pt x="4885" y="77"/>
                  </a:lnTo>
                  <a:lnTo>
                    <a:pt x="4921" y="49"/>
                  </a:lnTo>
                  <a:lnTo>
                    <a:pt x="4933" y="15"/>
                  </a:lnTo>
                  <a:lnTo>
                    <a:pt x="4968" y="1"/>
                  </a:lnTo>
                  <a:lnTo>
                    <a:pt x="5004" y="1"/>
                  </a:lnTo>
                  <a:lnTo>
                    <a:pt x="5027" y="21"/>
                  </a:lnTo>
                  <a:lnTo>
                    <a:pt x="5051" y="77"/>
                  </a:lnTo>
                  <a:lnTo>
                    <a:pt x="5075" y="97"/>
                  </a:lnTo>
                  <a:lnTo>
                    <a:pt x="5110" y="104"/>
                  </a:lnTo>
                  <a:lnTo>
                    <a:pt x="5146" y="84"/>
                  </a:lnTo>
                  <a:lnTo>
                    <a:pt x="5169" y="70"/>
                  </a:lnTo>
                  <a:lnTo>
                    <a:pt x="5205" y="63"/>
                  </a:lnTo>
                  <a:lnTo>
                    <a:pt x="5228" y="84"/>
                  </a:lnTo>
                  <a:lnTo>
                    <a:pt x="5240" y="104"/>
                  </a:lnTo>
                  <a:lnTo>
                    <a:pt x="5264" y="125"/>
                  </a:lnTo>
                  <a:lnTo>
                    <a:pt x="5311" y="132"/>
                  </a:lnTo>
                  <a:lnTo>
                    <a:pt x="5382" y="111"/>
                  </a:lnTo>
                  <a:lnTo>
                    <a:pt x="5512" y="63"/>
                  </a:lnTo>
                  <a:lnTo>
                    <a:pt x="5536" y="63"/>
                  </a:lnTo>
                  <a:lnTo>
                    <a:pt x="5583" y="111"/>
                  </a:lnTo>
                  <a:lnTo>
                    <a:pt x="5630" y="118"/>
                  </a:lnTo>
                  <a:lnTo>
                    <a:pt x="5725" y="104"/>
                  </a:lnTo>
                  <a:lnTo>
                    <a:pt x="5796" y="91"/>
                  </a:lnTo>
                  <a:lnTo>
                    <a:pt x="5891" y="104"/>
                  </a:lnTo>
                  <a:lnTo>
                    <a:pt x="5950" y="104"/>
                  </a:lnTo>
                  <a:lnTo>
                    <a:pt x="5985" y="111"/>
                  </a:lnTo>
                  <a:lnTo>
                    <a:pt x="6021" y="132"/>
                  </a:lnTo>
                  <a:lnTo>
                    <a:pt x="6056" y="153"/>
                  </a:lnTo>
                  <a:lnTo>
                    <a:pt x="6222" y="201"/>
                  </a:lnTo>
                  <a:lnTo>
                    <a:pt x="6305" y="194"/>
                  </a:lnTo>
                  <a:lnTo>
                    <a:pt x="6328" y="166"/>
                  </a:lnTo>
                  <a:lnTo>
                    <a:pt x="6316" y="104"/>
                  </a:lnTo>
                  <a:lnTo>
                    <a:pt x="6328" y="91"/>
                  </a:lnTo>
                  <a:lnTo>
                    <a:pt x="6352" y="97"/>
                  </a:lnTo>
                  <a:lnTo>
                    <a:pt x="6376" y="111"/>
                  </a:lnTo>
                  <a:lnTo>
                    <a:pt x="6411" y="132"/>
                  </a:lnTo>
                  <a:lnTo>
                    <a:pt x="6458" y="146"/>
                  </a:lnTo>
                  <a:lnTo>
                    <a:pt x="6506" y="132"/>
                  </a:lnTo>
                  <a:lnTo>
                    <a:pt x="6659" y="56"/>
                  </a:lnTo>
                  <a:lnTo>
                    <a:pt x="6683" y="49"/>
                  </a:lnTo>
                  <a:lnTo>
                    <a:pt x="6707" y="63"/>
                  </a:lnTo>
                  <a:lnTo>
                    <a:pt x="6695" y="132"/>
                  </a:lnTo>
                  <a:lnTo>
                    <a:pt x="6719" y="173"/>
                  </a:lnTo>
                  <a:lnTo>
                    <a:pt x="6742" y="194"/>
                  </a:lnTo>
                  <a:lnTo>
                    <a:pt x="6790" y="187"/>
                  </a:lnTo>
                  <a:lnTo>
                    <a:pt x="6813" y="118"/>
                  </a:lnTo>
                  <a:lnTo>
                    <a:pt x="6837" y="97"/>
                  </a:lnTo>
                  <a:lnTo>
                    <a:pt x="6872" y="97"/>
                  </a:lnTo>
                  <a:lnTo>
                    <a:pt x="6920" y="118"/>
                  </a:lnTo>
                  <a:lnTo>
                    <a:pt x="6967" y="139"/>
                  </a:lnTo>
                  <a:lnTo>
                    <a:pt x="7050" y="166"/>
                  </a:lnTo>
                  <a:lnTo>
                    <a:pt x="7369" y="201"/>
                  </a:lnTo>
                  <a:lnTo>
                    <a:pt x="7440" y="208"/>
                  </a:lnTo>
                  <a:lnTo>
                    <a:pt x="7452" y="208"/>
                  </a:lnTo>
                  <a:lnTo>
                    <a:pt x="7464" y="222"/>
                  </a:lnTo>
                  <a:lnTo>
                    <a:pt x="7487" y="222"/>
                  </a:lnTo>
                  <a:lnTo>
                    <a:pt x="7535" y="229"/>
                  </a:lnTo>
                  <a:lnTo>
                    <a:pt x="7594" y="236"/>
                  </a:lnTo>
                  <a:lnTo>
                    <a:pt x="7641" y="236"/>
                  </a:lnTo>
                  <a:lnTo>
                    <a:pt x="7677" y="208"/>
                  </a:lnTo>
                  <a:lnTo>
                    <a:pt x="7688" y="215"/>
                  </a:lnTo>
                  <a:lnTo>
                    <a:pt x="7736" y="194"/>
                  </a:lnTo>
                  <a:lnTo>
                    <a:pt x="7878" y="187"/>
                  </a:lnTo>
                  <a:lnTo>
                    <a:pt x="7972" y="173"/>
                  </a:lnTo>
                  <a:lnTo>
                    <a:pt x="8020" y="146"/>
                  </a:lnTo>
                  <a:lnTo>
                    <a:pt x="8079" y="97"/>
                  </a:lnTo>
                  <a:lnTo>
                    <a:pt x="8126" y="84"/>
                  </a:lnTo>
                  <a:lnTo>
                    <a:pt x="8209" y="97"/>
                  </a:lnTo>
                  <a:lnTo>
                    <a:pt x="8351" y="111"/>
                  </a:lnTo>
                  <a:lnTo>
                    <a:pt x="8398" y="125"/>
                  </a:lnTo>
                  <a:lnTo>
                    <a:pt x="8422" y="160"/>
                  </a:lnTo>
                  <a:lnTo>
                    <a:pt x="8422" y="201"/>
                  </a:lnTo>
                  <a:lnTo>
                    <a:pt x="8398" y="242"/>
                  </a:lnTo>
                  <a:lnTo>
                    <a:pt x="8410" y="298"/>
                  </a:lnTo>
                  <a:lnTo>
                    <a:pt x="8410" y="291"/>
                  </a:lnTo>
                  <a:lnTo>
                    <a:pt x="8457" y="291"/>
                  </a:lnTo>
                  <a:lnTo>
                    <a:pt x="8504" y="298"/>
                  </a:lnTo>
                  <a:lnTo>
                    <a:pt x="8564" y="312"/>
                  </a:lnTo>
                  <a:lnTo>
                    <a:pt x="8611" y="332"/>
                  </a:lnTo>
                  <a:lnTo>
                    <a:pt x="8623" y="353"/>
                  </a:lnTo>
                  <a:lnTo>
                    <a:pt x="8611" y="374"/>
                  </a:lnTo>
                  <a:lnTo>
                    <a:pt x="8611" y="422"/>
                  </a:lnTo>
                  <a:lnTo>
                    <a:pt x="8635" y="463"/>
                  </a:lnTo>
                  <a:lnTo>
                    <a:pt x="8646" y="450"/>
                  </a:lnTo>
                  <a:lnTo>
                    <a:pt x="8694" y="374"/>
                  </a:lnTo>
                  <a:lnTo>
                    <a:pt x="8753" y="339"/>
                  </a:lnTo>
                  <a:lnTo>
                    <a:pt x="8788" y="346"/>
                  </a:lnTo>
                  <a:lnTo>
                    <a:pt x="8824" y="374"/>
                  </a:lnTo>
                  <a:lnTo>
                    <a:pt x="8847" y="422"/>
                  </a:lnTo>
                  <a:lnTo>
                    <a:pt x="9001" y="367"/>
                  </a:lnTo>
                  <a:lnTo>
                    <a:pt x="9072" y="374"/>
                  </a:lnTo>
                  <a:lnTo>
                    <a:pt x="9214" y="450"/>
                  </a:lnTo>
                  <a:lnTo>
                    <a:pt x="9273" y="470"/>
                  </a:lnTo>
                  <a:lnTo>
                    <a:pt x="9344" y="477"/>
                  </a:lnTo>
                  <a:lnTo>
                    <a:pt x="9474" y="484"/>
                  </a:lnTo>
                  <a:lnTo>
                    <a:pt x="9510" y="491"/>
                  </a:lnTo>
                  <a:lnTo>
                    <a:pt x="9604" y="533"/>
                  </a:lnTo>
                  <a:lnTo>
                    <a:pt x="9628" y="533"/>
                  </a:lnTo>
                  <a:lnTo>
                    <a:pt x="9652" y="533"/>
                  </a:lnTo>
                  <a:lnTo>
                    <a:pt x="9687" y="526"/>
                  </a:lnTo>
                  <a:lnTo>
                    <a:pt x="9723" y="526"/>
                  </a:lnTo>
                  <a:lnTo>
                    <a:pt x="9758" y="512"/>
                  </a:lnTo>
                  <a:lnTo>
                    <a:pt x="9782" y="512"/>
                  </a:lnTo>
                  <a:lnTo>
                    <a:pt x="9794" y="533"/>
                  </a:lnTo>
                  <a:lnTo>
                    <a:pt x="9782" y="546"/>
                  </a:lnTo>
                  <a:lnTo>
                    <a:pt x="9758" y="560"/>
                  </a:lnTo>
                  <a:lnTo>
                    <a:pt x="9734" y="567"/>
                  </a:lnTo>
                  <a:lnTo>
                    <a:pt x="9711" y="574"/>
                  </a:lnTo>
                  <a:lnTo>
                    <a:pt x="9711" y="588"/>
                  </a:lnTo>
                  <a:lnTo>
                    <a:pt x="9805" y="588"/>
                  </a:lnTo>
                  <a:lnTo>
                    <a:pt x="9853" y="615"/>
                  </a:lnTo>
                  <a:lnTo>
                    <a:pt x="9865" y="664"/>
                  </a:lnTo>
                  <a:lnTo>
                    <a:pt x="9865" y="726"/>
                  </a:lnTo>
                  <a:lnTo>
                    <a:pt x="9912" y="719"/>
                  </a:lnTo>
                  <a:lnTo>
                    <a:pt x="9924" y="712"/>
                  </a:lnTo>
                  <a:lnTo>
                    <a:pt x="9900" y="712"/>
                  </a:lnTo>
                  <a:lnTo>
                    <a:pt x="9959" y="650"/>
                  </a:lnTo>
                  <a:lnTo>
                    <a:pt x="9995" y="636"/>
                  </a:lnTo>
                  <a:lnTo>
                    <a:pt x="10054" y="664"/>
                  </a:lnTo>
                  <a:lnTo>
                    <a:pt x="10077" y="760"/>
                  </a:lnTo>
                  <a:lnTo>
                    <a:pt x="10113" y="767"/>
                  </a:lnTo>
                  <a:lnTo>
                    <a:pt x="10148" y="754"/>
                  </a:lnTo>
                  <a:lnTo>
                    <a:pt x="10160" y="740"/>
                  </a:lnTo>
                  <a:lnTo>
                    <a:pt x="10184" y="664"/>
                  </a:lnTo>
                  <a:lnTo>
                    <a:pt x="10231" y="650"/>
                  </a:lnTo>
                  <a:lnTo>
                    <a:pt x="10349" y="664"/>
                  </a:lnTo>
                  <a:lnTo>
                    <a:pt x="10397" y="691"/>
                  </a:lnTo>
                  <a:lnTo>
                    <a:pt x="10432" y="740"/>
                  </a:lnTo>
                  <a:lnTo>
                    <a:pt x="10480" y="774"/>
                  </a:lnTo>
                  <a:lnTo>
                    <a:pt x="10574" y="760"/>
                  </a:lnTo>
                  <a:lnTo>
                    <a:pt x="10610" y="726"/>
                  </a:lnTo>
                  <a:lnTo>
                    <a:pt x="10645" y="712"/>
                  </a:lnTo>
                  <a:lnTo>
                    <a:pt x="10681" y="678"/>
                  </a:lnTo>
                  <a:lnTo>
                    <a:pt x="10728" y="678"/>
                  </a:lnTo>
                  <a:lnTo>
                    <a:pt x="10799" y="691"/>
                  </a:lnTo>
                  <a:lnTo>
                    <a:pt x="11130" y="795"/>
                  </a:lnTo>
                  <a:lnTo>
                    <a:pt x="11165" y="829"/>
                  </a:lnTo>
                  <a:lnTo>
                    <a:pt x="11177" y="850"/>
                  </a:lnTo>
                  <a:lnTo>
                    <a:pt x="11248" y="871"/>
                  </a:lnTo>
                  <a:lnTo>
                    <a:pt x="11272" y="912"/>
                  </a:lnTo>
                  <a:lnTo>
                    <a:pt x="11248" y="919"/>
                  </a:lnTo>
                  <a:lnTo>
                    <a:pt x="11225" y="933"/>
                  </a:lnTo>
                  <a:lnTo>
                    <a:pt x="11213" y="954"/>
                  </a:lnTo>
                  <a:lnTo>
                    <a:pt x="11225" y="975"/>
                  </a:lnTo>
                  <a:lnTo>
                    <a:pt x="11307" y="988"/>
                  </a:lnTo>
                  <a:lnTo>
                    <a:pt x="11343" y="1002"/>
                  </a:lnTo>
                  <a:lnTo>
                    <a:pt x="11367" y="1030"/>
                  </a:lnTo>
                  <a:lnTo>
                    <a:pt x="11437" y="1050"/>
                  </a:lnTo>
                  <a:lnTo>
                    <a:pt x="11508" y="1085"/>
                  </a:lnTo>
                  <a:lnTo>
                    <a:pt x="11568" y="1106"/>
                  </a:lnTo>
                  <a:lnTo>
                    <a:pt x="11603" y="1099"/>
                  </a:lnTo>
                  <a:lnTo>
                    <a:pt x="11627" y="1085"/>
                  </a:lnTo>
                  <a:lnTo>
                    <a:pt x="11662" y="1085"/>
                  </a:lnTo>
                  <a:lnTo>
                    <a:pt x="11721" y="1099"/>
                  </a:lnTo>
                  <a:lnTo>
                    <a:pt x="11792" y="1133"/>
                  </a:lnTo>
                  <a:lnTo>
                    <a:pt x="11851" y="1161"/>
                  </a:lnTo>
                  <a:lnTo>
                    <a:pt x="11875" y="1168"/>
                  </a:lnTo>
                  <a:lnTo>
                    <a:pt x="11911" y="1154"/>
                  </a:lnTo>
                  <a:lnTo>
                    <a:pt x="11934" y="1147"/>
                  </a:lnTo>
                  <a:lnTo>
                    <a:pt x="11958" y="1140"/>
                  </a:lnTo>
                  <a:lnTo>
                    <a:pt x="11982" y="1154"/>
                  </a:lnTo>
                  <a:lnTo>
                    <a:pt x="11982" y="1189"/>
                  </a:lnTo>
                  <a:lnTo>
                    <a:pt x="12005" y="1202"/>
                  </a:lnTo>
                  <a:lnTo>
                    <a:pt x="12041" y="1216"/>
                  </a:lnTo>
                  <a:lnTo>
                    <a:pt x="12076" y="1216"/>
                  </a:lnTo>
                  <a:lnTo>
                    <a:pt x="12100" y="1202"/>
                  </a:lnTo>
                  <a:lnTo>
                    <a:pt x="12112" y="1182"/>
                  </a:lnTo>
                  <a:lnTo>
                    <a:pt x="12123" y="1168"/>
                  </a:lnTo>
                  <a:lnTo>
                    <a:pt x="12147" y="1161"/>
                  </a:lnTo>
                  <a:lnTo>
                    <a:pt x="12242" y="1168"/>
                  </a:lnTo>
                  <a:lnTo>
                    <a:pt x="12313" y="1154"/>
                  </a:lnTo>
                  <a:lnTo>
                    <a:pt x="12431" y="1189"/>
                  </a:lnTo>
                  <a:lnTo>
                    <a:pt x="12431" y="1202"/>
                  </a:lnTo>
                  <a:lnTo>
                    <a:pt x="12407" y="1223"/>
                  </a:lnTo>
                  <a:lnTo>
                    <a:pt x="12407" y="1237"/>
                  </a:lnTo>
                  <a:lnTo>
                    <a:pt x="12443" y="1251"/>
                  </a:lnTo>
                  <a:lnTo>
                    <a:pt x="12537" y="1258"/>
                  </a:lnTo>
                  <a:lnTo>
                    <a:pt x="12608" y="1265"/>
                  </a:lnTo>
                  <a:lnTo>
                    <a:pt x="12703" y="1244"/>
                  </a:lnTo>
                  <a:lnTo>
                    <a:pt x="12727" y="1251"/>
                  </a:lnTo>
                  <a:lnTo>
                    <a:pt x="12750" y="1265"/>
                  </a:lnTo>
                  <a:lnTo>
                    <a:pt x="12774" y="1285"/>
                  </a:lnTo>
                  <a:lnTo>
                    <a:pt x="12798" y="1285"/>
                  </a:lnTo>
                  <a:lnTo>
                    <a:pt x="12821" y="1271"/>
                  </a:lnTo>
                  <a:lnTo>
                    <a:pt x="12809" y="1244"/>
                  </a:lnTo>
                  <a:lnTo>
                    <a:pt x="12833" y="1230"/>
                  </a:lnTo>
                  <a:lnTo>
                    <a:pt x="12880" y="1230"/>
                  </a:lnTo>
                  <a:lnTo>
                    <a:pt x="12892" y="1251"/>
                  </a:lnTo>
                  <a:lnTo>
                    <a:pt x="12916" y="1271"/>
                  </a:lnTo>
                  <a:lnTo>
                    <a:pt x="12928" y="1285"/>
                  </a:lnTo>
                  <a:lnTo>
                    <a:pt x="12951" y="1285"/>
                  </a:lnTo>
                  <a:lnTo>
                    <a:pt x="12963" y="1265"/>
                  </a:lnTo>
                  <a:lnTo>
                    <a:pt x="12999" y="1251"/>
                  </a:lnTo>
                  <a:lnTo>
                    <a:pt x="13058" y="1251"/>
                  </a:lnTo>
                  <a:lnTo>
                    <a:pt x="13093" y="1271"/>
                  </a:lnTo>
                  <a:lnTo>
                    <a:pt x="13117" y="1285"/>
                  </a:lnTo>
                  <a:lnTo>
                    <a:pt x="13141" y="1278"/>
                  </a:lnTo>
                  <a:lnTo>
                    <a:pt x="13152" y="1265"/>
                  </a:lnTo>
                  <a:lnTo>
                    <a:pt x="13152" y="1237"/>
                  </a:lnTo>
                  <a:lnTo>
                    <a:pt x="13141" y="1209"/>
                  </a:lnTo>
                  <a:lnTo>
                    <a:pt x="13188" y="1161"/>
                  </a:lnTo>
                  <a:lnTo>
                    <a:pt x="13212" y="1230"/>
                  </a:lnTo>
                  <a:lnTo>
                    <a:pt x="13223" y="1244"/>
                  </a:lnTo>
                  <a:lnTo>
                    <a:pt x="13247" y="1244"/>
                  </a:lnTo>
                  <a:lnTo>
                    <a:pt x="13282" y="1230"/>
                  </a:lnTo>
                  <a:lnTo>
                    <a:pt x="13306" y="1223"/>
                  </a:lnTo>
                  <a:lnTo>
                    <a:pt x="13436" y="1237"/>
                  </a:lnTo>
                  <a:lnTo>
                    <a:pt x="13460" y="1223"/>
                  </a:lnTo>
                  <a:lnTo>
                    <a:pt x="13495" y="1182"/>
                  </a:lnTo>
                  <a:lnTo>
                    <a:pt x="13519" y="1168"/>
                  </a:lnTo>
                  <a:lnTo>
                    <a:pt x="13543" y="1168"/>
                  </a:lnTo>
                  <a:lnTo>
                    <a:pt x="13649" y="1209"/>
                  </a:lnTo>
                  <a:lnTo>
                    <a:pt x="13696" y="1216"/>
                  </a:lnTo>
                  <a:lnTo>
                    <a:pt x="13720" y="1209"/>
                  </a:lnTo>
                  <a:lnTo>
                    <a:pt x="13744" y="1196"/>
                  </a:lnTo>
                  <a:lnTo>
                    <a:pt x="13744" y="1175"/>
                  </a:lnTo>
                  <a:lnTo>
                    <a:pt x="13756" y="1161"/>
                  </a:lnTo>
                  <a:lnTo>
                    <a:pt x="13767" y="1161"/>
                  </a:lnTo>
                  <a:lnTo>
                    <a:pt x="13803" y="1168"/>
                  </a:lnTo>
                  <a:lnTo>
                    <a:pt x="13850" y="1182"/>
                  </a:lnTo>
                  <a:lnTo>
                    <a:pt x="13886" y="1202"/>
                  </a:lnTo>
                  <a:lnTo>
                    <a:pt x="13886" y="1230"/>
                  </a:lnTo>
                  <a:lnTo>
                    <a:pt x="13874" y="1244"/>
                  </a:lnTo>
                  <a:lnTo>
                    <a:pt x="13874" y="1265"/>
                  </a:lnTo>
                  <a:lnTo>
                    <a:pt x="13897" y="1278"/>
                  </a:lnTo>
                  <a:lnTo>
                    <a:pt x="13933" y="1306"/>
                  </a:lnTo>
                  <a:lnTo>
                    <a:pt x="13957" y="1347"/>
                  </a:lnTo>
                  <a:lnTo>
                    <a:pt x="13992" y="1368"/>
                  </a:lnTo>
                  <a:lnTo>
                    <a:pt x="14004" y="1458"/>
                  </a:lnTo>
                  <a:lnTo>
                    <a:pt x="14004" y="1741"/>
                  </a:lnTo>
                  <a:lnTo>
                    <a:pt x="14016" y="2819"/>
                  </a:lnTo>
                  <a:lnTo>
                    <a:pt x="14063" y="2860"/>
                  </a:lnTo>
                  <a:lnTo>
                    <a:pt x="14039" y="2922"/>
                  </a:lnTo>
                  <a:lnTo>
                    <a:pt x="14028" y="2950"/>
                  </a:lnTo>
                  <a:lnTo>
                    <a:pt x="13637" y="3281"/>
                  </a:lnTo>
                  <a:lnTo>
                    <a:pt x="13578" y="3316"/>
                  </a:lnTo>
                  <a:lnTo>
                    <a:pt x="13389" y="3406"/>
                  </a:lnTo>
                  <a:lnTo>
                    <a:pt x="13330" y="3440"/>
                  </a:lnTo>
                  <a:lnTo>
                    <a:pt x="13271" y="3502"/>
                  </a:lnTo>
                  <a:lnTo>
                    <a:pt x="13223" y="3544"/>
                  </a:lnTo>
                  <a:lnTo>
                    <a:pt x="13176" y="3578"/>
                  </a:lnTo>
                  <a:lnTo>
                    <a:pt x="13141" y="3654"/>
                  </a:lnTo>
                  <a:lnTo>
                    <a:pt x="13129" y="3682"/>
                  </a:lnTo>
                  <a:lnTo>
                    <a:pt x="13129" y="3730"/>
                  </a:lnTo>
                  <a:lnTo>
                    <a:pt x="13117" y="3785"/>
                  </a:lnTo>
                  <a:lnTo>
                    <a:pt x="12916" y="3917"/>
                  </a:lnTo>
                  <a:lnTo>
                    <a:pt x="12537" y="4110"/>
                  </a:lnTo>
                  <a:lnTo>
                    <a:pt x="12431" y="4193"/>
                  </a:lnTo>
                  <a:lnTo>
                    <a:pt x="12289" y="4214"/>
                  </a:lnTo>
                  <a:lnTo>
                    <a:pt x="12242" y="4234"/>
                  </a:lnTo>
                  <a:lnTo>
                    <a:pt x="12218" y="4262"/>
                  </a:lnTo>
                  <a:lnTo>
                    <a:pt x="12194" y="4290"/>
                  </a:lnTo>
                  <a:lnTo>
                    <a:pt x="12159" y="4324"/>
                  </a:lnTo>
                  <a:lnTo>
                    <a:pt x="12088" y="4352"/>
                  </a:lnTo>
                  <a:lnTo>
                    <a:pt x="12005" y="4386"/>
                  </a:lnTo>
                  <a:lnTo>
                    <a:pt x="11804" y="4421"/>
                  </a:lnTo>
                  <a:lnTo>
                    <a:pt x="11721" y="4421"/>
                  </a:lnTo>
                  <a:lnTo>
                    <a:pt x="11674" y="4414"/>
                  </a:lnTo>
                  <a:lnTo>
                    <a:pt x="11615" y="4407"/>
                  </a:lnTo>
                  <a:lnTo>
                    <a:pt x="11568" y="4386"/>
                  </a:lnTo>
                  <a:lnTo>
                    <a:pt x="11532" y="4372"/>
                  </a:lnTo>
                  <a:lnTo>
                    <a:pt x="11473" y="4317"/>
                  </a:lnTo>
                  <a:lnTo>
                    <a:pt x="11390" y="4283"/>
                  </a:lnTo>
                  <a:lnTo>
                    <a:pt x="11307" y="4227"/>
                  </a:lnTo>
                  <a:lnTo>
                    <a:pt x="11248" y="4200"/>
                  </a:lnTo>
                  <a:lnTo>
                    <a:pt x="11130" y="4165"/>
                  </a:lnTo>
                  <a:lnTo>
                    <a:pt x="11083" y="4151"/>
                  </a:lnTo>
                  <a:lnTo>
                    <a:pt x="11059" y="4124"/>
                  </a:lnTo>
                  <a:lnTo>
                    <a:pt x="11035" y="4089"/>
                  </a:lnTo>
                  <a:lnTo>
                    <a:pt x="11035" y="4069"/>
                  </a:lnTo>
                  <a:lnTo>
                    <a:pt x="11059" y="4020"/>
                  </a:lnTo>
                  <a:lnTo>
                    <a:pt x="11047" y="3999"/>
                  </a:lnTo>
                  <a:lnTo>
                    <a:pt x="11012" y="3958"/>
                  </a:lnTo>
                  <a:lnTo>
                    <a:pt x="11000" y="3924"/>
                  </a:lnTo>
                  <a:lnTo>
                    <a:pt x="10988" y="3903"/>
                  </a:lnTo>
                  <a:lnTo>
                    <a:pt x="10941" y="3861"/>
                  </a:lnTo>
                  <a:lnTo>
                    <a:pt x="10917" y="3854"/>
                  </a:lnTo>
                  <a:lnTo>
                    <a:pt x="10882" y="3854"/>
                  </a:lnTo>
                  <a:lnTo>
                    <a:pt x="10846" y="3848"/>
                  </a:lnTo>
                  <a:lnTo>
                    <a:pt x="10834" y="3834"/>
                  </a:lnTo>
                  <a:lnTo>
                    <a:pt x="10822" y="3820"/>
                  </a:lnTo>
                  <a:lnTo>
                    <a:pt x="10787" y="3813"/>
                  </a:lnTo>
                  <a:lnTo>
                    <a:pt x="10740" y="3820"/>
                  </a:lnTo>
                  <a:lnTo>
                    <a:pt x="10681" y="3841"/>
                  </a:lnTo>
                  <a:lnTo>
                    <a:pt x="10633" y="3882"/>
                  </a:lnTo>
                  <a:lnTo>
                    <a:pt x="10574" y="3910"/>
                  </a:lnTo>
                  <a:lnTo>
                    <a:pt x="10491" y="3834"/>
                  </a:lnTo>
                  <a:lnTo>
                    <a:pt x="10491" y="3813"/>
                  </a:lnTo>
                  <a:lnTo>
                    <a:pt x="10397" y="3806"/>
                  </a:lnTo>
                  <a:lnTo>
                    <a:pt x="10349" y="3799"/>
                  </a:lnTo>
                  <a:lnTo>
                    <a:pt x="10231" y="3827"/>
                  </a:lnTo>
                  <a:lnTo>
                    <a:pt x="10172" y="3848"/>
                  </a:lnTo>
                  <a:lnTo>
                    <a:pt x="10066" y="3903"/>
                  </a:lnTo>
                  <a:lnTo>
                    <a:pt x="9746" y="4020"/>
                  </a:lnTo>
                  <a:lnTo>
                    <a:pt x="9652" y="4041"/>
                  </a:lnTo>
                  <a:lnTo>
                    <a:pt x="9522" y="4048"/>
                  </a:lnTo>
                  <a:lnTo>
                    <a:pt x="9474" y="4062"/>
                  </a:lnTo>
                  <a:lnTo>
                    <a:pt x="9297" y="4158"/>
                  </a:lnTo>
                  <a:lnTo>
                    <a:pt x="9261" y="4193"/>
                  </a:lnTo>
                  <a:lnTo>
                    <a:pt x="9250" y="4234"/>
                  </a:lnTo>
                  <a:lnTo>
                    <a:pt x="9238" y="4303"/>
                  </a:lnTo>
                  <a:lnTo>
                    <a:pt x="9226" y="4338"/>
                  </a:lnTo>
                  <a:lnTo>
                    <a:pt x="9202" y="4372"/>
                  </a:lnTo>
                  <a:lnTo>
                    <a:pt x="9155" y="4386"/>
                  </a:lnTo>
                  <a:lnTo>
                    <a:pt x="9108" y="4393"/>
                  </a:lnTo>
                  <a:lnTo>
                    <a:pt x="9048" y="4400"/>
                  </a:lnTo>
                  <a:lnTo>
                    <a:pt x="9025" y="4442"/>
                  </a:lnTo>
                  <a:lnTo>
                    <a:pt x="9013" y="4511"/>
                  </a:lnTo>
                  <a:lnTo>
                    <a:pt x="8989" y="4524"/>
                  </a:lnTo>
                  <a:lnTo>
                    <a:pt x="8954" y="4538"/>
                  </a:lnTo>
                  <a:lnTo>
                    <a:pt x="8918" y="4531"/>
                  </a:lnTo>
                  <a:lnTo>
                    <a:pt x="8883" y="4511"/>
                  </a:lnTo>
                  <a:lnTo>
                    <a:pt x="8859" y="4511"/>
                  </a:lnTo>
                  <a:lnTo>
                    <a:pt x="8836" y="4559"/>
                  </a:lnTo>
                  <a:lnTo>
                    <a:pt x="8836" y="4593"/>
                  </a:lnTo>
                  <a:lnTo>
                    <a:pt x="8847" y="4635"/>
                  </a:lnTo>
                  <a:lnTo>
                    <a:pt x="8859" y="4669"/>
                  </a:lnTo>
                  <a:lnTo>
                    <a:pt x="8824" y="4690"/>
                  </a:lnTo>
                  <a:lnTo>
                    <a:pt x="8705" y="4711"/>
                  </a:lnTo>
                  <a:lnTo>
                    <a:pt x="8670" y="4732"/>
                  </a:lnTo>
                  <a:lnTo>
                    <a:pt x="8599" y="4821"/>
                  </a:lnTo>
                  <a:lnTo>
                    <a:pt x="8575" y="4842"/>
                  </a:lnTo>
                  <a:lnTo>
                    <a:pt x="8315" y="4849"/>
                  </a:lnTo>
                  <a:lnTo>
                    <a:pt x="8244" y="4863"/>
                  </a:lnTo>
                  <a:lnTo>
                    <a:pt x="8079" y="4897"/>
                  </a:lnTo>
                  <a:lnTo>
                    <a:pt x="8043" y="4911"/>
                  </a:lnTo>
                  <a:lnTo>
                    <a:pt x="8020" y="4932"/>
                  </a:lnTo>
                  <a:lnTo>
                    <a:pt x="8008" y="4959"/>
                  </a:lnTo>
                  <a:lnTo>
                    <a:pt x="7996" y="4980"/>
                  </a:lnTo>
                  <a:lnTo>
                    <a:pt x="7960" y="4994"/>
                  </a:lnTo>
                  <a:lnTo>
                    <a:pt x="7807" y="5001"/>
                  </a:lnTo>
                  <a:lnTo>
                    <a:pt x="7085" y="4566"/>
                  </a:lnTo>
                  <a:lnTo>
                    <a:pt x="6967" y="4511"/>
                  </a:lnTo>
                  <a:lnTo>
                    <a:pt x="6849" y="4442"/>
                  </a:lnTo>
                  <a:lnTo>
                    <a:pt x="6825" y="4407"/>
                  </a:lnTo>
                  <a:lnTo>
                    <a:pt x="6790" y="4372"/>
                  </a:lnTo>
                  <a:lnTo>
                    <a:pt x="6730" y="4317"/>
                  </a:lnTo>
                  <a:lnTo>
                    <a:pt x="6683" y="4290"/>
                  </a:lnTo>
                  <a:lnTo>
                    <a:pt x="6612" y="4283"/>
                  </a:lnTo>
                  <a:lnTo>
                    <a:pt x="6553" y="4290"/>
                  </a:lnTo>
                  <a:lnTo>
                    <a:pt x="6506" y="4296"/>
                  </a:lnTo>
                  <a:lnTo>
                    <a:pt x="6458" y="4303"/>
                  </a:lnTo>
                  <a:lnTo>
                    <a:pt x="6411" y="4296"/>
                  </a:lnTo>
                  <a:lnTo>
                    <a:pt x="6245" y="4186"/>
                  </a:lnTo>
                  <a:lnTo>
                    <a:pt x="6175" y="4158"/>
                  </a:lnTo>
                  <a:lnTo>
                    <a:pt x="6139" y="4124"/>
                  </a:lnTo>
                  <a:lnTo>
                    <a:pt x="6092" y="4069"/>
                  </a:lnTo>
                  <a:lnTo>
                    <a:pt x="6080" y="4048"/>
                  </a:lnTo>
                  <a:lnTo>
                    <a:pt x="6080" y="4027"/>
                  </a:lnTo>
                  <a:lnTo>
                    <a:pt x="6080" y="3999"/>
                  </a:lnTo>
                  <a:lnTo>
                    <a:pt x="6068" y="3979"/>
                  </a:lnTo>
                  <a:lnTo>
                    <a:pt x="6044" y="3972"/>
                  </a:lnTo>
                  <a:lnTo>
                    <a:pt x="5985" y="3972"/>
                  </a:lnTo>
                  <a:lnTo>
                    <a:pt x="5973" y="3958"/>
                  </a:lnTo>
                  <a:lnTo>
                    <a:pt x="5985" y="3937"/>
                  </a:lnTo>
                  <a:lnTo>
                    <a:pt x="5973" y="3910"/>
                  </a:lnTo>
                  <a:lnTo>
                    <a:pt x="5962" y="3896"/>
                  </a:lnTo>
                  <a:lnTo>
                    <a:pt x="5938" y="3889"/>
                  </a:lnTo>
                  <a:lnTo>
                    <a:pt x="5914" y="3903"/>
                  </a:lnTo>
                  <a:lnTo>
                    <a:pt x="5903" y="3917"/>
                  </a:lnTo>
                  <a:lnTo>
                    <a:pt x="5903" y="3951"/>
                  </a:lnTo>
                  <a:lnTo>
                    <a:pt x="5891" y="3972"/>
                  </a:lnTo>
                  <a:lnTo>
                    <a:pt x="5867" y="3993"/>
                  </a:lnTo>
                  <a:lnTo>
                    <a:pt x="5820" y="3999"/>
                  </a:lnTo>
                  <a:lnTo>
                    <a:pt x="5772" y="3999"/>
                  </a:lnTo>
                  <a:lnTo>
                    <a:pt x="5761" y="3979"/>
                  </a:lnTo>
                  <a:lnTo>
                    <a:pt x="5784" y="3951"/>
                  </a:lnTo>
                  <a:lnTo>
                    <a:pt x="5820" y="3924"/>
                  </a:lnTo>
                  <a:lnTo>
                    <a:pt x="5843" y="3889"/>
                  </a:lnTo>
                  <a:lnTo>
                    <a:pt x="5891" y="3848"/>
                  </a:lnTo>
                  <a:lnTo>
                    <a:pt x="5903" y="3827"/>
                  </a:lnTo>
                  <a:lnTo>
                    <a:pt x="5962" y="3772"/>
                  </a:lnTo>
                  <a:lnTo>
                    <a:pt x="5950" y="3744"/>
                  </a:lnTo>
                  <a:lnTo>
                    <a:pt x="5962" y="3689"/>
                  </a:lnTo>
                  <a:lnTo>
                    <a:pt x="5962" y="3668"/>
                  </a:lnTo>
                  <a:lnTo>
                    <a:pt x="5950" y="3647"/>
                  </a:lnTo>
                  <a:lnTo>
                    <a:pt x="5914" y="3627"/>
                  </a:lnTo>
                  <a:lnTo>
                    <a:pt x="5737" y="3385"/>
                  </a:lnTo>
                  <a:lnTo>
                    <a:pt x="5713" y="3323"/>
                  </a:lnTo>
                  <a:lnTo>
                    <a:pt x="5690" y="3267"/>
                  </a:lnTo>
                  <a:lnTo>
                    <a:pt x="5642" y="3219"/>
                  </a:lnTo>
                  <a:lnTo>
                    <a:pt x="5560" y="3109"/>
                  </a:lnTo>
                  <a:lnTo>
                    <a:pt x="5536" y="3033"/>
                  </a:lnTo>
                  <a:lnTo>
                    <a:pt x="5500" y="2991"/>
                  </a:lnTo>
                  <a:lnTo>
                    <a:pt x="5394" y="2915"/>
                  </a:lnTo>
                  <a:lnTo>
                    <a:pt x="5370" y="2867"/>
                  </a:lnTo>
                  <a:lnTo>
                    <a:pt x="5358" y="2805"/>
                  </a:lnTo>
                  <a:lnTo>
                    <a:pt x="5335" y="2618"/>
                  </a:lnTo>
                  <a:lnTo>
                    <a:pt x="5276" y="2611"/>
                  </a:lnTo>
                  <a:lnTo>
                    <a:pt x="5169" y="2660"/>
                  </a:lnTo>
                  <a:lnTo>
                    <a:pt x="5039" y="2687"/>
                  </a:lnTo>
                  <a:lnTo>
                    <a:pt x="4968" y="2736"/>
                  </a:lnTo>
                  <a:lnTo>
                    <a:pt x="4921" y="2743"/>
                  </a:lnTo>
                  <a:lnTo>
                    <a:pt x="4850" y="2749"/>
                  </a:lnTo>
                  <a:lnTo>
                    <a:pt x="4791" y="2722"/>
                  </a:lnTo>
                  <a:lnTo>
                    <a:pt x="4708" y="2687"/>
                  </a:lnTo>
                  <a:lnTo>
                    <a:pt x="4637" y="2646"/>
                  </a:lnTo>
                  <a:lnTo>
                    <a:pt x="4460" y="2563"/>
                  </a:lnTo>
                  <a:lnTo>
                    <a:pt x="4140" y="2466"/>
                  </a:lnTo>
                  <a:lnTo>
                    <a:pt x="3951" y="2425"/>
                  </a:lnTo>
                  <a:lnTo>
                    <a:pt x="3821" y="2383"/>
                  </a:lnTo>
                  <a:lnTo>
                    <a:pt x="3726" y="2349"/>
                  </a:lnTo>
                  <a:lnTo>
                    <a:pt x="3573" y="2259"/>
                  </a:lnTo>
                  <a:lnTo>
                    <a:pt x="3513" y="2211"/>
                  </a:lnTo>
                  <a:lnTo>
                    <a:pt x="3478" y="2204"/>
                  </a:lnTo>
                  <a:lnTo>
                    <a:pt x="3454" y="2204"/>
                  </a:lnTo>
                  <a:lnTo>
                    <a:pt x="3419" y="2211"/>
                  </a:lnTo>
                  <a:lnTo>
                    <a:pt x="3064" y="2204"/>
                  </a:lnTo>
                  <a:lnTo>
                    <a:pt x="2922" y="2211"/>
                  </a:lnTo>
                  <a:lnTo>
                    <a:pt x="2875" y="2204"/>
                  </a:lnTo>
                  <a:lnTo>
                    <a:pt x="2828" y="2211"/>
                  </a:lnTo>
                  <a:lnTo>
                    <a:pt x="2792" y="2218"/>
                  </a:lnTo>
                  <a:lnTo>
                    <a:pt x="2745" y="2231"/>
                  </a:lnTo>
                  <a:lnTo>
                    <a:pt x="2709" y="2238"/>
                  </a:lnTo>
                  <a:lnTo>
                    <a:pt x="2650" y="2245"/>
                  </a:lnTo>
                  <a:lnTo>
                    <a:pt x="2591" y="2238"/>
                  </a:lnTo>
                  <a:lnTo>
                    <a:pt x="2532" y="2231"/>
                  </a:lnTo>
                  <a:lnTo>
                    <a:pt x="2414" y="2197"/>
                  </a:lnTo>
                  <a:lnTo>
                    <a:pt x="2153" y="2162"/>
                  </a:lnTo>
                  <a:lnTo>
                    <a:pt x="2082" y="2149"/>
                  </a:lnTo>
                  <a:lnTo>
                    <a:pt x="1929" y="2128"/>
                  </a:lnTo>
                  <a:lnTo>
                    <a:pt x="1881" y="2114"/>
                  </a:lnTo>
                  <a:lnTo>
                    <a:pt x="1846" y="2100"/>
                  </a:lnTo>
                  <a:lnTo>
                    <a:pt x="1787" y="2066"/>
                  </a:lnTo>
                  <a:lnTo>
                    <a:pt x="1728" y="2045"/>
                  </a:lnTo>
                  <a:lnTo>
                    <a:pt x="1574" y="2031"/>
                  </a:lnTo>
                  <a:lnTo>
                    <a:pt x="1503" y="2031"/>
                  </a:lnTo>
                  <a:lnTo>
                    <a:pt x="1467" y="2024"/>
                  </a:lnTo>
                  <a:lnTo>
                    <a:pt x="1396" y="2024"/>
                  </a:lnTo>
                  <a:lnTo>
                    <a:pt x="1325" y="2017"/>
                  </a:lnTo>
                  <a:lnTo>
                    <a:pt x="1184" y="1990"/>
                  </a:lnTo>
                  <a:lnTo>
                    <a:pt x="1018" y="1969"/>
                  </a:lnTo>
                  <a:lnTo>
                    <a:pt x="793" y="1948"/>
                  </a:lnTo>
                  <a:lnTo>
                    <a:pt x="722" y="1935"/>
                  </a:lnTo>
                  <a:lnTo>
                    <a:pt x="675" y="1914"/>
                  </a:lnTo>
                  <a:lnTo>
                    <a:pt x="592" y="1865"/>
                  </a:lnTo>
                  <a:lnTo>
                    <a:pt x="427" y="1796"/>
                  </a:lnTo>
                  <a:lnTo>
                    <a:pt x="415" y="1748"/>
                  </a:lnTo>
                  <a:lnTo>
                    <a:pt x="308" y="1693"/>
                  </a:lnTo>
                  <a:lnTo>
                    <a:pt x="155" y="1638"/>
                  </a:lnTo>
                  <a:lnTo>
                    <a:pt x="119" y="1617"/>
                  </a:lnTo>
                  <a:lnTo>
                    <a:pt x="25" y="1582"/>
                  </a:lnTo>
                  <a:lnTo>
                    <a:pt x="1" y="1548"/>
                  </a:lnTo>
                  <a:lnTo>
                    <a:pt x="1" y="1534"/>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4"/>
            <p:cNvSpPr/>
            <p:nvPr/>
          </p:nvSpPr>
          <p:spPr>
            <a:xfrm flipH="1">
              <a:off x="5045781" y="2970296"/>
              <a:ext cx="938914" cy="610318"/>
            </a:xfrm>
            <a:custGeom>
              <a:avLst/>
              <a:gdLst/>
              <a:ahLst/>
              <a:cxnLst/>
              <a:rect l="l" t="t" r="r" b="b"/>
              <a:pathLst>
                <a:path w="15423" h="6403" extrusionOk="0">
                  <a:moveTo>
                    <a:pt x="83" y="6195"/>
                  </a:moveTo>
                  <a:lnTo>
                    <a:pt x="107" y="6140"/>
                  </a:lnTo>
                  <a:lnTo>
                    <a:pt x="36" y="6057"/>
                  </a:lnTo>
                  <a:lnTo>
                    <a:pt x="36" y="6009"/>
                  </a:lnTo>
                  <a:lnTo>
                    <a:pt x="71" y="5953"/>
                  </a:lnTo>
                  <a:lnTo>
                    <a:pt x="107" y="5905"/>
                  </a:lnTo>
                  <a:lnTo>
                    <a:pt x="142" y="5884"/>
                  </a:lnTo>
                  <a:lnTo>
                    <a:pt x="190" y="5864"/>
                  </a:lnTo>
                  <a:lnTo>
                    <a:pt x="225" y="5836"/>
                  </a:lnTo>
                  <a:lnTo>
                    <a:pt x="237" y="5808"/>
                  </a:lnTo>
                  <a:lnTo>
                    <a:pt x="213" y="5719"/>
                  </a:lnTo>
                  <a:lnTo>
                    <a:pt x="225" y="5670"/>
                  </a:lnTo>
                  <a:lnTo>
                    <a:pt x="261" y="5622"/>
                  </a:lnTo>
                  <a:lnTo>
                    <a:pt x="343" y="5539"/>
                  </a:lnTo>
                  <a:lnTo>
                    <a:pt x="379" y="5491"/>
                  </a:lnTo>
                  <a:lnTo>
                    <a:pt x="402" y="5449"/>
                  </a:lnTo>
                  <a:lnTo>
                    <a:pt x="402" y="5353"/>
                  </a:lnTo>
                  <a:lnTo>
                    <a:pt x="414" y="5304"/>
                  </a:lnTo>
                  <a:lnTo>
                    <a:pt x="734" y="4793"/>
                  </a:lnTo>
                  <a:lnTo>
                    <a:pt x="805" y="4717"/>
                  </a:lnTo>
                  <a:lnTo>
                    <a:pt x="816" y="4690"/>
                  </a:lnTo>
                  <a:lnTo>
                    <a:pt x="828" y="4676"/>
                  </a:lnTo>
                  <a:lnTo>
                    <a:pt x="899" y="4648"/>
                  </a:lnTo>
                  <a:lnTo>
                    <a:pt x="935" y="4614"/>
                  </a:lnTo>
                  <a:lnTo>
                    <a:pt x="958" y="4600"/>
                  </a:lnTo>
                  <a:lnTo>
                    <a:pt x="994" y="4579"/>
                  </a:lnTo>
                  <a:lnTo>
                    <a:pt x="994" y="4544"/>
                  </a:lnTo>
                  <a:lnTo>
                    <a:pt x="935" y="4503"/>
                  </a:lnTo>
                  <a:lnTo>
                    <a:pt x="923" y="4482"/>
                  </a:lnTo>
                  <a:lnTo>
                    <a:pt x="911" y="4448"/>
                  </a:lnTo>
                  <a:lnTo>
                    <a:pt x="923" y="4323"/>
                  </a:lnTo>
                  <a:lnTo>
                    <a:pt x="946" y="4289"/>
                  </a:lnTo>
                  <a:lnTo>
                    <a:pt x="1006" y="4268"/>
                  </a:lnTo>
                  <a:lnTo>
                    <a:pt x="1077" y="4261"/>
                  </a:lnTo>
                  <a:lnTo>
                    <a:pt x="1124" y="4241"/>
                  </a:lnTo>
                  <a:lnTo>
                    <a:pt x="1159" y="4213"/>
                  </a:lnTo>
                  <a:lnTo>
                    <a:pt x="1230" y="4116"/>
                  </a:lnTo>
                  <a:lnTo>
                    <a:pt x="1254" y="4047"/>
                  </a:lnTo>
                  <a:lnTo>
                    <a:pt x="1313" y="3964"/>
                  </a:lnTo>
                  <a:lnTo>
                    <a:pt x="1313" y="3923"/>
                  </a:lnTo>
                  <a:lnTo>
                    <a:pt x="1266" y="3888"/>
                  </a:lnTo>
                  <a:lnTo>
                    <a:pt x="1195" y="3847"/>
                  </a:lnTo>
                  <a:lnTo>
                    <a:pt x="1148" y="3805"/>
                  </a:lnTo>
                  <a:lnTo>
                    <a:pt x="1171" y="3757"/>
                  </a:lnTo>
                  <a:lnTo>
                    <a:pt x="1195" y="3736"/>
                  </a:lnTo>
                  <a:lnTo>
                    <a:pt x="1195" y="3695"/>
                  </a:lnTo>
                  <a:lnTo>
                    <a:pt x="1207" y="3674"/>
                  </a:lnTo>
                  <a:lnTo>
                    <a:pt x="1242" y="3660"/>
                  </a:lnTo>
                  <a:lnTo>
                    <a:pt x="1372" y="3612"/>
                  </a:lnTo>
                  <a:lnTo>
                    <a:pt x="1502" y="3584"/>
                  </a:lnTo>
                  <a:lnTo>
                    <a:pt x="1538" y="3571"/>
                  </a:lnTo>
                  <a:lnTo>
                    <a:pt x="1609" y="3529"/>
                  </a:lnTo>
                  <a:lnTo>
                    <a:pt x="1656" y="3515"/>
                  </a:lnTo>
                  <a:lnTo>
                    <a:pt x="1692" y="3509"/>
                  </a:lnTo>
                  <a:lnTo>
                    <a:pt x="1727" y="3495"/>
                  </a:lnTo>
                  <a:lnTo>
                    <a:pt x="1751" y="3467"/>
                  </a:lnTo>
                  <a:lnTo>
                    <a:pt x="1763" y="3439"/>
                  </a:lnTo>
                  <a:lnTo>
                    <a:pt x="1786" y="3412"/>
                  </a:lnTo>
                  <a:lnTo>
                    <a:pt x="1822" y="3398"/>
                  </a:lnTo>
                  <a:lnTo>
                    <a:pt x="1904" y="3370"/>
                  </a:lnTo>
                  <a:lnTo>
                    <a:pt x="1940" y="3357"/>
                  </a:lnTo>
                  <a:lnTo>
                    <a:pt x="1964" y="3329"/>
                  </a:lnTo>
                  <a:lnTo>
                    <a:pt x="1987" y="3308"/>
                  </a:lnTo>
                  <a:lnTo>
                    <a:pt x="2011" y="3288"/>
                  </a:lnTo>
                  <a:lnTo>
                    <a:pt x="2058" y="3281"/>
                  </a:lnTo>
                  <a:lnTo>
                    <a:pt x="2082" y="3267"/>
                  </a:lnTo>
                  <a:lnTo>
                    <a:pt x="2141" y="3225"/>
                  </a:lnTo>
                  <a:lnTo>
                    <a:pt x="2153" y="3205"/>
                  </a:lnTo>
                  <a:lnTo>
                    <a:pt x="2165" y="3191"/>
                  </a:lnTo>
                  <a:lnTo>
                    <a:pt x="2247" y="3170"/>
                  </a:lnTo>
                  <a:lnTo>
                    <a:pt x="2283" y="3156"/>
                  </a:lnTo>
                  <a:lnTo>
                    <a:pt x="2295" y="3136"/>
                  </a:lnTo>
                  <a:lnTo>
                    <a:pt x="2318" y="3094"/>
                  </a:lnTo>
                  <a:lnTo>
                    <a:pt x="2342" y="3080"/>
                  </a:lnTo>
                  <a:lnTo>
                    <a:pt x="2389" y="3046"/>
                  </a:lnTo>
                  <a:lnTo>
                    <a:pt x="2460" y="3032"/>
                  </a:lnTo>
                  <a:lnTo>
                    <a:pt x="2638" y="3032"/>
                  </a:lnTo>
                  <a:lnTo>
                    <a:pt x="2685" y="3011"/>
                  </a:lnTo>
                  <a:lnTo>
                    <a:pt x="2709" y="2963"/>
                  </a:lnTo>
                  <a:lnTo>
                    <a:pt x="2721" y="2859"/>
                  </a:lnTo>
                  <a:lnTo>
                    <a:pt x="2756" y="2825"/>
                  </a:lnTo>
                  <a:lnTo>
                    <a:pt x="2803" y="2770"/>
                  </a:lnTo>
                  <a:lnTo>
                    <a:pt x="2874" y="2742"/>
                  </a:lnTo>
                  <a:lnTo>
                    <a:pt x="2945" y="2749"/>
                  </a:lnTo>
                  <a:lnTo>
                    <a:pt x="3028" y="2763"/>
                  </a:lnTo>
                  <a:lnTo>
                    <a:pt x="3123" y="2756"/>
                  </a:lnTo>
                  <a:lnTo>
                    <a:pt x="3276" y="2707"/>
                  </a:lnTo>
                  <a:lnTo>
                    <a:pt x="3324" y="2680"/>
                  </a:lnTo>
                  <a:lnTo>
                    <a:pt x="3347" y="2673"/>
                  </a:lnTo>
                  <a:lnTo>
                    <a:pt x="3430" y="2694"/>
                  </a:lnTo>
                  <a:lnTo>
                    <a:pt x="3466" y="2700"/>
                  </a:lnTo>
                  <a:lnTo>
                    <a:pt x="3548" y="2694"/>
                  </a:lnTo>
                  <a:lnTo>
                    <a:pt x="3631" y="2707"/>
                  </a:lnTo>
                  <a:lnTo>
                    <a:pt x="3667" y="2735"/>
                  </a:lnTo>
                  <a:lnTo>
                    <a:pt x="3702" y="2763"/>
                  </a:lnTo>
                  <a:lnTo>
                    <a:pt x="3749" y="2790"/>
                  </a:lnTo>
                  <a:lnTo>
                    <a:pt x="3749" y="2638"/>
                  </a:lnTo>
                  <a:lnTo>
                    <a:pt x="3690" y="2576"/>
                  </a:lnTo>
                  <a:lnTo>
                    <a:pt x="3596" y="2521"/>
                  </a:lnTo>
                  <a:lnTo>
                    <a:pt x="3430" y="2438"/>
                  </a:lnTo>
                  <a:lnTo>
                    <a:pt x="3265" y="2348"/>
                  </a:lnTo>
                  <a:lnTo>
                    <a:pt x="3099" y="2258"/>
                  </a:lnTo>
                  <a:lnTo>
                    <a:pt x="2933" y="2169"/>
                  </a:lnTo>
                  <a:lnTo>
                    <a:pt x="2768" y="2079"/>
                  </a:lnTo>
                  <a:lnTo>
                    <a:pt x="2614" y="1996"/>
                  </a:lnTo>
                  <a:lnTo>
                    <a:pt x="2449" y="1906"/>
                  </a:lnTo>
                  <a:lnTo>
                    <a:pt x="2283" y="1816"/>
                  </a:lnTo>
                  <a:lnTo>
                    <a:pt x="2212" y="1775"/>
                  </a:lnTo>
                  <a:lnTo>
                    <a:pt x="2165" y="1761"/>
                  </a:lnTo>
                  <a:lnTo>
                    <a:pt x="2082" y="1754"/>
                  </a:lnTo>
                  <a:lnTo>
                    <a:pt x="2046" y="1747"/>
                  </a:lnTo>
                  <a:lnTo>
                    <a:pt x="1999" y="1727"/>
                  </a:lnTo>
                  <a:lnTo>
                    <a:pt x="1763" y="1554"/>
                  </a:lnTo>
                  <a:lnTo>
                    <a:pt x="1668" y="1464"/>
                  </a:lnTo>
                  <a:lnTo>
                    <a:pt x="1644" y="1368"/>
                  </a:lnTo>
                  <a:lnTo>
                    <a:pt x="1774" y="1292"/>
                  </a:lnTo>
                  <a:lnTo>
                    <a:pt x="1916" y="1257"/>
                  </a:lnTo>
                  <a:lnTo>
                    <a:pt x="1975" y="1236"/>
                  </a:lnTo>
                  <a:lnTo>
                    <a:pt x="2023" y="1195"/>
                  </a:lnTo>
                  <a:lnTo>
                    <a:pt x="2283" y="801"/>
                  </a:lnTo>
                  <a:lnTo>
                    <a:pt x="2389" y="718"/>
                  </a:lnTo>
                  <a:lnTo>
                    <a:pt x="2531" y="677"/>
                  </a:lnTo>
                  <a:lnTo>
                    <a:pt x="2614" y="684"/>
                  </a:lnTo>
                  <a:lnTo>
                    <a:pt x="2685" y="691"/>
                  </a:lnTo>
                  <a:lnTo>
                    <a:pt x="2756" y="691"/>
                  </a:lnTo>
                  <a:lnTo>
                    <a:pt x="2827" y="663"/>
                  </a:lnTo>
                  <a:lnTo>
                    <a:pt x="2898" y="622"/>
                  </a:lnTo>
                  <a:lnTo>
                    <a:pt x="2922" y="566"/>
                  </a:lnTo>
                  <a:lnTo>
                    <a:pt x="2945" y="456"/>
                  </a:lnTo>
                  <a:lnTo>
                    <a:pt x="2981" y="401"/>
                  </a:lnTo>
                  <a:lnTo>
                    <a:pt x="3134" y="249"/>
                  </a:lnTo>
                  <a:lnTo>
                    <a:pt x="3146" y="200"/>
                  </a:lnTo>
                  <a:lnTo>
                    <a:pt x="3158" y="62"/>
                  </a:lnTo>
                  <a:lnTo>
                    <a:pt x="3194" y="7"/>
                  </a:lnTo>
                  <a:lnTo>
                    <a:pt x="3217" y="0"/>
                  </a:lnTo>
                  <a:lnTo>
                    <a:pt x="3217" y="0"/>
                  </a:lnTo>
                  <a:lnTo>
                    <a:pt x="3229" y="0"/>
                  </a:lnTo>
                  <a:lnTo>
                    <a:pt x="3288" y="14"/>
                  </a:lnTo>
                  <a:lnTo>
                    <a:pt x="3347" y="42"/>
                  </a:lnTo>
                  <a:lnTo>
                    <a:pt x="3525" y="187"/>
                  </a:lnTo>
                  <a:lnTo>
                    <a:pt x="3690" y="256"/>
                  </a:lnTo>
                  <a:lnTo>
                    <a:pt x="3832" y="263"/>
                  </a:lnTo>
                  <a:lnTo>
                    <a:pt x="3974" y="228"/>
                  </a:lnTo>
                  <a:lnTo>
                    <a:pt x="4116" y="180"/>
                  </a:lnTo>
                  <a:lnTo>
                    <a:pt x="4211" y="214"/>
                  </a:lnTo>
                  <a:lnTo>
                    <a:pt x="4258" y="235"/>
                  </a:lnTo>
                  <a:lnTo>
                    <a:pt x="4305" y="228"/>
                  </a:lnTo>
                  <a:lnTo>
                    <a:pt x="4329" y="200"/>
                  </a:lnTo>
                  <a:lnTo>
                    <a:pt x="4341" y="124"/>
                  </a:lnTo>
                  <a:lnTo>
                    <a:pt x="4353" y="90"/>
                  </a:lnTo>
                  <a:lnTo>
                    <a:pt x="4435" y="173"/>
                  </a:lnTo>
                  <a:lnTo>
                    <a:pt x="4495" y="187"/>
                  </a:lnTo>
                  <a:lnTo>
                    <a:pt x="4566" y="152"/>
                  </a:lnTo>
                  <a:lnTo>
                    <a:pt x="4625" y="97"/>
                  </a:lnTo>
                  <a:lnTo>
                    <a:pt x="4660" y="76"/>
                  </a:lnTo>
                  <a:lnTo>
                    <a:pt x="4707" y="83"/>
                  </a:lnTo>
                  <a:lnTo>
                    <a:pt x="4743" y="111"/>
                  </a:lnTo>
                  <a:lnTo>
                    <a:pt x="4778" y="166"/>
                  </a:lnTo>
                  <a:lnTo>
                    <a:pt x="4814" y="187"/>
                  </a:lnTo>
                  <a:lnTo>
                    <a:pt x="4897" y="249"/>
                  </a:lnTo>
                  <a:lnTo>
                    <a:pt x="4956" y="263"/>
                  </a:lnTo>
                  <a:lnTo>
                    <a:pt x="5003" y="263"/>
                  </a:lnTo>
                  <a:lnTo>
                    <a:pt x="5027" y="242"/>
                  </a:lnTo>
                  <a:lnTo>
                    <a:pt x="5015" y="221"/>
                  </a:lnTo>
                  <a:lnTo>
                    <a:pt x="4991" y="200"/>
                  </a:lnTo>
                  <a:lnTo>
                    <a:pt x="4979" y="173"/>
                  </a:lnTo>
                  <a:lnTo>
                    <a:pt x="5027" y="145"/>
                  </a:lnTo>
                  <a:lnTo>
                    <a:pt x="5110" y="166"/>
                  </a:lnTo>
                  <a:lnTo>
                    <a:pt x="5263" y="214"/>
                  </a:lnTo>
                  <a:lnTo>
                    <a:pt x="5299" y="180"/>
                  </a:lnTo>
                  <a:lnTo>
                    <a:pt x="5299" y="131"/>
                  </a:lnTo>
                  <a:lnTo>
                    <a:pt x="5322" y="83"/>
                  </a:lnTo>
                  <a:lnTo>
                    <a:pt x="5417" y="62"/>
                  </a:lnTo>
                  <a:lnTo>
                    <a:pt x="5583" y="42"/>
                  </a:lnTo>
                  <a:lnTo>
                    <a:pt x="5665" y="42"/>
                  </a:lnTo>
                  <a:lnTo>
                    <a:pt x="5713" y="62"/>
                  </a:lnTo>
                  <a:lnTo>
                    <a:pt x="5713" y="97"/>
                  </a:lnTo>
                  <a:lnTo>
                    <a:pt x="5665" y="131"/>
                  </a:lnTo>
                  <a:lnTo>
                    <a:pt x="5642" y="159"/>
                  </a:lnTo>
                  <a:lnTo>
                    <a:pt x="5689" y="187"/>
                  </a:lnTo>
                  <a:lnTo>
                    <a:pt x="5713" y="221"/>
                  </a:lnTo>
                  <a:lnTo>
                    <a:pt x="5725" y="256"/>
                  </a:lnTo>
                  <a:lnTo>
                    <a:pt x="5760" y="269"/>
                  </a:lnTo>
                  <a:lnTo>
                    <a:pt x="5926" y="276"/>
                  </a:lnTo>
                  <a:lnTo>
                    <a:pt x="6008" y="283"/>
                  </a:lnTo>
                  <a:lnTo>
                    <a:pt x="6032" y="311"/>
                  </a:lnTo>
                  <a:lnTo>
                    <a:pt x="6020" y="339"/>
                  </a:lnTo>
                  <a:lnTo>
                    <a:pt x="5985" y="373"/>
                  </a:lnTo>
                  <a:lnTo>
                    <a:pt x="6008" y="366"/>
                  </a:lnTo>
                  <a:lnTo>
                    <a:pt x="6056" y="380"/>
                  </a:lnTo>
                  <a:lnTo>
                    <a:pt x="6091" y="394"/>
                  </a:lnTo>
                  <a:lnTo>
                    <a:pt x="6115" y="421"/>
                  </a:lnTo>
                  <a:lnTo>
                    <a:pt x="6139" y="421"/>
                  </a:lnTo>
                  <a:lnTo>
                    <a:pt x="6174" y="428"/>
                  </a:lnTo>
                  <a:lnTo>
                    <a:pt x="6233" y="435"/>
                  </a:lnTo>
                  <a:lnTo>
                    <a:pt x="6292" y="463"/>
                  </a:lnTo>
                  <a:lnTo>
                    <a:pt x="6340" y="497"/>
                  </a:lnTo>
                  <a:lnTo>
                    <a:pt x="6363" y="532"/>
                  </a:lnTo>
                  <a:lnTo>
                    <a:pt x="6387" y="546"/>
                  </a:lnTo>
                  <a:lnTo>
                    <a:pt x="6434" y="532"/>
                  </a:lnTo>
                  <a:lnTo>
                    <a:pt x="6470" y="518"/>
                  </a:lnTo>
                  <a:lnTo>
                    <a:pt x="6517" y="518"/>
                  </a:lnTo>
                  <a:lnTo>
                    <a:pt x="6552" y="532"/>
                  </a:lnTo>
                  <a:lnTo>
                    <a:pt x="6588" y="553"/>
                  </a:lnTo>
                  <a:lnTo>
                    <a:pt x="6647" y="566"/>
                  </a:lnTo>
                  <a:lnTo>
                    <a:pt x="6765" y="573"/>
                  </a:lnTo>
                  <a:lnTo>
                    <a:pt x="6824" y="566"/>
                  </a:lnTo>
                  <a:lnTo>
                    <a:pt x="6884" y="546"/>
                  </a:lnTo>
                  <a:lnTo>
                    <a:pt x="6931" y="539"/>
                  </a:lnTo>
                  <a:lnTo>
                    <a:pt x="7014" y="580"/>
                  </a:lnTo>
                  <a:lnTo>
                    <a:pt x="7096" y="587"/>
                  </a:lnTo>
                  <a:lnTo>
                    <a:pt x="7132" y="594"/>
                  </a:lnTo>
                  <a:lnTo>
                    <a:pt x="7132" y="622"/>
                  </a:lnTo>
                  <a:lnTo>
                    <a:pt x="7132" y="649"/>
                  </a:lnTo>
                  <a:lnTo>
                    <a:pt x="7144" y="677"/>
                  </a:lnTo>
                  <a:lnTo>
                    <a:pt x="7191" y="684"/>
                  </a:lnTo>
                  <a:lnTo>
                    <a:pt x="7238" y="684"/>
                  </a:lnTo>
                  <a:lnTo>
                    <a:pt x="7309" y="677"/>
                  </a:lnTo>
                  <a:lnTo>
                    <a:pt x="7357" y="670"/>
                  </a:lnTo>
                  <a:lnTo>
                    <a:pt x="7404" y="698"/>
                  </a:lnTo>
                  <a:lnTo>
                    <a:pt x="7380" y="739"/>
                  </a:lnTo>
                  <a:lnTo>
                    <a:pt x="7380" y="781"/>
                  </a:lnTo>
                  <a:lnTo>
                    <a:pt x="7463" y="781"/>
                  </a:lnTo>
                  <a:lnTo>
                    <a:pt x="7510" y="753"/>
                  </a:lnTo>
                  <a:lnTo>
                    <a:pt x="7546" y="732"/>
                  </a:lnTo>
                  <a:lnTo>
                    <a:pt x="7593" y="739"/>
                  </a:lnTo>
                  <a:lnTo>
                    <a:pt x="7723" y="781"/>
                  </a:lnTo>
                  <a:lnTo>
                    <a:pt x="7771" y="781"/>
                  </a:lnTo>
                  <a:lnTo>
                    <a:pt x="7782" y="781"/>
                  </a:lnTo>
                  <a:lnTo>
                    <a:pt x="7806" y="774"/>
                  </a:lnTo>
                  <a:lnTo>
                    <a:pt x="7806" y="767"/>
                  </a:lnTo>
                  <a:lnTo>
                    <a:pt x="7806" y="753"/>
                  </a:lnTo>
                  <a:lnTo>
                    <a:pt x="7818" y="746"/>
                  </a:lnTo>
                  <a:lnTo>
                    <a:pt x="7842" y="739"/>
                  </a:lnTo>
                  <a:lnTo>
                    <a:pt x="7865" y="739"/>
                  </a:lnTo>
                  <a:lnTo>
                    <a:pt x="7889" y="739"/>
                  </a:lnTo>
                  <a:lnTo>
                    <a:pt x="7913" y="746"/>
                  </a:lnTo>
                  <a:lnTo>
                    <a:pt x="7936" y="781"/>
                  </a:lnTo>
                  <a:lnTo>
                    <a:pt x="7936" y="870"/>
                  </a:lnTo>
                  <a:lnTo>
                    <a:pt x="7984" y="891"/>
                  </a:lnTo>
                  <a:lnTo>
                    <a:pt x="8232" y="870"/>
                  </a:lnTo>
                  <a:lnTo>
                    <a:pt x="8279" y="856"/>
                  </a:lnTo>
                  <a:lnTo>
                    <a:pt x="8326" y="877"/>
                  </a:lnTo>
                  <a:lnTo>
                    <a:pt x="8374" y="932"/>
                  </a:lnTo>
                  <a:lnTo>
                    <a:pt x="8409" y="946"/>
                  </a:lnTo>
                  <a:lnTo>
                    <a:pt x="8468" y="960"/>
                  </a:lnTo>
                  <a:lnTo>
                    <a:pt x="8504" y="946"/>
                  </a:lnTo>
                  <a:lnTo>
                    <a:pt x="8516" y="926"/>
                  </a:lnTo>
                  <a:lnTo>
                    <a:pt x="8539" y="919"/>
                  </a:lnTo>
                  <a:lnTo>
                    <a:pt x="8528" y="856"/>
                  </a:lnTo>
                  <a:lnTo>
                    <a:pt x="8551" y="856"/>
                  </a:lnTo>
                  <a:lnTo>
                    <a:pt x="8587" y="836"/>
                  </a:lnTo>
                  <a:lnTo>
                    <a:pt x="8622" y="822"/>
                  </a:lnTo>
                  <a:lnTo>
                    <a:pt x="8658" y="815"/>
                  </a:lnTo>
                  <a:lnTo>
                    <a:pt x="8705" y="822"/>
                  </a:lnTo>
                  <a:lnTo>
                    <a:pt x="8800" y="863"/>
                  </a:lnTo>
                  <a:lnTo>
                    <a:pt x="8823" y="863"/>
                  </a:lnTo>
                  <a:lnTo>
                    <a:pt x="8835" y="856"/>
                  </a:lnTo>
                  <a:lnTo>
                    <a:pt x="8835" y="829"/>
                  </a:lnTo>
                  <a:lnTo>
                    <a:pt x="8835" y="815"/>
                  </a:lnTo>
                  <a:lnTo>
                    <a:pt x="8859" y="801"/>
                  </a:lnTo>
                  <a:lnTo>
                    <a:pt x="8918" y="787"/>
                  </a:lnTo>
                  <a:lnTo>
                    <a:pt x="8965" y="760"/>
                  </a:lnTo>
                  <a:lnTo>
                    <a:pt x="9001" y="753"/>
                  </a:lnTo>
                  <a:lnTo>
                    <a:pt x="9036" y="753"/>
                  </a:lnTo>
                  <a:lnTo>
                    <a:pt x="9083" y="753"/>
                  </a:lnTo>
                  <a:lnTo>
                    <a:pt x="9107" y="739"/>
                  </a:lnTo>
                  <a:lnTo>
                    <a:pt x="9143" y="705"/>
                  </a:lnTo>
                  <a:lnTo>
                    <a:pt x="9190" y="691"/>
                  </a:lnTo>
                  <a:lnTo>
                    <a:pt x="9237" y="698"/>
                  </a:lnTo>
                  <a:lnTo>
                    <a:pt x="9273" y="725"/>
                  </a:lnTo>
                  <a:lnTo>
                    <a:pt x="9273" y="760"/>
                  </a:lnTo>
                  <a:lnTo>
                    <a:pt x="9308" y="760"/>
                  </a:lnTo>
                  <a:lnTo>
                    <a:pt x="9367" y="732"/>
                  </a:lnTo>
                  <a:lnTo>
                    <a:pt x="9450" y="725"/>
                  </a:lnTo>
                  <a:lnTo>
                    <a:pt x="9592" y="760"/>
                  </a:lnTo>
                  <a:lnTo>
                    <a:pt x="9675" y="767"/>
                  </a:lnTo>
                  <a:lnTo>
                    <a:pt x="9734" y="781"/>
                  </a:lnTo>
                  <a:lnTo>
                    <a:pt x="9769" y="787"/>
                  </a:lnTo>
                  <a:lnTo>
                    <a:pt x="9805" y="781"/>
                  </a:lnTo>
                  <a:lnTo>
                    <a:pt x="9840" y="753"/>
                  </a:lnTo>
                  <a:lnTo>
                    <a:pt x="9876" y="732"/>
                  </a:lnTo>
                  <a:lnTo>
                    <a:pt x="9935" y="725"/>
                  </a:lnTo>
                  <a:lnTo>
                    <a:pt x="10006" y="732"/>
                  </a:lnTo>
                  <a:lnTo>
                    <a:pt x="10124" y="767"/>
                  </a:lnTo>
                  <a:lnTo>
                    <a:pt x="10207" y="774"/>
                  </a:lnTo>
                  <a:lnTo>
                    <a:pt x="10302" y="774"/>
                  </a:lnTo>
                  <a:lnTo>
                    <a:pt x="10361" y="774"/>
                  </a:lnTo>
                  <a:lnTo>
                    <a:pt x="10432" y="774"/>
                  </a:lnTo>
                  <a:lnTo>
                    <a:pt x="10467" y="787"/>
                  </a:lnTo>
                  <a:lnTo>
                    <a:pt x="10479" y="808"/>
                  </a:lnTo>
                  <a:lnTo>
                    <a:pt x="10455" y="829"/>
                  </a:lnTo>
                  <a:lnTo>
                    <a:pt x="10444" y="850"/>
                  </a:lnTo>
                  <a:lnTo>
                    <a:pt x="10455" y="939"/>
                  </a:lnTo>
                  <a:lnTo>
                    <a:pt x="10526" y="974"/>
                  </a:lnTo>
                  <a:lnTo>
                    <a:pt x="10574" y="974"/>
                  </a:lnTo>
                  <a:lnTo>
                    <a:pt x="10597" y="995"/>
                  </a:lnTo>
                  <a:lnTo>
                    <a:pt x="10621" y="1112"/>
                  </a:lnTo>
                  <a:lnTo>
                    <a:pt x="10645" y="1133"/>
                  </a:lnTo>
                  <a:lnTo>
                    <a:pt x="10680" y="1119"/>
                  </a:lnTo>
                  <a:lnTo>
                    <a:pt x="10739" y="1084"/>
                  </a:lnTo>
                  <a:lnTo>
                    <a:pt x="10822" y="1050"/>
                  </a:lnTo>
                  <a:lnTo>
                    <a:pt x="10881" y="1050"/>
                  </a:lnTo>
                  <a:lnTo>
                    <a:pt x="10952" y="1064"/>
                  </a:lnTo>
                  <a:lnTo>
                    <a:pt x="11047" y="1071"/>
                  </a:lnTo>
                  <a:lnTo>
                    <a:pt x="11307" y="1071"/>
                  </a:lnTo>
                  <a:lnTo>
                    <a:pt x="11366" y="1071"/>
                  </a:lnTo>
                  <a:lnTo>
                    <a:pt x="11413" y="1119"/>
                  </a:lnTo>
                  <a:lnTo>
                    <a:pt x="11437" y="1133"/>
                  </a:lnTo>
                  <a:lnTo>
                    <a:pt x="11449" y="1126"/>
                  </a:lnTo>
                  <a:lnTo>
                    <a:pt x="11461" y="1112"/>
                  </a:lnTo>
                  <a:lnTo>
                    <a:pt x="11484" y="1091"/>
                  </a:lnTo>
                  <a:lnTo>
                    <a:pt x="11508" y="1064"/>
                  </a:lnTo>
                  <a:lnTo>
                    <a:pt x="11543" y="1057"/>
                  </a:lnTo>
                  <a:lnTo>
                    <a:pt x="11614" y="1064"/>
                  </a:lnTo>
                  <a:lnTo>
                    <a:pt x="11662" y="1077"/>
                  </a:lnTo>
                  <a:lnTo>
                    <a:pt x="11697" y="1105"/>
                  </a:lnTo>
                  <a:lnTo>
                    <a:pt x="11804" y="1195"/>
                  </a:lnTo>
                  <a:lnTo>
                    <a:pt x="11839" y="1188"/>
                  </a:lnTo>
                  <a:lnTo>
                    <a:pt x="11886" y="1181"/>
                  </a:lnTo>
                  <a:lnTo>
                    <a:pt x="11934" y="1167"/>
                  </a:lnTo>
                  <a:lnTo>
                    <a:pt x="11946" y="1153"/>
                  </a:lnTo>
                  <a:lnTo>
                    <a:pt x="11981" y="1140"/>
                  </a:lnTo>
                  <a:lnTo>
                    <a:pt x="12076" y="1133"/>
                  </a:lnTo>
                  <a:lnTo>
                    <a:pt x="12182" y="1140"/>
                  </a:lnTo>
                  <a:lnTo>
                    <a:pt x="12265" y="1147"/>
                  </a:lnTo>
                  <a:lnTo>
                    <a:pt x="12241" y="1174"/>
                  </a:lnTo>
                  <a:lnTo>
                    <a:pt x="12158" y="1236"/>
                  </a:lnTo>
                  <a:lnTo>
                    <a:pt x="12170" y="1278"/>
                  </a:lnTo>
                  <a:lnTo>
                    <a:pt x="12206" y="1374"/>
                  </a:lnTo>
                  <a:lnTo>
                    <a:pt x="12253" y="1395"/>
                  </a:lnTo>
                  <a:lnTo>
                    <a:pt x="12407" y="1388"/>
                  </a:lnTo>
                  <a:lnTo>
                    <a:pt x="12407" y="1444"/>
                  </a:lnTo>
                  <a:lnTo>
                    <a:pt x="12419" y="1457"/>
                  </a:lnTo>
                  <a:lnTo>
                    <a:pt x="12442" y="1485"/>
                  </a:lnTo>
                  <a:lnTo>
                    <a:pt x="12466" y="1513"/>
                  </a:lnTo>
                  <a:lnTo>
                    <a:pt x="12525" y="1547"/>
                  </a:lnTo>
                  <a:lnTo>
                    <a:pt x="12513" y="1575"/>
                  </a:lnTo>
                  <a:lnTo>
                    <a:pt x="12490" y="1602"/>
                  </a:lnTo>
                  <a:lnTo>
                    <a:pt x="12430" y="1630"/>
                  </a:lnTo>
                  <a:lnTo>
                    <a:pt x="12395" y="1658"/>
                  </a:lnTo>
                  <a:lnTo>
                    <a:pt x="12383" y="1671"/>
                  </a:lnTo>
                  <a:lnTo>
                    <a:pt x="12395" y="1685"/>
                  </a:lnTo>
                  <a:lnTo>
                    <a:pt x="12419" y="1685"/>
                  </a:lnTo>
                  <a:lnTo>
                    <a:pt x="12454" y="1692"/>
                  </a:lnTo>
                  <a:lnTo>
                    <a:pt x="12490" y="1706"/>
                  </a:lnTo>
                  <a:lnTo>
                    <a:pt x="12490" y="1747"/>
                  </a:lnTo>
                  <a:lnTo>
                    <a:pt x="12430" y="1810"/>
                  </a:lnTo>
                  <a:lnTo>
                    <a:pt x="12419" y="1837"/>
                  </a:lnTo>
                  <a:lnTo>
                    <a:pt x="12442" y="1865"/>
                  </a:lnTo>
                  <a:lnTo>
                    <a:pt x="12478" y="1879"/>
                  </a:lnTo>
                  <a:lnTo>
                    <a:pt x="12501" y="1872"/>
                  </a:lnTo>
                  <a:lnTo>
                    <a:pt x="12513" y="1851"/>
                  </a:lnTo>
                  <a:lnTo>
                    <a:pt x="12525" y="1830"/>
                  </a:lnTo>
                  <a:lnTo>
                    <a:pt x="12537" y="1816"/>
                  </a:lnTo>
                  <a:lnTo>
                    <a:pt x="12561" y="1810"/>
                  </a:lnTo>
                  <a:lnTo>
                    <a:pt x="12572" y="1823"/>
                  </a:lnTo>
                  <a:lnTo>
                    <a:pt x="12572" y="1851"/>
                  </a:lnTo>
                  <a:lnTo>
                    <a:pt x="12561" y="1879"/>
                  </a:lnTo>
                  <a:lnTo>
                    <a:pt x="12572" y="1906"/>
                  </a:lnTo>
                  <a:lnTo>
                    <a:pt x="12620" y="1920"/>
                  </a:lnTo>
                  <a:lnTo>
                    <a:pt x="12655" y="1913"/>
                  </a:lnTo>
                  <a:lnTo>
                    <a:pt x="12702" y="1886"/>
                  </a:lnTo>
                  <a:lnTo>
                    <a:pt x="12726" y="1886"/>
                  </a:lnTo>
                  <a:lnTo>
                    <a:pt x="12738" y="1892"/>
                  </a:lnTo>
                  <a:lnTo>
                    <a:pt x="12750" y="1913"/>
                  </a:lnTo>
                  <a:lnTo>
                    <a:pt x="12844" y="1941"/>
                  </a:lnTo>
                  <a:lnTo>
                    <a:pt x="12892" y="1968"/>
                  </a:lnTo>
                  <a:lnTo>
                    <a:pt x="12974" y="2024"/>
                  </a:lnTo>
                  <a:lnTo>
                    <a:pt x="13045" y="2093"/>
                  </a:lnTo>
                  <a:lnTo>
                    <a:pt x="13081" y="2107"/>
                  </a:lnTo>
                  <a:lnTo>
                    <a:pt x="13105" y="2120"/>
                  </a:lnTo>
                  <a:lnTo>
                    <a:pt x="13128" y="2134"/>
                  </a:lnTo>
                  <a:lnTo>
                    <a:pt x="13105" y="2148"/>
                  </a:lnTo>
                  <a:lnTo>
                    <a:pt x="13081" y="2155"/>
                  </a:lnTo>
                  <a:lnTo>
                    <a:pt x="13022" y="2155"/>
                  </a:lnTo>
                  <a:lnTo>
                    <a:pt x="12986" y="2162"/>
                  </a:lnTo>
                  <a:lnTo>
                    <a:pt x="12951" y="2183"/>
                  </a:lnTo>
                  <a:lnTo>
                    <a:pt x="12951" y="2203"/>
                  </a:lnTo>
                  <a:lnTo>
                    <a:pt x="12963" y="2224"/>
                  </a:lnTo>
                  <a:lnTo>
                    <a:pt x="12998" y="2231"/>
                  </a:lnTo>
                  <a:lnTo>
                    <a:pt x="13045" y="2245"/>
                  </a:lnTo>
                  <a:lnTo>
                    <a:pt x="13057" y="2252"/>
                  </a:lnTo>
                  <a:lnTo>
                    <a:pt x="13045" y="2279"/>
                  </a:lnTo>
                  <a:lnTo>
                    <a:pt x="13022" y="2314"/>
                  </a:lnTo>
                  <a:lnTo>
                    <a:pt x="12998" y="2355"/>
                  </a:lnTo>
                  <a:lnTo>
                    <a:pt x="12998" y="2410"/>
                  </a:lnTo>
                  <a:lnTo>
                    <a:pt x="13022" y="2452"/>
                  </a:lnTo>
                  <a:lnTo>
                    <a:pt x="13223" y="2521"/>
                  </a:lnTo>
                  <a:lnTo>
                    <a:pt x="13246" y="2549"/>
                  </a:lnTo>
                  <a:lnTo>
                    <a:pt x="13258" y="2576"/>
                  </a:lnTo>
                  <a:lnTo>
                    <a:pt x="13270" y="2604"/>
                  </a:lnTo>
                  <a:lnTo>
                    <a:pt x="13317" y="2631"/>
                  </a:lnTo>
                  <a:lnTo>
                    <a:pt x="13412" y="2666"/>
                  </a:lnTo>
                  <a:lnTo>
                    <a:pt x="13731" y="2742"/>
                  </a:lnTo>
                  <a:lnTo>
                    <a:pt x="13850" y="2804"/>
                  </a:lnTo>
                  <a:lnTo>
                    <a:pt x="15364" y="3170"/>
                  </a:lnTo>
                  <a:lnTo>
                    <a:pt x="15411" y="3191"/>
                  </a:lnTo>
                  <a:lnTo>
                    <a:pt x="15423" y="3212"/>
                  </a:lnTo>
                  <a:lnTo>
                    <a:pt x="15387" y="3232"/>
                  </a:lnTo>
                  <a:lnTo>
                    <a:pt x="15162" y="3274"/>
                  </a:lnTo>
                  <a:lnTo>
                    <a:pt x="14973" y="3329"/>
                  </a:lnTo>
                  <a:lnTo>
                    <a:pt x="14879" y="3343"/>
                  </a:lnTo>
                  <a:lnTo>
                    <a:pt x="14796" y="3370"/>
                  </a:lnTo>
                  <a:lnTo>
                    <a:pt x="14713" y="3419"/>
                  </a:lnTo>
                  <a:lnTo>
                    <a:pt x="14524" y="3578"/>
                  </a:lnTo>
                  <a:lnTo>
                    <a:pt x="14370" y="3757"/>
                  </a:lnTo>
                  <a:lnTo>
                    <a:pt x="14323" y="3826"/>
                  </a:lnTo>
                  <a:lnTo>
                    <a:pt x="14275" y="3854"/>
                  </a:lnTo>
                  <a:lnTo>
                    <a:pt x="14204" y="3881"/>
                  </a:lnTo>
                  <a:lnTo>
                    <a:pt x="14003" y="3916"/>
                  </a:lnTo>
                  <a:lnTo>
                    <a:pt x="13932" y="3930"/>
                  </a:lnTo>
                  <a:lnTo>
                    <a:pt x="13909" y="3930"/>
                  </a:lnTo>
                  <a:lnTo>
                    <a:pt x="13861" y="3937"/>
                  </a:lnTo>
                  <a:lnTo>
                    <a:pt x="13838" y="3964"/>
                  </a:lnTo>
                  <a:lnTo>
                    <a:pt x="13826" y="4006"/>
                  </a:lnTo>
                  <a:lnTo>
                    <a:pt x="13684" y="3999"/>
                  </a:lnTo>
                  <a:lnTo>
                    <a:pt x="13660" y="3985"/>
                  </a:lnTo>
                  <a:lnTo>
                    <a:pt x="13613" y="3971"/>
                  </a:lnTo>
                  <a:lnTo>
                    <a:pt x="13554" y="3964"/>
                  </a:lnTo>
                  <a:lnTo>
                    <a:pt x="13507" y="3964"/>
                  </a:lnTo>
                  <a:lnTo>
                    <a:pt x="13294" y="4006"/>
                  </a:lnTo>
                  <a:lnTo>
                    <a:pt x="13246" y="4006"/>
                  </a:lnTo>
                  <a:lnTo>
                    <a:pt x="13164" y="4033"/>
                  </a:lnTo>
                  <a:lnTo>
                    <a:pt x="13105" y="4047"/>
                  </a:lnTo>
                  <a:lnTo>
                    <a:pt x="13069" y="4040"/>
                  </a:lnTo>
                  <a:lnTo>
                    <a:pt x="13057" y="4020"/>
                  </a:lnTo>
                  <a:lnTo>
                    <a:pt x="13069" y="3999"/>
                  </a:lnTo>
                  <a:lnTo>
                    <a:pt x="13057" y="3985"/>
                  </a:lnTo>
                  <a:lnTo>
                    <a:pt x="13034" y="3978"/>
                  </a:lnTo>
                  <a:lnTo>
                    <a:pt x="12963" y="3978"/>
                  </a:lnTo>
                  <a:lnTo>
                    <a:pt x="12904" y="3964"/>
                  </a:lnTo>
                  <a:lnTo>
                    <a:pt x="12856" y="3964"/>
                  </a:lnTo>
                  <a:lnTo>
                    <a:pt x="12821" y="3971"/>
                  </a:lnTo>
                  <a:lnTo>
                    <a:pt x="12797" y="3985"/>
                  </a:lnTo>
                  <a:lnTo>
                    <a:pt x="12762" y="3992"/>
                  </a:lnTo>
                  <a:lnTo>
                    <a:pt x="12667" y="3992"/>
                  </a:lnTo>
                  <a:lnTo>
                    <a:pt x="12561" y="3971"/>
                  </a:lnTo>
                  <a:lnTo>
                    <a:pt x="12525" y="3971"/>
                  </a:lnTo>
                  <a:lnTo>
                    <a:pt x="12490" y="3971"/>
                  </a:lnTo>
                  <a:lnTo>
                    <a:pt x="12466" y="3971"/>
                  </a:lnTo>
                  <a:lnTo>
                    <a:pt x="12466" y="3957"/>
                  </a:lnTo>
                  <a:lnTo>
                    <a:pt x="12454" y="3944"/>
                  </a:lnTo>
                  <a:lnTo>
                    <a:pt x="12407" y="3944"/>
                  </a:lnTo>
                  <a:lnTo>
                    <a:pt x="12289" y="3944"/>
                  </a:lnTo>
                  <a:lnTo>
                    <a:pt x="12229" y="3930"/>
                  </a:lnTo>
                  <a:lnTo>
                    <a:pt x="12182" y="3916"/>
                  </a:lnTo>
                  <a:lnTo>
                    <a:pt x="12147" y="3916"/>
                  </a:lnTo>
                  <a:lnTo>
                    <a:pt x="12087" y="3937"/>
                  </a:lnTo>
                  <a:lnTo>
                    <a:pt x="12016" y="3999"/>
                  </a:lnTo>
                  <a:lnTo>
                    <a:pt x="11946" y="4047"/>
                  </a:lnTo>
                  <a:lnTo>
                    <a:pt x="11922" y="4068"/>
                  </a:lnTo>
                  <a:lnTo>
                    <a:pt x="11922" y="4082"/>
                  </a:lnTo>
                  <a:lnTo>
                    <a:pt x="11946" y="4116"/>
                  </a:lnTo>
                  <a:lnTo>
                    <a:pt x="12040" y="4151"/>
                  </a:lnTo>
                  <a:lnTo>
                    <a:pt x="12076" y="4172"/>
                  </a:lnTo>
                  <a:lnTo>
                    <a:pt x="12229" y="4227"/>
                  </a:lnTo>
                  <a:lnTo>
                    <a:pt x="12336" y="4282"/>
                  </a:lnTo>
                  <a:lnTo>
                    <a:pt x="12348" y="4330"/>
                  </a:lnTo>
                  <a:lnTo>
                    <a:pt x="12359" y="4427"/>
                  </a:lnTo>
                  <a:lnTo>
                    <a:pt x="12395" y="4538"/>
                  </a:lnTo>
                  <a:lnTo>
                    <a:pt x="12561" y="4772"/>
                  </a:lnTo>
                  <a:lnTo>
                    <a:pt x="12572" y="4814"/>
                  </a:lnTo>
                  <a:lnTo>
                    <a:pt x="12549" y="4848"/>
                  </a:lnTo>
                  <a:lnTo>
                    <a:pt x="12135" y="5042"/>
                  </a:lnTo>
                  <a:lnTo>
                    <a:pt x="11946" y="5104"/>
                  </a:lnTo>
                  <a:lnTo>
                    <a:pt x="11827" y="5125"/>
                  </a:lnTo>
                  <a:lnTo>
                    <a:pt x="11650" y="5132"/>
                  </a:lnTo>
                  <a:lnTo>
                    <a:pt x="11472" y="5166"/>
                  </a:lnTo>
                  <a:lnTo>
                    <a:pt x="11354" y="5201"/>
                  </a:lnTo>
                  <a:lnTo>
                    <a:pt x="11342" y="5207"/>
                  </a:lnTo>
                  <a:lnTo>
                    <a:pt x="11342" y="5207"/>
                  </a:lnTo>
                  <a:lnTo>
                    <a:pt x="11212" y="5207"/>
                  </a:lnTo>
                  <a:lnTo>
                    <a:pt x="11141" y="5194"/>
                  </a:lnTo>
                  <a:lnTo>
                    <a:pt x="10976" y="5145"/>
                  </a:lnTo>
                  <a:lnTo>
                    <a:pt x="10905" y="5138"/>
                  </a:lnTo>
                  <a:lnTo>
                    <a:pt x="10846" y="5138"/>
                  </a:lnTo>
                  <a:lnTo>
                    <a:pt x="10763" y="5145"/>
                  </a:lnTo>
                  <a:lnTo>
                    <a:pt x="10609" y="5138"/>
                  </a:lnTo>
                  <a:lnTo>
                    <a:pt x="10337" y="5069"/>
                  </a:lnTo>
                  <a:lnTo>
                    <a:pt x="10195" y="5062"/>
                  </a:lnTo>
                  <a:lnTo>
                    <a:pt x="9911" y="5097"/>
                  </a:lnTo>
                  <a:lnTo>
                    <a:pt x="9627" y="5166"/>
                  </a:lnTo>
                  <a:lnTo>
                    <a:pt x="9474" y="5180"/>
                  </a:lnTo>
                  <a:lnTo>
                    <a:pt x="9284" y="5180"/>
                  </a:lnTo>
                  <a:lnTo>
                    <a:pt x="8811" y="5180"/>
                  </a:lnTo>
                  <a:lnTo>
                    <a:pt x="8125" y="5180"/>
                  </a:lnTo>
                  <a:lnTo>
                    <a:pt x="7345" y="5180"/>
                  </a:lnTo>
                  <a:lnTo>
                    <a:pt x="6564" y="5180"/>
                  </a:lnTo>
                  <a:lnTo>
                    <a:pt x="5878" y="5180"/>
                  </a:lnTo>
                  <a:lnTo>
                    <a:pt x="5393" y="5180"/>
                  </a:lnTo>
                  <a:lnTo>
                    <a:pt x="5216" y="5180"/>
                  </a:lnTo>
                  <a:lnTo>
                    <a:pt x="4932" y="5180"/>
                  </a:lnTo>
                  <a:lnTo>
                    <a:pt x="4991" y="5159"/>
                  </a:lnTo>
                  <a:lnTo>
                    <a:pt x="5027" y="5145"/>
                  </a:lnTo>
                  <a:lnTo>
                    <a:pt x="5039" y="5132"/>
                  </a:lnTo>
                  <a:lnTo>
                    <a:pt x="5027" y="5104"/>
                  </a:lnTo>
                  <a:lnTo>
                    <a:pt x="5039" y="5083"/>
                  </a:lnTo>
                  <a:lnTo>
                    <a:pt x="5074" y="5069"/>
                  </a:lnTo>
                  <a:lnTo>
                    <a:pt x="5216" y="5069"/>
                  </a:lnTo>
                  <a:lnTo>
                    <a:pt x="5228" y="5028"/>
                  </a:lnTo>
                  <a:lnTo>
                    <a:pt x="5216" y="4980"/>
                  </a:lnTo>
                  <a:lnTo>
                    <a:pt x="5251" y="4952"/>
                  </a:lnTo>
                  <a:lnTo>
                    <a:pt x="5346" y="4945"/>
                  </a:lnTo>
                  <a:lnTo>
                    <a:pt x="5370" y="4938"/>
                  </a:lnTo>
                  <a:lnTo>
                    <a:pt x="5299" y="4869"/>
                  </a:lnTo>
                  <a:lnTo>
                    <a:pt x="5074" y="4538"/>
                  </a:lnTo>
                  <a:lnTo>
                    <a:pt x="5039" y="4524"/>
                  </a:lnTo>
                  <a:lnTo>
                    <a:pt x="5015" y="4538"/>
                  </a:lnTo>
                  <a:lnTo>
                    <a:pt x="5015" y="4579"/>
                  </a:lnTo>
                  <a:lnTo>
                    <a:pt x="5015" y="4600"/>
                  </a:lnTo>
                  <a:lnTo>
                    <a:pt x="4979" y="4614"/>
                  </a:lnTo>
                  <a:lnTo>
                    <a:pt x="4956" y="4620"/>
                  </a:lnTo>
                  <a:lnTo>
                    <a:pt x="4873" y="4634"/>
                  </a:lnTo>
                  <a:lnTo>
                    <a:pt x="4790" y="4655"/>
                  </a:lnTo>
                  <a:lnTo>
                    <a:pt x="4731" y="4683"/>
                  </a:lnTo>
                  <a:lnTo>
                    <a:pt x="4696" y="4724"/>
                  </a:lnTo>
                  <a:lnTo>
                    <a:pt x="4601" y="4869"/>
                  </a:lnTo>
                  <a:lnTo>
                    <a:pt x="4530" y="4966"/>
                  </a:lnTo>
                  <a:lnTo>
                    <a:pt x="4424" y="5049"/>
                  </a:lnTo>
                  <a:lnTo>
                    <a:pt x="4294" y="5111"/>
                  </a:lnTo>
                  <a:lnTo>
                    <a:pt x="4175" y="5138"/>
                  </a:lnTo>
                  <a:lnTo>
                    <a:pt x="4033" y="5132"/>
                  </a:lnTo>
                  <a:lnTo>
                    <a:pt x="3891" y="5111"/>
                  </a:lnTo>
                  <a:lnTo>
                    <a:pt x="3773" y="5090"/>
                  </a:lnTo>
                  <a:lnTo>
                    <a:pt x="3619" y="5035"/>
                  </a:lnTo>
                  <a:lnTo>
                    <a:pt x="3501" y="4973"/>
                  </a:lnTo>
                  <a:lnTo>
                    <a:pt x="3040" y="4614"/>
                  </a:lnTo>
                  <a:lnTo>
                    <a:pt x="2744" y="4434"/>
                  </a:lnTo>
                  <a:lnTo>
                    <a:pt x="2602" y="4393"/>
                  </a:lnTo>
                  <a:lnTo>
                    <a:pt x="2496" y="4337"/>
                  </a:lnTo>
                  <a:lnTo>
                    <a:pt x="2437" y="4317"/>
                  </a:lnTo>
                  <a:lnTo>
                    <a:pt x="2295" y="4303"/>
                  </a:lnTo>
                  <a:lnTo>
                    <a:pt x="2259" y="4296"/>
                  </a:lnTo>
                  <a:lnTo>
                    <a:pt x="2200" y="4254"/>
                  </a:lnTo>
                  <a:lnTo>
                    <a:pt x="2165" y="4241"/>
                  </a:lnTo>
                  <a:lnTo>
                    <a:pt x="2106" y="4247"/>
                  </a:lnTo>
                  <a:lnTo>
                    <a:pt x="1940" y="4282"/>
                  </a:lnTo>
                  <a:lnTo>
                    <a:pt x="1881" y="4296"/>
                  </a:lnTo>
                  <a:lnTo>
                    <a:pt x="1786" y="4351"/>
                  </a:lnTo>
                  <a:lnTo>
                    <a:pt x="1703" y="4434"/>
                  </a:lnTo>
                  <a:lnTo>
                    <a:pt x="1585" y="4614"/>
                  </a:lnTo>
                  <a:lnTo>
                    <a:pt x="1491" y="4703"/>
                  </a:lnTo>
                  <a:lnTo>
                    <a:pt x="1077" y="5028"/>
                  </a:lnTo>
                  <a:lnTo>
                    <a:pt x="935" y="5201"/>
                  </a:lnTo>
                  <a:lnTo>
                    <a:pt x="805" y="5435"/>
                  </a:lnTo>
                  <a:lnTo>
                    <a:pt x="769" y="5580"/>
                  </a:lnTo>
                  <a:lnTo>
                    <a:pt x="864" y="6223"/>
                  </a:lnTo>
                  <a:lnTo>
                    <a:pt x="840" y="6340"/>
                  </a:lnTo>
                  <a:lnTo>
                    <a:pt x="816" y="6395"/>
                  </a:lnTo>
                  <a:lnTo>
                    <a:pt x="734" y="6402"/>
                  </a:lnTo>
                  <a:lnTo>
                    <a:pt x="402" y="6347"/>
                  </a:lnTo>
                  <a:lnTo>
                    <a:pt x="154" y="6306"/>
                  </a:lnTo>
                  <a:lnTo>
                    <a:pt x="0" y="6292"/>
                  </a:lnTo>
                  <a:lnTo>
                    <a:pt x="83" y="6195"/>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4"/>
            <p:cNvSpPr/>
            <p:nvPr/>
          </p:nvSpPr>
          <p:spPr>
            <a:xfrm flipH="1">
              <a:off x="4119793" y="2588453"/>
              <a:ext cx="427786" cy="452949"/>
            </a:xfrm>
            <a:custGeom>
              <a:avLst/>
              <a:gdLst/>
              <a:ahLst/>
              <a:cxnLst/>
              <a:rect l="l" t="t" r="r" b="b"/>
              <a:pathLst>
                <a:path w="7027" h="4752" extrusionOk="0">
                  <a:moveTo>
                    <a:pt x="60" y="2452"/>
                  </a:moveTo>
                  <a:lnTo>
                    <a:pt x="84" y="2459"/>
                  </a:lnTo>
                  <a:lnTo>
                    <a:pt x="95" y="2473"/>
                  </a:lnTo>
                  <a:lnTo>
                    <a:pt x="84" y="2487"/>
                  </a:lnTo>
                  <a:lnTo>
                    <a:pt x="84" y="2501"/>
                  </a:lnTo>
                  <a:lnTo>
                    <a:pt x="95" y="2507"/>
                  </a:lnTo>
                  <a:lnTo>
                    <a:pt x="143" y="2556"/>
                  </a:lnTo>
                  <a:lnTo>
                    <a:pt x="155" y="2576"/>
                  </a:lnTo>
                  <a:lnTo>
                    <a:pt x="190" y="2590"/>
                  </a:lnTo>
                  <a:lnTo>
                    <a:pt x="237" y="2604"/>
                  </a:lnTo>
                  <a:lnTo>
                    <a:pt x="391" y="2611"/>
                  </a:lnTo>
                  <a:lnTo>
                    <a:pt x="545" y="2576"/>
                  </a:lnTo>
                  <a:lnTo>
                    <a:pt x="640" y="2576"/>
                  </a:lnTo>
                  <a:lnTo>
                    <a:pt x="663" y="2535"/>
                  </a:lnTo>
                  <a:lnTo>
                    <a:pt x="675" y="2473"/>
                  </a:lnTo>
                  <a:lnTo>
                    <a:pt x="710" y="2459"/>
                  </a:lnTo>
                  <a:lnTo>
                    <a:pt x="746" y="2452"/>
                  </a:lnTo>
                  <a:lnTo>
                    <a:pt x="781" y="2452"/>
                  </a:lnTo>
                  <a:lnTo>
                    <a:pt x="817" y="2452"/>
                  </a:lnTo>
                  <a:lnTo>
                    <a:pt x="888" y="2466"/>
                  </a:lnTo>
                  <a:lnTo>
                    <a:pt x="935" y="2459"/>
                  </a:lnTo>
                  <a:lnTo>
                    <a:pt x="959" y="2438"/>
                  </a:lnTo>
                  <a:lnTo>
                    <a:pt x="982" y="2418"/>
                  </a:lnTo>
                  <a:lnTo>
                    <a:pt x="1053" y="2342"/>
                  </a:lnTo>
                  <a:lnTo>
                    <a:pt x="1207" y="2307"/>
                  </a:lnTo>
                  <a:lnTo>
                    <a:pt x="1219" y="2293"/>
                  </a:lnTo>
                  <a:lnTo>
                    <a:pt x="1195" y="2259"/>
                  </a:lnTo>
                  <a:lnTo>
                    <a:pt x="1231" y="2231"/>
                  </a:lnTo>
                  <a:lnTo>
                    <a:pt x="1278" y="2197"/>
                  </a:lnTo>
                  <a:lnTo>
                    <a:pt x="1337" y="2141"/>
                  </a:lnTo>
                  <a:lnTo>
                    <a:pt x="1373" y="2128"/>
                  </a:lnTo>
                  <a:lnTo>
                    <a:pt x="1491" y="2107"/>
                  </a:lnTo>
                  <a:lnTo>
                    <a:pt x="1799" y="2107"/>
                  </a:lnTo>
                  <a:lnTo>
                    <a:pt x="1881" y="2038"/>
                  </a:lnTo>
                  <a:lnTo>
                    <a:pt x="1881" y="2003"/>
                  </a:lnTo>
                  <a:lnTo>
                    <a:pt x="1763" y="1872"/>
                  </a:lnTo>
                  <a:lnTo>
                    <a:pt x="1775" y="1803"/>
                  </a:lnTo>
                  <a:lnTo>
                    <a:pt x="1633" y="1734"/>
                  </a:lnTo>
                  <a:lnTo>
                    <a:pt x="1621" y="1706"/>
                  </a:lnTo>
                  <a:lnTo>
                    <a:pt x="1680" y="1644"/>
                  </a:lnTo>
                  <a:lnTo>
                    <a:pt x="1692" y="1596"/>
                  </a:lnTo>
                  <a:lnTo>
                    <a:pt x="1668" y="1561"/>
                  </a:lnTo>
                  <a:lnTo>
                    <a:pt x="1680" y="1534"/>
                  </a:lnTo>
                  <a:lnTo>
                    <a:pt x="1775" y="1444"/>
                  </a:lnTo>
                  <a:lnTo>
                    <a:pt x="1810" y="1382"/>
                  </a:lnTo>
                  <a:lnTo>
                    <a:pt x="1799" y="1320"/>
                  </a:lnTo>
                  <a:lnTo>
                    <a:pt x="1858" y="1264"/>
                  </a:lnTo>
                  <a:lnTo>
                    <a:pt x="1870" y="1250"/>
                  </a:lnTo>
                  <a:lnTo>
                    <a:pt x="1940" y="1216"/>
                  </a:lnTo>
                  <a:lnTo>
                    <a:pt x="2035" y="1174"/>
                  </a:lnTo>
                  <a:lnTo>
                    <a:pt x="2059" y="1147"/>
                  </a:lnTo>
                  <a:lnTo>
                    <a:pt x="2071" y="1112"/>
                  </a:lnTo>
                  <a:lnTo>
                    <a:pt x="2071" y="1092"/>
                  </a:lnTo>
                  <a:lnTo>
                    <a:pt x="2047" y="1057"/>
                  </a:lnTo>
                  <a:lnTo>
                    <a:pt x="2023" y="1029"/>
                  </a:lnTo>
                  <a:lnTo>
                    <a:pt x="2059" y="1009"/>
                  </a:lnTo>
                  <a:lnTo>
                    <a:pt x="2059" y="988"/>
                  </a:lnTo>
                  <a:lnTo>
                    <a:pt x="2059" y="988"/>
                  </a:lnTo>
                  <a:lnTo>
                    <a:pt x="2094" y="974"/>
                  </a:lnTo>
                  <a:lnTo>
                    <a:pt x="2248" y="891"/>
                  </a:lnTo>
                  <a:lnTo>
                    <a:pt x="2295" y="843"/>
                  </a:lnTo>
                  <a:lnTo>
                    <a:pt x="2295" y="822"/>
                  </a:lnTo>
                  <a:lnTo>
                    <a:pt x="2319" y="815"/>
                  </a:lnTo>
                  <a:lnTo>
                    <a:pt x="2354" y="822"/>
                  </a:lnTo>
                  <a:lnTo>
                    <a:pt x="2402" y="822"/>
                  </a:lnTo>
                  <a:lnTo>
                    <a:pt x="2461" y="808"/>
                  </a:lnTo>
                  <a:lnTo>
                    <a:pt x="2544" y="760"/>
                  </a:lnTo>
                  <a:lnTo>
                    <a:pt x="2626" y="774"/>
                  </a:lnTo>
                  <a:lnTo>
                    <a:pt x="2827" y="719"/>
                  </a:lnTo>
                  <a:lnTo>
                    <a:pt x="2827" y="601"/>
                  </a:lnTo>
                  <a:lnTo>
                    <a:pt x="2851" y="587"/>
                  </a:lnTo>
                  <a:lnTo>
                    <a:pt x="2875" y="587"/>
                  </a:lnTo>
                  <a:lnTo>
                    <a:pt x="2910" y="594"/>
                  </a:lnTo>
                  <a:lnTo>
                    <a:pt x="2946" y="601"/>
                  </a:lnTo>
                  <a:lnTo>
                    <a:pt x="3029" y="650"/>
                  </a:lnTo>
                  <a:lnTo>
                    <a:pt x="3241" y="774"/>
                  </a:lnTo>
                  <a:lnTo>
                    <a:pt x="3241" y="815"/>
                  </a:lnTo>
                  <a:lnTo>
                    <a:pt x="3265" y="864"/>
                  </a:lnTo>
                  <a:lnTo>
                    <a:pt x="3372" y="884"/>
                  </a:lnTo>
                  <a:lnTo>
                    <a:pt x="3620" y="1016"/>
                  </a:lnTo>
                  <a:lnTo>
                    <a:pt x="3797" y="960"/>
                  </a:lnTo>
                  <a:lnTo>
                    <a:pt x="3856" y="953"/>
                  </a:lnTo>
                  <a:lnTo>
                    <a:pt x="3916" y="933"/>
                  </a:lnTo>
                  <a:lnTo>
                    <a:pt x="3963" y="912"/>
                  </a:lnTo>
                  <a:lnTo>
                    <a:pt x="3998" y="878"/>
                  </a:lnTo>
                  <a:lnTo>
                    <a:pt x="3998" y="836"/>
                  </a:lnTo>
                  <a:lnTo>
                    <a:pt x="4188" y="836"/>
                  </a:lnTo>
                  <a:lnTo>
                    <a:pt x="4223" y="829"/>
                  </a:lnTo>
                  <a:lnTo>
                    <a:pt x="4294" y="808"/>
                  </a:lnTo>
                  <a:lnTo>
                    <a:pt x="4424" y="767"/>
                  </a:lnTo>
                  <a:lnTo>
                    <a:pt x="4507" y="767"/>
                  </a:lnTo>
                  <a:lnTo>
                    <a:pt x="4554" y="767"/>
                  </a:lnTo>
                  <a:lnTo>
                    <a:pt x="4578" y="753"/>
                  </a:lnTo>
                  <a:lnTo>
                    <a:pt x="4578" y="732"/>
                  </a:lnTo>
                  <a:lnTo>
                    <a:pt x="4578" y="698"/>
                  </a:lnTo>
                  <a:lnTo>
                    <a:pt x="4578" y="677"/>
                  </a:lnTo>
                  <a:lnTo>
                    <a:pt x="4602" y="636"/>
                  </a:lnTo>
                  <a:lnTo>
                    <a:pt x="4767" y="539"/>
                  </a:lnTo>
                  <a:lnTo>
                    <a:pt x="4814" y="477"/>
                  </a:lnTo>
                  <a:lnTo>
                    <a:pt x="4826" y="456"/>
                  </a:lnTo>
                  <a:lnTo>
                    <a:pt x="4814" y="429"/>
                  </a:lnTo>
                  <a:lnTo>
                    <a:pt x="4767" y="380"/>
                  </a:lnTo>
                  <a:lnTo>
                    <a:pt x="4732" y="353"/>
                  </a:lnTo>
                  <a:lnTo>
                    <a:pt x="4720" y="325"/>
                  </a:lnTo>
                  <a:lnTo>
                    <a:pt x="4732" y="304"/>
                  </a:lnTo>
                  <a:lnTo>
                    <a:pt x="4755" y="284"/>
                  </a:lnTo>
                  <a:lnTo>
                    <a:pt x="4779" y="249"/>
                  </a:lnTo>
                  <a:lnTo>
                    <a:pt x="4779" y="208"/>
                  </a:lnTo>
                  <a:lnTo>
                    <a:pt x="4779" y="180"/>
                  </a:lnTo>
                  <a:lnTo>
                    <a:pt x="4779" y="166"/>
                  </a:lnTo>
                  <a:lnTo>
                    <a:pt x="4814" y="139"/>
                  </a:lnTo>
                  <a:lnTo>
                    <a:pt x="4814" y="118"/>
                  </a:lnTo>
                  <a:lnTo>
                    <a:pt x="4814" y="97"/>
                  </a:lnTo>
                  <a:lnTo>
                    <a:pt x="4814" y="83"/>
                  </a:lnTo>
                  <a:lnTo>
                    <a:pt x="4814" y="76"/>
                  </a:lnTo>
                  <a:lnTo>
                    <a:pt x="4826" y="69"/>
                  </a:lnTo>
                  <a:lnTo>
                    <a:pt x="4838" y="69"/>
                  </a:lnTo>
                  <a:lnTo>
                    <a:pt x="4862" y="63"/>
                  </a:lnTo>
                  <a:lnTo>
                    <a:pt x="4874" y="56"/>
                  </a:lnTo>
                  <a:lnTo>
                    <a:pt x="4874" y="42"/>
                  </a:lnTo>
                  <a:lnTo>
                    <a:pt x="4885" y="35"/>
                  </a:lnTo>
                  <a:lnTo>
                    <a:pt x="4897" y="21"/>
                  </a:lnTo>
                  <a:lnTo>
                    <a:pt x="4921" y="0"/>
                  </a:lnTo>
                  <a:lnTo>
                    <a:pt x="4945" y="0"/>
                  </a:lnTo>
                  <a:lnTo>
                    <a:pt x="5004" y="21"/>
                  </a:lnTo>
                  <a:lnTo>
                    <a:pt x="5122" y="83"/>
                  </a:lnTo>
                  <a:lnTo>
                    <a:pt x="5181" y="104"/>
                  </a:lnTo>
                  <a:lnTo>
                    <a:pt x="5217" y="118"/>
                  </a:lnTo>
                  <a:lnTo>
                    <a:pt x="5311" y="132"/>
                  </a:lnTo>
                  <a:lnTo>
                    <a:pt x="5489" y="111"/>
                  </a:lnTo>
                  <a:lnTo>
                    <a:pt x="5536" y="104"/>
                  </a:lnTo>
                  <a:lnTo>
                    <a:pt x="5595" y="90"/>
                  </a:lnTo>
                  <a:lnTo>
                    <a:pt x="5666" y="83"/>
                  </a:lnTo>
                  <a:lnTo>
                    <a:pt x="5690" y="83"/>
                  </a:lnTo>
                  <a:lnTo>
                    <a:pt x="5737" y="104"/>
                  </a:lnTo>
                  <a:lnTo>
                    <a:pt x="5820" y="132"/>
                  </a:lnTo>
                  <a:lnTo>
                    <a:pt x="6033" y="152"/>
                  </a:lnTo>
                  <a:lnTo>
                    <a:pt x="6092" y="166"/>
                  </a:lnTo>
                  <a:lnTo>
                    <a:pt x="6092" y="242"/>
                  </a:lnTo>
                  <a:lnTo>
                    <a:pt x="6092" y="256"/>
                  </a:lnTo>
                  <a:lnTo>
                    <a:pt x="6080" y="263"/>
                  </a:lnTo>
                  <a:lnTo>
                    <a:pt x="6068" y="270"/>
                  </a:lnTo>
                  <a:lnTo>
                    <a:pt x="6033" y="277"/>
                  </a:lnTo>
                  <a:lnTo>
                    <a:pt x="6044" y="290"/>
                  </a:lnTo>
                  <a:lnTo>
                    <a:pt x="6056" y="304"/>
                  </a:lnTo>
                  <a:lnTo>
                    <a:pt x="6080" y="332"/>
                  </a:lnTo>
                  <a:lnTo>
                    <a:pt x="6104" y="353"/>
                  </a:lnTo>
                  <a:lnTo>
                    <a:pt x="6115" y="373"/>
                  </a:lnTo>
                  <a:lnTo>
                    <a:pt x="6080" y="380"/>
                  </a:lnTo>
                  <a:lnTo>
                    <a:pt x="6056" y="408"/>
                  </a:lnTo>
                  <a:lnTo>
                    <a:pt x="6080" y="470"/>
                  </a:lnTo>
                  <a:lnTo>
                    <a:pt x="6151" y="567"/>
                  </a:lnTo>
                  <a:lnTo>
                    <a:pt x="6092" y="581"/>
                  </a:lnTo>
                  <a:lnTo>
                    <a:pt x="6068" y="594"/>
                  </a:lnTo>
                  <a:lnTo>
                    <a:pt x="6092" y="608"/>
                  </a:lnTo>
                  <a:lnTo>
                    <a:pt x="6163" y="615"/>
                  </a:lnTo>
                  <a:lnTo>
                    <a:pt x="6210" y="622"/>
                  </a:lnTo>
                  <a:lnTo>
                    <a:pt x="6222" y="643"/>
                  </a:lnTo>
                  <a:lnTo>
                    <a:pt x="6198" y="670"/>
                  </a:lnTo>
                  <a:lnTo>
                    <a:pt x="6151" y="677"/>
                  </a:lnTo>
                  <a:lnTo>
                    <a:pt x="6175" y="712"/>
                  </a:lnTo>
                  <a:lnTo>
                    <a:pt x="6175" y="753"/>
                  </a:lnTo>
                  <a:lnTo>
                    <a:pt x="6163" y="795"/>
                  </a:lnTo>
                  <a:lnTo>
                    <a:pt x="6151" y="829"/>
                  </a:lnTo>
                  <a:lnTo>
                    <a:pt x="6198" y="836"/>
                  </a:lnTo>
                  <a:lnTo>
                    <a:pt x="6210" y="850"/>
                  </a:lnTo>
                  <a:lnTo>
                    <a:pt x="6198" y="898"/>
                  </a:lnTo>
                  <a:lnTo>
                    <a:pt x="6210" y="912"/>
                  </a:lnTo>
                  <a:lnTo>
                    <a:pt x="6234" y="919"/>
                  </a:lnTo>
                  <a:lnTo>
                    <a:pt x="6269" y="933"/>
                  </a:lnTo>
                  <a:lnTo>
                    <a:pt x="6293" y="995"/>
                  </a:lnTo>
                  <a:lnTo>
                    <a:pt x="6364" y="1071"/>
                  </a:lnTo>
                  <a:lnTo>
                    <a:pt x="6376" y="1112"/>
                  </a:lnTo>
                  <a:lnTo>
                    <a:pt x="6387" y="1126"/>
                  </a:lnTo>
                  <a:lnTo>
                    <a:pt x="6447" y="1161"/>
                  </a:lnTo>
                  <a:lnTo>
                    <a:pt x="6470" y="1168"/>
                  </a:lnTo>
                  <a:lnTo>
                    <a:pt x="6494" y="1174"/>
                  </a:lnTo>
                  <a:lnTo>
                    <a:pt x="6482" y="1202"/>
                  </a:lnTo>
                  <a:lnTo>
                    <a:pt x="6482" y="1202"/>
                  </a:lnTo>
                  <a:lnTo>
                    <a:pt x="6458" y="1250"/>
                  </a:lnTo>
                  <a:lnTo>
                    <a:pt x="6435" y="1610"/>
                  </a:lnTo>
                  <a:lnTo>
                    <a:pt x="6482" y="1748"/>
                  </a:lnTo>
                  <a:lnTo>
                    <a:pt x="6482" y="1796"/>
                  </a:lnTo>
                  <a:lnTo>
                    <a:pt x="6470" y="1824"/>
                  </a:lnTo>
                  <a:lnTo>
                    <a:pt x="6423" y="1872"/>
                  </a:lnTo>
                  <a:lnTo>
                    <a:pt x="6411" y="1886"/>
                  </a:lnTo>
                  <a:lnTo>
                    <a:pt x="6423" y="1900"/>
                  </a:lnTo>
                  <a:lnTo>
                    <a:pt x="6517" y="1920"/>
                  </a:lnTo>
                  <a:lnTo>
                    <a:pt x="6541" y="1934"/>
                  </a:lnTo>
                  <a:lnTo>
                    <a:pt x="6529" y="1948"/>
                  </a:lnTo>
                  <a:lnTo>
                    <a:pt x="6482" y="2024"/>
                  </a:lnTo>
                  <a:lnTo>
                    <a:pt x="6494" y="2052"/>
                  </a:lnTo>
                  <a:lnTo>
                    <a:pt x="6494" y="2065"/>
                  </a:lnTo>
                  <a:lnTo>
                    <a:pt x="6506" y="2086"/>
                  </a:lnTo>
                  <a:lnTo>
                    <a:pt x="6482" y="2100"/>
                  </a:lnTo>
                  <a:lnTo>
                    <a:pt x="6529" y="2114"/>
                  </a:lnTo>
                  <a:lnTo>
                    <a:pt x="6553" y="2134"/>
                  </a:lnTo>
                  <a:lnTo>
                    <a:pt x="6565" y="2162"/>
                  </a:lnTo>
                  <a:lnTo>
                    <a:pt x="6565" y="2197"/>
                  </a:lnTo>
                  <a:lnTo>
                    <a:pt x="6541" y="2300"/>
                  </a:lnTo>
                  <a:lnTo>
                    <a:pt x="6553" y="2335"/>
                  </a:lnTo>
                  <a:lnTo>
                    <a:pt x="6600" y="2362"/>
                  </a:lnTo>
                  <a:lnTo>
                    <a:pt x="6612" y="2390"/>
                  </a:lnTo>
                  <a:lnTo>
                    <a:pt x="6636" y="2411"/>
                  </a:lnTo>
                  <a:lnTo>
                    <a:pt x="6671" y="2425"/>
                  </a:lnTo>
                  <a:lnTo>
                    <a:pt x="6719" y="2431"/>
                  </a:lnTo>
                  <a:lnTo>
                    <a:pt x="6766" y="2445"/>
                  </a:lnTo>
                  <a:lnTo>
                    <a:pt x="6790" y="2480"/>
                  </a:lnTo>
                  <a:lnTo>
                    <a:pt x="6778" y="2501"/>
                  </a:lnTo>
                  <a:lnTo>
                    <a:pt x="6719" y="2549"/>
                  </a:lnTo>
                  <a:lnTo>
                    <a:pt x="6719" y="2556"/>
                  </a:lnTo>
                  <a:lnTo>
                    <a:pt x="6730" y="2563"/>
                  </a:lnTo>
                  <a:lnTo>
                    <a:pt x="6730" y="2576"/>
                  </a:lnTo>
                  <a:lnTo>
                    <a:pt x="6719" y="2590"/>
                  </a:lnTo>
                  <a:lnTo>
                    <a:pt x="6707" y="2604"/>
                  </a:lnTo>
                  <a:lnTo>
                    <a:pt x="6671" y="2611"/>
                  </a:lnTo>
                  <a:lnTo>
                    <a:pt x="6648" y="2618"/>
                  </a:lnTo>
                  <a:lnTo>
                    <a:pt x="6648" y="2632"/>
                  </a:lnTo>
                  <a:lnTo>
                    <a:pt x="6659" y="2659"/>
                  </a:lnTo>
                  <a:lnTo>
                    <a:pt x="6719" y="2701"/>
                  </a:lnTo>
                  <a:lnTo>
                    <a:pt x="6742" y="2735"/>
                  </a:lnTo>
                  <a:lnTo>
                    <a:pt x="6707" y="2756"/>
                  </a:lnTo>
                  <a:lnTo>
                    <a:pt x="6695" y="2770"/>
                  </a:lnTo>
                  <a:lnTo>
                    <a:pt x="6742" y="2777"/>
                  </a:lnTo>
                  <a:lnTo>
                    <a:pt x="6695" y="2873"/>
                  </a:lnTo>
                  <a:lnTo>
                    <a:pt x="6707" y="2963"/>
                  </a:lnTo>
                  <a:lnTo>
                    <a:pt x="6742" y="3046"/>
                  </a:lnTo>
                  <a:lnTo>
                    <a:pt x="7014" y="3398"/>
                  </a:lnTo>
                  <a:lnTo>
                    <a:pt x="7026" y="3467"/>
                  </a:lnTo>
                  <a:lnTo>
                    <a:pt x="6991" y="3488"/>
                  </a:lnTo>
                  <a:lnTo>
                    <a:pt x="6908" y="3488"/>
                  </a:lnTo>
                  <a:lnTo>
                    <a:pt x="6801" y="3474"/>
                  </a:lnTo>
                  <a:lnTo>
                    <a:pt x="6707" y="3467"/>
                  </a:lnTo>
                  <a:lnTo>
                    <a:pt x="6612" y="3460"/>
                  </a:lnTo>
                  <a:lnTo>
                    <a:pt x="6612" y="3481"/>
                  </a:lnTo>
                  <a:lnTo>
                    <a:pt x="6529" y="3509"/>
                  </a:lnTo>
                  <a:lnTo>
                    <a:pt x="6506" y="3516"/>
                  </a:lnTo>
                  <a:lnTo>
                    <a:pt x="6482" y="3550"/>
                  </a:lnTo>
                  <a:lnTo>
                    <a:pt x="6423" y="3536"/>
                  </a:lnTo>
                  <a:lnTo>
                    <a:pt x="6293" y="3606"/>
                  </a:lnTo>
                  <a:lnTo>
                    <a:pt x="6257" y="3612"/>
                  </a:lnTo>
                  <a:lnTo>
                    <a:pt x="6210" y="3619"/>
                  </a:lnTo>
                  <a:lnTo>
                    <a:pt x="6175" y="3612"/>
                  </a:lnTo>
                  <a:lnTo>
                    <a:pt x="6151" y="3619"/>
                  </a:lnTo>
                  <a:lnTo>
                    <a:pt x="6127" y="3626"/>
                  </a:lnTo>
                  <a:lnTo>
                    <a:pt x="6104" y="3619"/>
                  </a:lnTo>
                  <a:lnTo>
                    <a:pt x="6080" y="3612"/>
                  </a:lnTo>
                  <a:lnTo>
                    <a:pt x="6056" y="3585"/>
                  </a:lnTo>
                  <a:lnTo>
                    <a:pt x="6033" y="3578"/>
                  </a:lnTo>
                  <a:lnTo>
                    <a:pt x="6021" y="3564"/>
                  </a:lnTo>
                  <a:lnTo>
                    <a:pt x="5997" y="3530"/>
                  </a:lnTo>
                  <a:lnTo>
                    <a:pt x="5985" y="3516"/>
                  </a:lnTo>
                  <a:lnTo>
                    <a:pt x="5950" y="3509"/>
                  </a:lnTo>
                  <a:lnTo>
                    <a:pt x="5843" y="3481"/>
                  </a:lnTo>
                  <a:lnTo>
                    <a:pt x="5808" y="3481"/>
                  </a:lnTo>
                  <a:lnTo>
                    <a:pt x="5784" y="3481"/>
                  </a:lnTo>
                  <a:lnTo>
                    <a:pt x="5749" y="3488"/>
                  </a:lnTo>
                  <a:lnTo>
                    <a:pt x="5725" y="3502"/>
                  </a:lnTo>
                  <a:lnTo>
                    <a:pt x="5690" y="3516"/>
                  </a:lnTo>
                  <a:lnTo>
                    <a:pt x="5619" y="3550"/>
                  </a:lnTo>
                  <a:lnTo>
                    <a:pt x="5536" y="3654"/>
                  </a:lnTo>
                  <a:lnTo>
                    <a:pt x="5512" y="3682"/>
                  </a:lnTo>
                  <a:lnTo>
                    <a:pt x="5489" y="3709"/>
                  </a:lnTo>
                  <a:lnTo>
                    <a:pt x="5477" y="3737"/>
                  </a:lnTo>
                  <a:lnTo>
                    <a:pt x="5453" y="3792"/>
                  </a:lnTo>
                  <a:lnTo>
                    <a:pt x="5465" y="3847"/>
                  </a:lnTo>
                  <a:lnTo>
                    <a:pt x="5512" y="3875"/>
                  </a:lnTo>
                  <a:lnTo>
                    <a:pt x="5536" y="3889"/>
                  </a:lnTo>
                  <a:lnTo>
                    <a:pt x="5583" y="3923"/>
                  </a:lnTo>
                  <a:lnTo>
                    <a:pt x="5607" y="3951"/>
                  </a:lnTo>
                  <a:lnTo>
                    <a:pt x="5630" y="3978"/>
                  </a:lnTo>
                  <a:lnTo>
                    <a:pt x="5630" y="4006"/>
                  </a:lnTo>
                  <a:lnTo>
                    <a:pt x="5607" y="4041"/>
                  </a:lnTo>
                  <a:lnTo>
                    <a:pt x="5654" y="4130"/>
                  </a:lnTo>
                  <a:lnTo>
                    <a:pt x="5583" y="4206"/>
                  </a:lnTo>
                  <a:lnTo>
                    <a:pt x="5571" y="4234"/>
                  </a:lnTo>
                  <a:lnTo>
                    <a:pt x="5595" y="4275"/>
                  </a:lnTo>
                  <a:lnTo>
                    <a:pt x="5630" y="4331"/>
                  </a:lnTo>
                  <a:lnTo>
                    <a:pt x="5725" y="4434"/>
                  </a:lnTo>
                  <a:lnTo>
                    <a:pt x="5772" y="4600"/>
                  </a:lnTo>
                  <a:lnTo>
                    <a:pt x="5654" y="4697"/>
                  </a:lnTo>
                  <a:lnTo>
                    <a:pt x="5512" y="4752"/>
                  </a:lnTo>
                  <a:lnTo>
                    <a:pt x="5228" y="4531"/>
                  </a:lnTo>
                  <a:lnTo>
                    <a:pt x="5134" y="4427"/>
                  </a:lnTo>
                  <a:lnTo>
                    <a:pt x="5039" y="4296"/>
                  </a:lnTo>
                  <a:lnTo>
                    <a:pt x="5015" y="4255"/>
                  </a:lnTo>
                  <a:lnTo>
                    <a:pt x="5004" y="4213"/>
                  </a:lnTo>
                  <a:lnTo>
                    <a:pt x="5004" y="4186"/>
                  </a:lnTo>
                  <a:lnTo>
                    <a:pt x="5004" y="4165"/>
                  </a:lnTo>
                  <a:lnTo>
                    <a:pt x="5039" y="4124"/>
                  </a:lnTo>
                  <a:lnTo>
                    <a:pt x="5039" y="4089"/>
                  </a:lnTo>
                  <a:lnTo>
                    <a:pt x="5039" y="4068"/>
                  </a:lnTo>
                  <a:lnTo>
                    <a:pt x="5039" y="4020"/>
                  </a:lnTo>
                  <a:lnTo>
                    <a:pt x="4933" y="3840"/>
                  </a:lnTo>
                  <a:lnTo>
                    <a:pt x="4909" y="3827"/>
                  </a:lnTo>
                  <a:lnTo>
                    <a:pt x="4874" y="3813"/>
                  </a:lnTo>
                  <a:lnTo>
                    <a:pt x="4803" y="3847"/>
                  </a:lnTo>
                  <a:lnTo>
                    <a:pt x="4755" y="3854"/>
                  </a:lnTo>
                  <a:lnTo>
                    <a:pt x="4661" y="3875"/>
                  </a:lnTo>
                  <a:lnTo>
                    <a:pt x="4637" y="3868"/>
                  </a:lnTo>
                  <a:lnTo>
                    <a:pt x="4625" y="3847"/>
                  </a:lnTo>
                  <a:lnTo>
                    <a:pt x="4578" y="3751"/>
                  </a:lnTo>
                  <a:lnTo>
                    <a:pt x="4578" y="3654"/>
                  </a:lnTo>
                  <a:lnTo>
                    <a:pt x="4507" y="3599"/>
                  </a:lnTo>
                  <a:lnTo>
                    <a:pt x="4460" y="3550"/>
                  </a:lnTo>
                  <a:lnTo>
                    <a:pt x="4436" y="3523"/>
                  </a:lnTo>
                  <a:lnTo>
                    <a:pt x="4436" y="3488"/>
                  </a:lnTo>
                  <a:lnTo>
                    <a:pt x="4424" y="3447"/>
                  </a:lnTo>
                  <a:lnTo>
                    <a:pt x="4400" y="3329"/>
                  </a:lnTo>
                  <a:lnTo>
                    <a:pt x="4353" y="3246"/>
                  </a:lnTo>
                  <a:lnTo>
                    <a:pt x="4353" y="3212"/>
                  </a:lnTo>
                  <a:lnTo>
                    <a:pt x="4365" y="3198"/>
                  </a:lnTo>
                  <a:lnTo>
                    <a:pt x="4448" y="3198"/>
                  </a:lnTo>
                  <a:lnTo>
                    <a:pt x="4306" y="2970"/>
                  </a:lnTo>
                  <a:lnTo>
                    <a:pt x="4306" y="2880"/>
                  </a:lnTo>
                  <a:lnTo>
                    <a:pt x="4341" y="2791"/>
                  </a:lnTo>
                  <a:lnTo>
                    <a:pt x="4365" y="2770"/>
                  </a:lnTo>
                  <a:lnTo>
                    <a:pt x="4389" y="2756"/>
                  </a:lnTo>
                  <a:lnTo>
                    <a:pt x="4412" y="2749"/>
                  </a:lnTo>
                  <a:lnTo>
                    <a:pt x="4436" y="2735"/>
                  </a:lnTo>
                  <a:lnTo>
                    <a:pt x="4483" y="2687"/>
                  </a:lnTo>
                  <a:lnTo>
                    <a:pt x="4377" y="2639"/>
                  </a:lnTo>
                  <a:lnTo>
                    <a:pt x="4282" y="2611"/>
                  </a:lnTo>
                  <a:lnTo>
                    <a:pt x="4259" y="2597"/>
                  </a:lnTo>
                  <a:lnTo>
                    <a:pt x="4235" y="2583"/>
                  </a:lnTo>
                  <a:lnTo>
                    <a:pt x="4235" y="2570"/>
                  </a:lnTo>
                  <a:lnTo>
                    <a:pt x="4247" y="2563"/>
                  </a:lnTo>
                  <a:lnTo>
                    <a:pt x="4270" y="2563"/>
                  </a:lnTo>
                  <a:lnTo>
                    <a:pt x="4282" y="2570"/>
                  </a:lnTo>
                  <a:lnTo>
                    <a:pt x="4294" y="2563"/>
                  </a:lnTo>
                  <a:lnTo>
                    <a:pt x="4282" y="2556"/>
                  </a:lnTo>
                  <a:lnTo>
                    <a:pt x="4282" y="2549"/>
                  </a:lnTo>
                  <a:lnTo>
                    <a:pt x="4294" y="2528"/>
                  </a:lnTo>
                  <a:lnTo>
                    <a:pt x="4223" y="2501"/>
                  </a:lnTo>
                  <a:lnTo>
                    <a:pt x="4199" y="2466"/>
                  </a:lnTo>
                  <a:lnTo>
                    <a:pt x="4140" y="2459"/>
                  </a:lnTo>
                  <a:lnTo>
                    <a:pt x="4128" y="2445"/>
                  </a:lnTo>
                  <a:lnTo>
                    <a:pt x="4046" y="2335"/>
                  </a:lnTo>
                  <a:lnTo>
                    <a:pt x="4022" y="2321"/>
                  </a:lnTo>
                  <a:lnTo>
                    <a:pt x="3963" y="2307"/>
                  </a:lnTo>
                  <a:lnTo>
                    <a:pt x="3951" y="2286"/>
                  </a:lnTo>
                  <a:lnTo>
                    <a:pt x="3939" y="2273"/>
                  </a:lnTo>
                  <a:lnTo>
                    <a:pt x="3939" y="2245"/>
                  </a:lnTo>
                  <a:lnTo>
                    <a:pt x="3939" y="2238"/>
                  </a:lnTo>
                  <a:lnTo>
                    <a:pt x="3951" y="2231"/>
                  </a:lnTo>
                  <a:lnTo>
                    <a:pt x="3927" y="2224"/>
                  </a:lnTo>
                  <a:lnTo>
                    <a:pt x="3880" y="2238"/>
                  </a:lnTo>
                  <a:lnTo>
                    <a:pt x="3845" y="2238"/>
                  </a:lnTo>
                  <a:lnTo>
                    <a:pt x="3774" y="2238"/>
                  </a:lnTo>
                  <a:lnTo>
                    <a:pt x="3667" y="2266"/>
                  </a:lnTo>
                  <a:lnTo>
                    <a:pt x="3691" y="2321"/>
                  </a:lnTo>
                  <a:lnTo>
                    <a:pt x="3691" y="2362"/>
                  </a:lnTo>
                  <a:lnTo>
                    <a:pt x="3679" y="2549"/>
                  </a:lnTo>
                  <a:lnTo>
                    <a:pt x="3679" y="2570"/>
                  </a:lnTo>
                  <a:lnTo>
                    <a:pt x="3679" y="2590"/>
                  </a:lnTo>
                  <a:lnTo>
                    <a:pt x="3726" y="2604"/>
                  </a:lnTo>
                  <a:lnTo>
                    <a:pt x="3738" y="2618"/>
                  </a:lnTo>
                  <a:lnTo>
                    <a:pt x="3738" y="2639"/>
                  </a:lnTo>
                  <a:lnTo>
                    <a:pt x="3738" y="2652"/>
                  </a:lnTo>
                  <a:lnTo>
                    <a:pt x="3679" y="2680"/>
                  </a:lnTo>
                  <a:lnTo>
                    <a:pt x="3608" y="2680"/>
                  </a:lnTo>
                  <a:lnTo>
                    <a:pt x="3679" y="2825"/>
                  </a:lnTo>
                  <a:lnTo>
                    <a:pt x="3726" y="2839"/>
                  </a:lnTo>
                  <a:lnTo>
                    <a:pt x="3762" y="2853"/>
                  </a:lnTo>
                  <a:lnTo>
                    <a:pt x="3868" y="2963"/>
                  </a:lnTo>
                  <a:lnTo>
                    <a:pt x="3916" y="2998"/>
                  </a:lnTo>
                  <a:lnTo>
                    <a:pt x="3963" y="3046"/>
                  </a:lnTo>
                  <a:lnTo>
                    <a:pt x="4034" y="3081"/>
                  </a:lnTo>
                  <a:lnTo>
                    <a:pt x="4057" y="3101"/>
                  </a:lnTo>
                  <a:lnTo>
                    <a:pt x="4069" y="3129"/>
                  </a:lnTo>
                  <a:lnTo>
                    <a:pt x="4069" y="3184"/>
                  </a:lnTo>
                  <a:lnTo>
                    <a:pt x="4034" y="3246"/>
                  </a:lnTo>
                  <a:lnTo>
                    <a:pt x="4010" y="3260"/>
                  </a:lnTo>
                  <a:lnTo>
                    <a:pt x="4034" y="3329"/>
                  </a:lnTo>
                  <a:lnTo>
                    <a:pt x="4188" y="3474"/>
                  </a:lnTo>
                  <a:lnTo>
                    <a:pt x="4199" y="3502"/>
                  </a:lnTo>
                  <a:lnTo>
                    <a:pt x="4211" y="3536"/>
                  </a:lnTo>
                  <a:lnTo>
                    <a:pt x="4152" y="3626"/>
                  </a:lnTo>
                  <a:lnTo>
                    <a:pt x="4057" y="3688"/>
                  </a:lnTo>
                  <a:lnTo>
                    <a:pt x="4022" y="3730"/>
                  </a:lnTo>
                  <a:lnTo>
                    <a:pt x="3987" y="3778"/>
                  </a:lnTo>
                  <a:lnTo>
                    <a:pt x="3987" y="3799"/>
                  </a:lnTo>
                  <a:lnTo>
                    <a:pt x="4022" y="3827"/>
                  </a:lnTo>
                  <a:lnTo>
                    <a:pt x="4057" y="3847"/>
                  </a:lnTo>
                  <a:lnTo>
                    <a:pt x="4093" y="3861"/>
                  </a:lnTo>
                  <a:lnTo>
                    <a:pt x="4117" y="3875"/>
                  </a:lnTo>
                  <a:lnTo>
                    <a:pt x="4128" y="3896"/>
                  </a:lnTo>
                  <a:lnTo>
                    <a:pt x="4140" y="3965"/>
                  </a:lnTo>
                  <a:lnTo>
                    <a:pt x="4211" y="4075"/>
                  </a:lnTo>
                  <a:lnTo>
                    <a:pt x="4093" y="4082"/>
                  </a:lnTo>
                  <a:lnTo>
                    <a:pt x="3904" y="3972"/>
                  </a:lnTo>
                  <a:lnTo>
                    <a:pt x="3774" y="3923"/>
                  </a:lnTo>
                  <a:lnTo>
                    <a:pt x="3715" y="3882"/>
                  </a:lnTo>
                  <a:lnTo>
                    <a:pt x="3644" y="3861"/>
                  </a:lnTo>
                  <a:lnTo>
                    <a:pt x="3584" y="3854"/>
                  </a:lnTo>
                  <a:lnTo>
                    <a:pt x="3537" y="3854"/>
                  </a:lnTo>
                  <a:lnTo>
                    <a:pt x="3466" y="3840"/>
                  </a:lnTo>
                  <a:lnTo>
                    <a:pt x="3431" y="3820"/>
                  </a:lnTo>
                  <a:lnTo>
                    <a:pt x="3395" y="3771"/>
                  </a:lnTo>
                  <a:lnTo>
                    <a:pt x="3312" y="3751"/>
                  </a:lnTo>
                  <a:lnTo>
                    <a:pt x="3241" y="3737"/>
                  </a:lnTo>
                  <a:lnTo>
                    <a:pt x="2981" y="3675"/>
                  </a:lnTo>
                  <a:lnTo>
                    <a:pt x="2946" y="3654"/>
                  </a:lnTo>
                  <a:lnTo>
                    <a:pt x="2910" y="3633"/>
                  </a:lnTo>
                  <a:lnTo>
                    <a:pt x="2827" y="3633"/>
                  </a:lnTo>
                  <a:lnTo>
                    <a:pt x="2780" y="3640"/>
                  </a:lnTo>
                  <a:lnTo>
                    <a:pt x="2674" y="3640"/>
                  </a:lnTo>
                  <a:lnTo>
                    <a:pt x="2709" y="3564"/>
                  </a:lnTo>
                  <a:lnTo>
                    <a:pt x="2721" y="3543"/>
                  </a:lnTo>
                  <a:lnTo>
                    <a:pt x="2721" y="3509"/>
                  </a:lnTo>
                  <a:lnTo>
                    <a:pt x="2745" y="3474"/>
                  </a:lnTo>
                  <a:lnTo>
                    <a:pt x="2816" y="3433"/>
                  </a:lnTo>
                  <a:lnTo>
                    <a:pt x="2816" y="3412"/>
                  </a:lnTo>
                  <a:lnTo>
                    <a:pt x="2816" y="3391"/>
                  </a:lnTo>
                  <a:lnTo>
                    <a:pt x="2816" y="3350"/>
                  </a:lnTo>
                  <a:lnTo>
                    <a:pt x="2851" y="3226"/>
                  </a:lnTo>
                  <a:lnTo>
                    <a:pt x="2910" y="3198"/>
                  </a:lnTo>
                  <a:lnTo>
                    <a:pt x="2898" y="3150"/>
                  </a:lnTo>
                  <a:lnTo>
                    <a:pt x="2875" y="3129"/>
                  </a:lnTo>
                  <a:lnTo>
                    <a:pt x="2839" y="3101"/>
                  </a:lnTo>
                  <a:lnTo>
                    <a:pt x="2804" y="3088"/>
                  </a:lnTo>
                  <a:lnTo>
                    <a:pt x="2709" y="3060"/>
                  </a:lnTo>
                  <a:lnTo>
                    <a:pt x="2626" y="3032"/>
                  </a:lnTo>
                  <a:lnTo>
                    <a:pt x="2603" y="3005"/>
                  </a:lnTo>
                  <a:lnTo>
                    <a:pt x="2555" y="2956"/>
                  </a:lnTo>
                  <a:lnTo>
                    <a:pt x="2508" y="2936"/>
                  </a:lnTo>
                  <a:lnTo>
                    <a:pt x="2461" y="2929"/>
                  </a:lnTo>
                  <a:lnTo>
                    <a:pt x="2425" y="2936"/>
                  </a:lnTo>
                  <a:lnTo>
                    <a:pt x="2390" y="2949"/>
                  </a:lnTo>
                  <a:lnTo>
                    <a:pt x="2354" y="2963"/>
                  </a:lnTo>
                  <a:lnTo>
                    <a:pt x="2343" y="2977"/>
                  </a:lnTo>
                  <a:lnTo>
                    <a:pt x="2307" y="2998"/>
                  </a:lnTo>
                  <a:lnTo>
                    <a:pt x="2248" y="2998"/>
                  </a:lnTo>
                  <a:lnTo>
                    <a:pt x="2212" y="2998"/>
                  </a:lnTo>
                  <a:lnTo>
                    <a:pt x="2177" y="3012"/>
                  </a:lnTo>
                  <a:lnTo>
                    <a:pt x="2142" y="3053"/>
                  </a:lnTo>
                  <a:lnTo>
                    <a:pt x="2094" y="3088"/>
                  </a:lnTo>
                  <a:lnTo>
                    <a:pt x="2035" y="3129"/>
                  </a:lnTo>
                  <a:lnTo>
                    <a:pt x="2023" y="3150"/>
                  </a:lnTo>
                  <a:lnTo>
                    <a:pt x="2023" y="3177"/>
                  </a:lnTo>
                  <a:lnTo>
                    <a:pt x="2000" y="3239"/>
                  </a:lnTo>
                  <a:lnTo>
                    <a:pt x="1917" y="3350"/>
                  </a:lnTo>
                  <a:lnTo>
                    <a:pt x="1917" y="3378"/>
                  </a:lnTo>
                  <a:lnTo>
                    <a:pt x="1893" y="3391"/>
                  </a:lnTo>
                  <a:lnTo>
                    <a:pt x="1858" y="3405"/>
                  </a:lnTo>
                  <a:lnTo>
                    <a:pt x="1822" y="3419"/>
                  </a:lnTo>
                  <a:lnTo>
                    <a:pt x="1763" y="3433"/>
                  </a:lnTo>
                  <a:lnTo>
                    <a:pt x="1716" y="3447"/>
                  </a:lnTo>
                  <a:lnTo>
                    <a:pt x="1657" y="3454"/>
                  </a:lnTo>
                  <a:lnTo>
                    <a:pt x="1597" y="3447"/>
                  </a:lnTo>
                  <a:lnTo>
                    <a:pt x="1538" y="3433"/>
                  </a:lnTo>
                  <a:lnTo>
                    <a:pt x="1444" y="3385"/>
                  </a:lnTo>
                  <a:lnTo>
                    <a:pt x="1195" y="3371"/>
                  </a:lnTo>
                  <a:lnTo>
                    <a:pt x="734" y="3440"/>
                  </a:lnTo>
                  <a:lnTo>
                    <a:pt x="640" y="3460"/>
                  </a:lnTo>
                  <a:lnTo>
                    <a:pt x="604" y="3481"/>
                  </a:lnTo>
                  <a:lnTo>
                    <a:pt x="580" y="3509"/>
                  </a:lnTo>
                  <a:lnTo>
                    <a:pt x="557" y="3516"/>
                  </a:lnTo>
                  <a:lnTo>
                    <a:pt x="509" y="3530"/>
                  </a:lnTo>
                  <a:lnTo>
                    <a:pt x="415" y="3571"/>
                  </a:lnTo>
                  <a:lnTo>
                    <a:pt x="356" y="3585"/>
                  </a:lnTo>
                  <a:lnTo>
                    <a:pt x="332" y="3578"/>
                  </a:lnTo>
                  <a:lnTo>
                    <a:pt x="308" y="3557"/>
                  </a:lnTo>
                  <a:lnTo>
                    <a:pt x="297" y="3502"/>
                  </a:lnTo>
                  <a:lnTo>
                    <a:pt x="166" y="3018"/>
                  </a:lnTo>
                  <a:lnTo>
                    <a:pt x="36" y="2487"/>
                  </a:lnTo>
                  <a:lnTo>
                    <a:pt x="1" y="2445"/>
                  </a:lnTo>
                  <a:lnTo>
                    <a:pt x="60" y="2452"/>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4"/>
            <p:cNvSpPr/>
            <p:nvPr/>
          </p:nvSpPr>
          <p:spPr>
            <a:xfrm flipH="1">
              <a:off x="3743985" y="1811613"/>
              <a:ext cx="397469" cy="447802"/>
            </a:xfrm>
            <a:custGeom>
              <a:avLst/>
              <a:gdLst/>
              <a:ahLst/>
              <a:cxnLst/>
              <a:rect l="l" t="t" r="r" b="b"/>
              <a:pathLst>
                <a:path w="6529" h="4698" extrusionOk="0">
                  <a:moveTo>
                    <a:pt x="12" y="2674"/>
                  </a:moveTo>
                  <a:lnTo>
                    <a:pt x="24" y="2639"/>
                  </a:lnTo>
                  <a:lnTo>
                    <a:pt x="24" y="2508"/>
                  </a:lnTo>
                  <a:lnTo>
                    <a:pt x="48" y="2473"/>
                  </a:lnTo>
                  <a:lnTo>
                    <a:pt x="95" y="2446"/>
                  </a:lnTo>
                  <a:lnTo>
                    <a:pt x="142" y="2425"/>
                  </a:lnTo>
                  <a:lnTo>
                    <a:pt x="225" y="2377"/>
                  </a:lnTo>
                  <a:lnTo>
                    <a:pt x="331" y="2273"/>
                  </a:lnTo>
                  <a:lnTo>
                    <a:pt x="473" y="2211"/>
                  </a:lnTo>
                  <a:lnTo>
                    <a:pt x="556" y="2170"/>
                  </a:lnTo>
                  <a:lnTo>
                    <a:pt x="603" y="2170"/>
                  </a:lnTo>
                  <a:lnTo>
                    <a:pt x="698" y="2170"/>
                  </a:lnTo>
                  <a:lnTo>
                    <a:pt x="899" y="2218"/>
                  </a:lnTo>
                  <a:lnTo>
                    <a:pt x="1065" y="2246"/>
                  </a:lnTo>
                  <a:lnTo>
                    <a:pt x="1479" y="2363"/>
                  </a:lnTo>
                  <a:lnTo>
                    <a:pt x="1621" y="2273"/>
                  </a:lnTo>
                  <a:lnTo>
                    <a:pt x="1739" y="2225"/>
                  </a:lnTo>
                  <a:lnTo>
                    <a:pt x="1904" y="2183"/>
                  </a:lnTo>
                  <a:lnTo>
                    <a:pt x="1940" y="2163"/>
                  </a:lnTo>
                  <a:lnTo>
                    <a:pt x="1964" y="2128"/>
                  </a:lnTo>
                  <a:lnTo>
                    <a:pt x="1987" y="2094"/>
                  </a:lnTo>
                  <a:lnTo>
                    <a:pt x="2011" y="1976"/>
                  </a:lnTo>
                  <a:lnTo>
                    <a:pt x="2011" y="1879"/>
                  </a:lnTo>
                  <a:lnTo>
                    <a:pt x="2094" y="1734"/>
                  </a:lnTo>
                  <a:lnTo>
                    <a:pt x="2094" y="1686"/>
                  </a:lnTo>
                  <a:lnTo>
                    <a:pt x="2094" y="1652"/>
                  </a:lnTo>
                  <a:lnTo>
                    <a:pt x="2070" y="1596"/>
                  </a:lnTo>
                  <a:lnTo>
                    <a:pt x="2153" y="1458"/>
                  </a:lnTo>
                  <a:lnTo>
                    <a:pt x="2129" y="1368"/>
                  </a:lnTo>
                  <a:lnTo>
                    <a:pt x="2105" y="1348"/>
                  </a:lnTo>
                  <a:lnTo>
                    <a:pt x="2082" y="1327"/>
                  </a:lnTo>
                  <a:lnTo>
                    <a:pt x="2034" y="1313"/>
                  </a:lnTo>
                  <a:lnTo>
                    <a:pt x="1964" y="1265"/>
                  </a:lnTo>
                  <a:lnTo>
                    <a:pt x="1904" y="1244"/>
                  </a:lnTo>
                  <a:lnTo>
                    <a:pt x="1857" y="1237"/>
                  </a:lnTo>
                  <a:lnTo>
                    <a:pt x="1810" y="1230"/>
                  </a:lnTo>
                  <a:lnTo>
                    <a:pt x="1609" y="1203"/>
                  </a:lnTo>
                  <a:lnTo>
                    <a:pt x="1573" y="1182"/>
                  </a:lnTo>
                  <a:lnTo>
                    <a:pt x="1561" y="1071"/>
                  </a:lnTo>
                  <a:lnTo>
                    <a:pt x="1538" y="1065"/>
                  </a:lnTo>
                  <a:lnTo>
                    <a:pt x="1526" y="1051"/>
                  </a:lnTo>
                  <a:lnTo>
                    <a:pt x="1538" y="1037"/>
                  </a:lnTo>
                  <a:lnTo>
                    <a:pt x="1609" y="975"/>
                  </a:lnTo>
                  <a:lnTo>
                    <a:pt x="1621" y="961"/>
                  </a:lnTo>
                  <a:lnTo>
                    <a:pt x="1585" y="919"/>
                  </a:lnTo>
                  <a:lnTo>
                    <a:pt x="1751" y="850"/>
                  </a:lnTo>
                  <a:lnTo>
                    <a:pt x="2413" y="664"/>
                  </a:lnTo>
                  <a:lnTo>
                    <a:pt x="2519" y="567"/>
                  </a:lnTo>
                  <a:lnTo>
                    <a:pt x="2555" y="471"/>
                  </a:lnTo>
                  <a:lnTo>
                    <a:pt x="2614" y="450"/>
                  </a:lnTo>
                  <a:lnTo>
                    <a:pt x="2661" y="450"/>
                  </a:lnTo>
                  <a:lnTo>
                    <a:pt x="2697" y="450"/>
                  </a:lnTo>
                  <a:lnTo>
                    <a:pt x="2709" y="443"/>
                  </a:lnTo>
                  <a:lnTo>
                    <a:pt x="2720" y="422"/>
                  </a:lnTo>
                  <a:lnTo>
                    <a:pt x="2862" y="408"/>
                  </a:lnTo>
                  <a:lnTo>
                    <a:pt x="2933" y="360"/>
                  </a:lnTo>
                  <a:lnTo>
                    <a:pt x="2992" y="319"/>
                  </a:lnTo>
                  <a:lnTo>
                    <a:pt x="3194" y="263"/>
                  </a:lnTo>
                  <a:lnTo>
                    <a:pt x="3312" y="243"/>
                  </a:lnTo>
                  <a:lnTo>
                    <a:pt x="3347" y="229"/>
                  </a:lnTo>
                  <a:lnTo>
                    <a:pt x="3442" y="208"/>
                  </a:lnTo>
                  <a:lnTo>
                    <a:pt x="3442" y="77"/>
                  </a:lnTo>
                  <a:lnTo>
                    <a:pt x="3442" y="70"/>
                  </a:lnTo>
                  <a:lnTo>
                    <a:pt x="3513" y="56"/>
                  </a:lnTo>
                  <a:lnTo>
                    <a:pt x="3596" y="49"/>
                  </a:lnTo>
                  <a:lnTo>
                    <a:pt x="3678" y="56"/>
                  </a:lnTo>
                  <a:lnTo>
                    <a:pt x="3761" y="77"/>
                  </a:lnTo>
                  <a:lnTo>
                    <a:pt x="3879" y="125"/>
                  </a:lnTo>
                  <a:lnTo>
                    <a:pt x="3879" y="105"/>
                  </a:lnTo>
                  <a:lnTo>
                    <a:pt x="3891" y="98"/>
                  </a:lnTo>
                  <a:lnTo>
                    <a:pt x="3903" y="91"/>
                  </a:lnTo>
                  <a:lnTo>
                    <a:pt x="3927" y="77"/>
                  </a:lnTo>
                  <a:lnTo>
                    <a:pt x="3950" y="91"/>
                  </a:lnTo>
                  <a:lnTo>
                    <a:pt x="3974" y="98"/>
                  </a:lnTo>
                  <a:lnTo>
                    <a:pt x="3998" y="91"/>
                  </a:lnTo>
                  <a:lnTo>
                    <a:pt x="4033" y="77"/>
                  </a:lnTo>
                  <a:lnTo>
                    <a:pt x="3986" y="56"/>
                  </a:lnTo>
                  <a:lnTo>
                    <a:pt x="3927" y="49"/>
                  </a:lnTo>
                  <a:lnTo>
                    <a:pt x="3879" y="49"/>
                  </a:lnTo>
                  <a:lnTo>
                    <a:pt x="3820" y="63"/>
                  </a:lnTo>
                  <a:lnTo>
                    <a:pt x="3820" y="35"/>
                  </a:lnTo>
                  <a:lnTo>
                    <a:pt x="3844" y="22"/>
                  </a:lnTo>
                  <a:lnTo>
                    <a:pt x="3868" y="8"/>
                  </a:lnTo>
                  <a:lnTo>
                    <a:pt x="3903" y="1"/>
                  </a:lnTo>
                  <a:lnTo>
                    <a:pt x="3998" y="22"/>
                  </a:lnTo>
                  <a:lnTo>
                    <a:pt x="4128" y="42"/>
                  </a:lnTo>
                  <a:lnTo>
                    <a:pt x="4246" y="42"/>
                  </a:lnTo>
                  <a:lnTo>
                    <a:pt x="4293" y="22"/>
                  </a:lnTo>
                  <a:lnTo>
                    <a:pt x="4376" y="15"/>
                  </a:lnTo>
                  <a:lnTo>
                    <a:pt x="4400" y="49"/>
                  </a:lnTo>
                  <a:lnTo>
                    <a:pt x="4412" y="105"/>
                  </a:lnTo>
                  <a:lnTo>
                    <a:pt x="4506" y="146"/>
                  </a:lnTo>
                  <a:lnTo>
                    <a:pt x="4613" y="181"/>
                  </a:lnTo>
                  <a:lnTo>
                    <a:pt x="4731" y="208"/>
                  </a:lnTo>
                  <a:lnTo>
                    <a:pt x="4897" y="236"/>
                  </a:lnTo>
                  <a:lnTo>
                    <a:pt x="4920" y="243"/>
                  </a:lnTo>
                  <a:lnTo>
                    <a:pt x="4956" y="256"/>
                  </a:lnTo>
                  <a:lnTo>
                    <a:pt x="5003" y="284"/>
                  </a:lnTo>
                  <a:lnTo>
                    <a:pt x="5015" y="305"/>
                  </a:lnTo>
                  <a:lnTo>
                    <a:pt x="5027" y="346"/>
                  </a:lnTo>
                  <a:lnTo>
                    <a:pt x="5027" y="388"/>
                  </a:lnTo>
                  <a:lnTo>
                    <a:pt x="5039" y="408"/>
                  </a:lnTo>
                  <a:lnTo>
                    <a:pt x="5086" y="422"/>
                  </a:lnTo>
                  <a:lnTo>
                    <a:pt x="5109" y="429"/>
                  </a:lnTo>
                  <a:lnTo>
                    <a:pt x="5216" y="450"/>
                  </a:lnTo>
                  <a:lnTo>
                    <a:pt x="5240" y="450"/>
                  </a:lnTo>
                  <a:lnTo>
                    <a:pt x="5263" y="484"/>
                  </a:lnTo>
                  <a:lnTo>
                    <a:pt x="5311" y="671"/>
                  </a:lnTo>
                  <a:lnTo>
                    <a:pt x="5334" y="705"/>
                  </a:lnTo>
                  <a:lnTo>
                    <a:pt x="5370" y="733"/>
                  </a:lnTo>
                  <a:lnTo>
                    <a:pt x="5488" y="802"/>
                  </a:lnTo>
                  <a:lnTo>
                    <a:pt x="5571" y="850"/>
                  </a:lnTo>
                  <a:lnTo>
                    <a:pt x="5606" y="913"/>
                  </a:lnTo>
                  <a:lnTo>
                    <a:pt x="5571" y="995"/>
                  </a:lnTo>
                  <a:lnTo>
                    <a:pt x="5606" y="1016"/>
                  </a:lnTo>
                  <a:lnTo>
                    <a:pt x="5748" y="1078"/>
                  </a:lnTo>
                  <a:lnTo>
                    <a:pt x="5784" y="1106"/>
                  </a:lnTo>
                  <a:lnTo>
                    <a:pt x="5795" y="1127"/>
                  </a:lnTo>
                  <a:lnTo>
                    <a:pt x="5831" y="1140"/>
                  </a:lnTo>
                  <a:lnTo>
                    <a:pt x="5902" y="1147"/>
                  </a:lnTo>
                  <a:lnTo>
                    <a:pt x="5996" y="1182"/>
                  </a:lnTo>
                  <a:lnTo>
                    <a:pt x="6221" y="1210"/>
                  </a:lnTo>
                  <a:lnTo>
                    <a:pt x="6257" y="1230"/>
                  </a:lnTo>
                  <a:lnTo>
                    <a:pt x="6233" y="1258"/>
                  </a:lnTo>
                  <a:lnTo>
                    <a:pt x="6233" y="1272"/>
                  </a:lnTo>
                  <a:lnTo>
                    <a:pt x="6292" y="1306"/>
                  </a:lnTo>
                  <a:lnTo>
                    <a:pt x="6292" y="1306"/>
                  </a:lnTo>
                  <a:lnTo>
                    <a:pt x="6269" y="1313"/>
                  </a:lnTo>
                  <a:lnTo>
                    <a:pt x="6174" y="1375"/>
                  </a:lnTo>
                  <a:lnTo>
                    <a:pt x="6138" y="1417"/>
                  </a:lnTo>
                  <a:lnTo>
                    <a:pt x="6079" y="1603"/>
                  </a:lnTo>
                  <a:lnTo>
                    <a:pt x="5985" y="1679"/>
                  </a:lnTo>
                  <a:lnTo>
                    <a:pt x="5914" y="1748"/>
                  </a:lnTo>
                  <a:lnTo>
                    <a:pt x="5855" y="1776"/>
                  </a:lnTo>
                  <a:lnTo>
                    <a:pt x="5654" y="1817"/>
                  </a:lnTo>
                  <a:lnTo>
                    <a:pt x="5594" y="1852"/>
                  </a:lnTo>
                  <a:lnTo>
                    <a:pt x="5535" y="1907"/>
                  </a:lnTo>
                  <a:lnTo>
                    <a:pt x="5464" y="1962"/>
                  </a:lnTo>
                  <a:lnTo>
                    <a:pt x="5417" y="2149"/>
                  </a:lnTo>
                  <a:lnTo>
                    <a:pt x="5405" y="2246"/>
                  </a:lnTo>
                  <a:lnTo>
                    <a:pt x="5429" y="2342"/>
                  </a:lnTo>
                  <a:lnTo>
                    <a:pt x="5630" y="2480"/>
                  </a:lnTo>
                  <a:lnTo>
                    <a:pt x="5807" y="2632"/>
                  </a:lnTo>
                  <a:lnTo>
                    <a:pt x="6008" y="2867"/>
                  </a:lnTo>
                  <a:lnTo>
                    <a:pt x="6127" y="2971"/>
                  </a:lnTo>
                  <a:lnTo>
                    <a:pt x="6198" y="3047"/>
                  </a:lnTo>
                  <a:lnTo>
                    <a:pt x="6186" y="3254"/>
                  </a:lnTo>
                  <a:lnTo>
                    <a:pt x="6198" y="3316"/>
                  </a:lnTo>
                  <a:lnTo>
                    <a:pt x="6245" y="3420"/>
                  </a:lnTo>
                  <a:lnTo>
                    <a:pt x="6387" y="3551"/>
                  </a:lnTo>
                  <a:lnTo>
                    <a:pt x="6529" y="3848"/>
                  </a:lnTo>
                  <a:lnTo>
                    <a:pt x="6529" y="4069"/>
                  </a:lnTo>
                  <a:lnTo>
                    <a:pt x="6493" y="4165"/>
                  </a:lnTo>
                  <a:lnTo>
                    <a:pt x="6257" y="4469"/>
                  </a:lnTo>
                  <a:lnTo>
                    <a:pt x="6150" y="4663"/>
                  </a:lnTo>
                  <a:lnTo>
                    <a:pt x="4719" y="4683"/>
                  </a:lnTo>
                  <a:lnTo>
                    <a:pt x="4459" y="4690"/>
                  </a:lnTo>
                  <a:lnTo>
                    <a:pt x="4092" y="4697"/>
                  </a:lnTo>
                  <a:lnTo>
                    <a:pt x="4045" y="4690"/>
                  </a:lnTo>
                  <a:lnTo>
                    <a:pt x="3998" y="4677"/>
                  </a:lnTo>
                  <a:lnTo>
                    <a:pt x="3998" y="4656"/>
                  </a:lnTo>
                  <a:lnTo>
                    <a:pt x="3986" y="4614"/>
                  </a:lnTo>
                  <a:lnTo>
                    <a:pt x="3714" y="4393"/>
                  </a:lnTo>
                  <a:lnTo>
                    <a:pt x="3596" y="4345"/>
                  </a:lnTo>
                  <a:lnTo>
                    <a:pt x="3466" y="4324"/>
                  </a:lnTo>
                  <a:lnTo>
                    <a:pt x="3241" y="4297"/>
                  </a:lnTo>
                  <a:lnTo>
                    <a:pt x="3099" y="4262"/>
                  </a:lnTo>
                  <a:lnTo>
                    <a:pt x="3028" y="4235"/>
                  </a:lnTo>
                  <a:lnTo>
                    <a:pt x="2933" y="4152"/>
                  </a:lnTo>
                  <a:lnTo>
                    <a:pt x="2862" y="3965"/>
                  </a:lnTo>
                  <a:lnTo>
                    <a:pt x="2815" y="3931"/>
                  </a:lnTo>
                  <a:lnTo>
                    <a:pt x="2744" y="3889"/>
                  </a:lnTo>
                  <a:lnTo>
                    <a:pt x="2649" y="3855"/>
                  </a:lnTo>
                  <a:lnTo>
                    <a:pt x="2519" y="3703"/>
                  </a:lnTo>
                  <a:lnTo>
                    <a:pt x="2460" y="3661"/>
                  </a:lnTo>
                  <a:lnTo>
                    <a:pt x="2259" y="3585"/>
                  </a:lnTo>
                  <a:lnTo>
                    <a:pt x="2153" y="3530"/>
                  </a:lnTo>
                  <a:lnTo>
                    <a:pt x="2011" y="3420"/>
                  </a:lnTo>
                  <a:lnTo>
                    <a:pt x="1774" y="3275"/>
                  </a:lnTo>
                  <a:lnTo>
                    <a:pt x="1727" y="3233"/>
                  </a:lnTo>
                  <a:lnTo>
                    <a:pt x="1644" y="3164"/>
                  </a:lnTo>
                  <a:lnTo>
                    <a:pt x="1597" y="3150"/>
                  </a:lnTo>
                  <a:lnTo>
                    <a:pt x="1490" y="3130"/>
                  </a:lnTo>
                  <a:lnTo>
                    <a:pt x="1207" y="3116"/>
                  </a:lnTo>
                  <a:lnTo>
                    <a:pt x="1124" y="3116"/>
                  </a:lnTo>
                  <a:lnTo>
                    <a:pt x="1053" y="3130"/>
                  </a:lnTo>
                  <a:lnTo>
                    <a:pt x="1006" y="3136"/>
                  </a:lnTo>
                  <a:lnTo>
                    <a:pt x="958" y="3123"/>
                  </a:lnTo>
                  <a:lnTo>
                    <a:pt x="899" y="3109"/>
                  </a:lnTo>
                  <a:lnTo>
                    <a:pt x="840" y="3102"/>
                  </a:lnTo>
                  <a:lnTo>
                    <a:pt x="769" y="3095"/>
                  </a:lnTo>
                  <a:lnTo>
                    <a:pt x="556" y="3102"/>
                  </a:lnTo>
                  <a:lnTo>
                    <a:pt x="438" y="3012"/>
                  </a:lnTo>
                  <a:lnTo>
                    <a:pt x="343" y="2922"/>
                  </a:lnTo>
                  <a:lnTo>
                    <a:pt x="272" y="2881"/>
                  </a:lnTo>
                  <a:lnTo>
                    <a:pt x="213" y="2853"/>
                  </a:lnTo>
                  <a:lnTo>
                    <a:pt x="142" y="2839"/>
                  </a:lnTo>
                  <a:lnTo>
                    <a:pt x="119" y="2805"/>
                  </a:lnTo>
                  <a:lnTo>
                    <a:pt x="107" y="2777"/>
                  </a:lnTo>
                  <a:lnTo>
                    <a:pt x="95" y="2757"/>
                  </a:lnTo>
                  <a:lnTo>
                    <a:pt x="71" y="2736"/>
                  </a:lnTo>
                  <a:lnTo>
                    <a:pt x="12" y="2701"/>
                  </a:lnTo>
                  <a:lnTo>
                    <a:pt x="0" y="2688"/>
                  </a:lnTo>
                  <a:lnTo>
                    <a:pt x="12" y="2674"/>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4"/>
            <p:cNvSpPr/>
            <p:nvPr/>
          </p:nvSpPr>
          <p:spPr>
            <a:xfrm flipH="1">
              <a:off x="3420705" y="1976894"/>
              <a:ext cx="431317" cy="1002645"/>
            </a:xfrm>
            <a:custGeom>
              <a:avLst/>
              <a:gdLst/>
              <a:ahLst/>
              <a:cxnLst/>
              <a:rect l="l" t="t" r="r" b="b"/>
              <a:pathLst>
                <a:path w="7085" h="10519" extrusionOk="0">
                  <a:moveTo>
                    <a:pt x="4755" y="10035"/>
                  </a:moveTo>
                  <a:lnTo>
                    <a:pt x="4755" y="10035"/>
                  </a:lnTo>
                  <a:lnTo>
                    <a:pt x="4802" y="10056"/>
                  </a:lnTo>
                  <a:lnTo>
                    <a:pt x="4862" y="10063"/>
                  </a:lnTo>
                  <a:lnTo>
                    <a:pt x="4885" y="10056"/>
                  </a:lnTo>
                  <a:lnTo>
                    <a:pt x="4944" y="10015"/>
                  </a:lnTo>
                  <a:lnTo>
                    <a:pt x="4992" y="10008"/>
                  </a:lnTo>
                  <a:lnTo>
                    <a:pt x="5039" y="10015"/>
                  </a:lnTo>
                  <a:lnTo>
                    <a:pt x="5074" y="10028"/>
                  </a:lnTo>
                  <a:lnTo>
                    <a:pt x="5086" y="10042"/>
                  </a:lnTo>
                  <a:lnTo>
                    <a:pt x="5098" y="10077"/>
                  </a:lnTo>
                  <a:lnTo>
                    <a:pt x="5145" y="10077"/>
                  </a:lnTo>
                  <a:lnTo>
                    <a:pt x="5193" y="10077"/>
                  </a:lnTo>
                  <a:lnTo>
                    <a:pt x="5240" y="10084"/>
                  </a:lnTo>
                  <a:lnTo>
                    <a:pt x="5287" y="10104"/>
                  </a:lnTo>
                  <a:lnTo>
                    <a:pt x="5311" y="10132"/>
                  </a:lnTo>
                  <a:lnTo>
                    <a:pt x="5323" y="10160"/>
                  </a:lnTo>
                  <a:lnTo>
                    <a:pt x="5323" y="10167"/>
                  </a:lnTo>
                  <a:lnTo>
                    <a:pt x="5323" y="10167"/>
                  </a:lnTo>
                  <a:lnTo>
                    <a:pt x="5169" y="10153"/>
                  </a:lnTo>
                  <a:lnTo>
                    <a:pt x="5003" y="10070"/>
                  </a:lnTo>
                  <a:lnTo>
                    <a:pt x="4956" y="10070"/>
                  </a:lnTo>
                  <a:lnTo>
                    <a:pt x="4909" y="10077"/>
                  </a:lnTo>
                  <a:lnTo>
                    <a:pt x="4873" y="10104"/>
                  </a:lnTo>
                  <a:lnTo>
                    <a:pt x="4850" y="10111"/>
                  </a:lnTo>
                  <a:lnTo>
                    <a:pt x="4826" y="10111"/>
                  </a:lnTo>
                  <a:lnTo>
                    <a:pt x="4802" y="10111"/>
                  </a:lnTo>
                  <a:lnTo>
                    <a:pt x="4779" y="10098"/>
                  </a:lnTo>
                  <a:lnTo>
                    <a:pt x="4755" y="10091"/>
                  </a:lnTo>
                  <a:lnTo>
                    <a:pt x="4743" y="10077"/>
                  </a:lnTo>
                  <a:lnTo>
                    <a:pt x="4743" y="10070"/>
                  </a:lnTo>
                  <a:lnTo>
                    <a:pt x="4743" y="10049"/>
                  </a:lnTo>
                  <a:lnTo>
                    <a:pt x="4755" y="10035"/>
                  </a:lnTo>
                  <a:close/>
                  <a:moveTo>
                    <a:pt x="4850" y="9932"/>
                  </a:moveTo>
                  <a:lnTo>
                    <a:pt x="4932" y="9939"/>
                  </a:lnTo>
                  <a:lnTo>
                    <a:pt x="5003" y="9918"/>
                  </a:lnTo>
                  <a:lnTo>
                    <a:pt x="5063" y="9870"/>
                  </a:lnTo>
                  <a:lnTo>
                    <a:pt x="5098" y="9835"/>
                  </a:lnTo>
                  <a:lnTo>
                    <a:pt x="5134" y="9807"/>
                  </a:lnTo>
                  <a:lnTo>
                    <a:pt x="5193" y="9773"/>
                  </a:lnTo>
                  <a:lnTo>
                    <a:pt x="5299" y="9745"/>
                  </a:lnTo>
                  <a:lnTo>
                    <a:pt x="5311" y="9759"/>
                  </a:lnTo>
                  <a:lnTo>
                    <a:pt x="5323" y="9766"/>
                  </a:lnTo>
                  <a:lnTo>
                    <a:pt x="5323" y="9773"/>
                  </a:lnTo>
                  <a:lnTo>
                    <a:pt x="5299" y="9780"/>
                  </a:lnTo>
                  <a:lnTo>
                    <a:pt x="5275" y="9780"/>
                  </a:lnTo>
                  <a:lnTo>
                    <a:pt x="5264" y="9787"/>
                  </a:lnTo>
                  <a:lnTo>
                    <a:pt x="5240" y="9794"/>
                  </a:lnTo>
                  <a:lnTo>
                    <a:pt x="5311" y="9807"/>
                  </a:lnTo>
                  <a:lnTo>
                    <a:pt x="5382" y="9835"/>
                  </a:lnTo>
                  <a:lnTo>
                    <a:pt x="5382" y="9856"/>
                  </a:lnTo>
                  <a:lnTo>
                    <a:pt x="5299" y="9870"/>
                  </a:lnTo>
                  <a:lnTo>
                    <a:pt x="5429" y="9870"/>
                  </a:lnTo>
                  <a:lnTo>
                    <a:pt x="5406" y="9890"/>
                  </a:lnTo>
                  <a:lnTo>
                    <a:pt x="5346" y="9911"/>
                  </a:lnTo>
                  <a:lnTo>
                    <a:pt x="5323" y="9932"/>
                  </a:lnTo>
                  <a:lnTo>
                    <a:pt x="5382" y="9932"/>
                  </a:lnTo>
                  <a:lnTo>
                    <a:pt x="5465" y="9918"/>
                  </a:lnTo>
                  <a:lnTo>
                    <a:pt x="5524" y="9918"/>
                  </a:lnTo>
                  <a:lnTo>
                    <a:pt x="5571" y="9925"/>
                  </a:lnTo>
                  <a:lnTo>
                    <a:pt x="5654" y="9966"/>
                  </a:lnTo>
                  <a:lnTo>
                    <a:pt x="5701" y="9980"/>
                  </a:lnTo>
                  <a:lnTo>
                    <a:pt x="5737" y="9987"/>
                  </a:lnTo>
                  <a:lnTo>
                    <a:pt x="5760" y="10022"/>
                  </a:lnTo>
                  <a:lnTo>
                    <a:pt x="5760" y="10049"/>
                  </a:lnTo>
                  <a:lnTo>
                    <a:pt x="5749" y="10070"/>
                  </a:lnTo>
                  <a:lnTo>
                    <a:pt x="5725" y="10063"/>
                  </a:lnTo>
                  <a:lnTo>
                    <a:pt x="5583" y="10035"/>
                  </a:lnTo>
                  <a:lnTo>
                    <a:pt x="5559" y="10022"/>
                  </a:lnTo>
                  <a:lnTo>
                    <a:pt x="5536" y="10001"/>
                  </a:lnTo>
                  <a:lnTo>
                    <a:pt x="5500" y="9987"/>
                  </a:lnTo>
                  <a:lnTo>
                    <a:pt x="5441" y="9980"/>
                  </a:lnTo>
                  <a:lnTo>
                    <a:pt x="5394" y="9980"/>
                  </a:lnTo>
                  <a:lnTo>
                    <a:pt x="5323" y="9987"/>
                  </a:lnTo>
                  <a:lnTo>
                    <a:pt x="5122" y="9987"/>
                  </a:lnTo>
                  <a:lnTo>
                    <a:pt x="5027" y="9980"/>
                  </a:lnTo>
                  <a:lnTo>
                    <a:pt x="4932" y="9959"/>
                  </a:lnTo>
                  <a:lnTo>
                    <a:pt x="4862" y="10008"/>
                  </a:lnTo>
                  <a:lnTo>
                    <a:pt x="4814" y="10022"/>
                  </a:lnTo>
                  <a:lnTo>
                    <a:pt x="4767" y="9994"/>
                  </a:lnTo>
                  <a:lnTo>
                    <a:pt x="4696" y="9932"/>
                  </a:lnTo>
                  <a:lnTo>
                    <a:pt x="4767" y="9925"/>
                  </a:lnTo>
                  <a:lnTo>
                    <a:pt x="4850" y="9932"/>
                  </a:lnTo>
                  <a:close/>
                  <a:moveTo>
                    <a:pt x="178" y="7957"/>
                  </a:moveTo>
                  <a:lnTo>
                    <a:pt x="214" y="7881"/>
                  </a:lnTo>
                  <a:lnTo>
                    <a:pt x="521" y="7577"/>
                  </a:lnTo>
                  <a:lnTo>
                    <a:pt x="533" y="7480"/>
                  </a:lnTo>
                  <a:lnTo>
                    <a:pt x="474" y="7356"/>
                  </a:lnTo>
                  <a:lnTo>
                    <a:pt x="391" y="7321"/>
                  </a:lnTo>
                  <a:lnTo>
                    <a:pt x="190" y="7252"/>
                  </a:lnTo>
                  <a:lnTo>
                    <a:pt x="154" y="7128"/>
                  </a:lnTo>
                  <a:lnTo>
                    <a:pt x="143" y="7066"/>
                  </a:lnTo>
                  <a:lnTo>
                    <a:pt x="1" y="6976"/>
                  </a:lnTo>
                  <a:lnTo>
                    <a:pt x="154" y="6886"/>
                  </a:lnTo>
                  <a:lnTo>
                    <a:pt x="178" y="6872"/>
                  </a:lnTo>
                  <a:lnTo>
                    <a:pt x="214" y="6831"/>
                  </a:lnTo>
                  <a:lnTo>
                    <a:pt x="202" y="6789"/>
                  </a:lnTo>
                  <a:lnTo>
                    <a:pt x="166" y="6700"/>
                  </a:lnTo>
                  <a:lnTo>
                    <a:pt x="178" y="6637"/>
                  </a:lnTo>
                  <a:lnTo>
                    <a:pt x="202" y="6610"/>
                  </a:lnTo>
                  <a:lnTo>
                    <a:pt x="308" y="6506"/>
                  </a:lnTo>
                  <a:lnTo>
                    <a:pt x="332" y="6451"/>
                  </a:lnTo>
                  <a:lnTo>
                    <a:pt x="355" y="6396"/>
                  </a:lnTo>
                  <a:lnTo>
                    <a:pt x="344" y="6340"/>
                  </a:lnTo>
                  <a:lnTo>
                    <a:pt x="237" y="6189"/>
                  </a:lnTo>
                  <a:lnTo>
                    <a:pt x="261" y="6085"/>
                  </a:lnTo>
                  <a:lnTo>
                    <a:pt x="367" y="6057"/>
                  </a:lnTo>
                  <a:lnTo>
                    <a:pt x="462" y="6057"/>
                  </a:lnTo>
                  <a:lnTo>
                    <a:pt x="557" y="6030"/>
                  </a:lnTo>
                  <a:lnTo>
                    <a:pt x="663" y="5954"/>
                  </a:lnTo>
                  <a:lnTo>
                    <a:pt x="758" y="5809"/>
                  </a:lnTo>
                  <a:lnTo>
                    <a:pt x="793" y="5677"/>
                  </a:lnTo>
                  <a:lnTo>
                    <a:pt x="829" y="5636"/>
                  </a:lnTo>
                  <a:lnTo>
                    <a:pt x="900" y="5608"/>
                  </a:lnTo>
                  <a:lnTo>
                    <a:pt x="1030" y="5595"/>
                  </a:lnTo>
                  <a:lnTo>
                    <a:pt x="1172" y="5595"/>
                  </a:lnTo>
                  <a:lnTo>
                    <a:pt x="1325" y="5608"/>
                  </a:lnTo>
                  <a:lnTo>
                    <a:pt x="1444" y="5622"/>
                  </a:lnTo>
                  <a:lnTo>
                    <a:pt x="1633" y="5636"/>
                  </a:lnTo>
                  <a:lnTo>
                    <a:pt x="1846" y="5643"/>
                  </a:lnTo>
                  <a:lnTo>
                    <a:pt x="2011" y="5664"/>
                  </a:lnTo>
                  <a:lnTo>
                    <a:pt x="2319" y="5671"/>
                  </a:lnTo>
                  <a:lnTo>
                    <a:pt x="2413" y="5664"/>
                  </a:lnTo>
                  <a:lnTo>
                    <a:pt x="2520" y="5650"/>
                  </a:lnTo>
                  <a:lnTo>
                    <a:pt x="2567" y="5629"/>
                  </a:lnTo>
                  <a:lnTo>
                    <a:pt x="2567" y="5622"/>
                  </a:lnTo>
                  <a:lnTo>
                    <a:pt x="2603" y="5601"/>
                  </a:lnTo>
                  <a:lnTo>
                    <a:pt x="2614" y="5553"/>
                  </a:lnTo>
                  <a:lnTo>
                    <a:pt x="2650" y="5512"/>
                  </a:lnTo>
                  <a:lnTo>
                    <a:pt x="2756" y="5450"/>
                  </a:lnTo>
                  <a:lnTo>
                    <a:pt x="2768" y="5436"/>
                  </a:lnTo>
                  <a:lnTo>
                    <a:pt x="2780" y="5387"/>
                  </a:lnTo>
                  <a:lnTo>
                    <a:pt x="2804" y="5380"/>
                  </a:lnTo>
                  <a:lnTo>
                    <a:pt x="2827" y="5374"/>
                  </a:lnTo>
                  <a:lnTo>
                    <a:pt x="2863" y="5367"/>
                  </a:lnTo>
                  <a:lnTo>
                    <a:pt x="2886" y="5353"/>
                  </a:lnTo>
                  <a:lnTo>
                    <a:pt x="2898" y="5318"/>
                  </a:lnTo>
                  <a:lnTo>
                    <a:pt x="2886" y="5277"/>
                  </a:lnTo>
                  <a:lnTo>
                    <a:pt x="2863" y="5235"/>
                  </a:lnTo>
                  <a:lnTo>
                    <a:pt x="2839" y="5215"/>
                  </a:lnTo>
                  <a:lnTo>
                    <a:pt x="2875" y="5201"/>
                  </a:lnTo>
                  <a:lnTo>
                    <a:pt x="2886" y="5201"/>
                  </a:lnTo>
                  <a:lnTo>
                    <a:pt x="2851" y="5166"/>
                  </a:lnTo>
                  <a:lnTo>
                    <a:pt x="2851" y="5139"/>
                  </a:lnTo>
                  <a:lnTo>
                    <a:pt x="2886" y="5118"/>
                  </a:lnTo>
                  <a:lnTo>
                    <a:pt x="2922" y="5077"/>
                  </a:lnTo>
                  <a:lnTo>
                    <a:pt x="2886" y="5077"/>
                  </a:lnTo>
                  <a:lnTo>
                    <a:pt x="2863" y="5070"/>
                  </a:lnTo>
                  <a:lnTo>
                    <a:pt x="2851" y="5063"/>
                  </a:lnTo>
                  <a:lnTo>
                    <a:pt x="2839" y="5049"/>
                  </a:lnTo>
                  <a:lnTo>
                    <a:pt x="2898" y="5035"/>
                  </a:lnTo>
                  <a:lnTo>
                    <a:pt x="2910" y="5014"/>
                  </a:lnTo>
                  <a:lnTo>
                    <a:pt x="2886" y="4987"/>
                  </a:lnTo>
                  <a:lnTo>
                    <a:pt x="2851" y="4959"/>
                  </a:lnTo>
                  <a:lnTo>
                    <a:pt x="2851" y="4945"/>
                  </a:lnTo>
                  <a:lnTo>
                    <a:pt x="2946" y="4876"/>
                  </a:lnTo>
                  <a:lnTo>
                    <a:pt x="2993" y="4890"/>
                  </a:lnTo>
                  <a:lnTo>
                    <a:pt x="3028" y="4869"/>
                  </a:lnTo>
                  <a:lnTo>
                    <a:pt x="3052" y="4842"/>
                  </a:lnTo>
                  <a:lnTo>
                    <a:pt x="3099" y="4814"/>
                  </a:lnTo>
                  <a:lnTo>
                    <a:pt x="3099" y="4780"/>
                  </a:lnTo>
                  <a:lnTo>
                    <a:pt x="3111" y="4745"/>
                  </a:lnTo>
                  <a:lnTo>
                    <a:pt x="3147" y="4724"/>
                  </a:lnTo>
                  <a:lnTo>
                    <a:pt x="3206" y="4711"/>
                  </a:lnTo>
                  <a:lnTo>
                    <a:pt x="3253" y="4724"/>
                  </a:lnTo>
                  <a:lnTo>
                    <a:pt x="3265" y="4697"/>
                  </a:lnTo>
                  <a:lnTo>
                    <a:pt x="3265" y="4648"/>
                  </a:lnTo>
                  <a:lnTo>
                    <a:pt x="3229" y="4614"/>
                  </a:lnTo>
                  <a:lnTo>
                    <a:pt x="3206" y="4614"/>
                  </a:lnTo>
                  <a:lnTo>
                    <a:pt x="3182" y="4628"/>
                  </a:lnTo>
                  <a:lnTo>
                    <a:pt x="3158" y="4628"/>
                  </a:lnTo>
                  <a:lnTo>
                    <a:pt x="3147" y="4593"/>
                  </a:lnTo>
                  <a:lnTo>
                    <a:pt x="3170" y="4579"/>
                  </a:lnTo>
                  <a:lnTo>
                    <a:pt x="3253" y="4572"/>
                  </a:lnTo>
                  <a:lnTo>
                    <a:pt x="3277" y="4572"/>
                  </a:lnTo>
                  <a:lnTo>
                    <a:pt x="3312" y="4545"/>
                  </a:lnTo>
                  <a:lnTo>
                    <a:pt x="3300" y="4524"/>
                  </a:lnTo>
                  <a:lnTo>
                    <a:pt x="3289" y="4503"/>
                  </a:lnTo>
                  <a:lnTo>
                    <a:pt x="3277" y="4483"/>
                  </a:lnTo>
                  <a:lnTo>
                    <a:pt x="3300" y="4469"/>
                  </a:lnTo>
                  <a:lnTo>
                    <a:pt x="3336" y="4490"/>
                  </a:lnTo>
                  <a:lnTo>
                    <a:pt x="3359" y="4510"/>
                  </a:lnTo>
                  <a:lnTo>
                    <a:pt x="3359" y="4524"/>
                  </a:lnTo>
                  <a:lnTo>
                    <a:pt x="3395" y="4517"/>
                  </a:lnTo>
                  <a:lnTo>
                    <a:pt x="3419" y="4510"/>
                  </a:lnTo>
                  <a:lnTo>
                    <a:pt x="3430" y="4496"/>
                  </a:lnTo>
                  <a:lnTo>
                    <a:pt x="3442" y="4469"/>
                  </a:lnTo>
                  <a:lnTo>
                    <a:pt x="3454" y="4455"/>
                  </a:lnTo>
                  <a:lnTo>
                    <a:pt x="3478" y="4448"/>
                  </a:lnTo>
                  <a:lnTo>
                    <a:pt x="3513" y="4448"/>
                  </a:lnTo>
                  <a:lnTo>
                    <a:pt x="3549" y="4448"/>
                  </a:lnTo>
                  <a:lnTo>
                    <a:pt x="3478" y="4400"/>
                  </a:lnTo>
                  <a:lnTo>
                    <a:pt x="3466" y="4386"/>
                  </a:lnTo>
                  <a:lnTo>
                    <a:pt x="3478" y="4365"/>
                  </a:lnTo>
                  <a:lnTo>
                    <a:pt x="3537" y="4338"/>
                  </a:lnTo>
                  <a:lnTo>
                    <a:pt x="3549" y="4317"/>
                  </a:lnTo>
                  <a:lnTo>
                    <a:pt x="3549" y="4234"/>
                  </a:lnTo>
                  <a:lnTo>
                    <a:pt x="3561" y="4206"/>
                  </a:lnTo>
                  <a:lnTo>
                    <a:pt x="3501" y="4199"/>
                  </a:lnTo>
                  <a:lnTo>
                    <a:pt x="3383" y="4179"/>
                  </a:lnTo>
                  <a:lnTo>
                    <a:pt x="3336" y="4172"/>
                  </a:lnTo>
                  <a:lnTo>
                    <a:pt x="3218" y="4130"/>
                  </a:lnTo>
                  <a:lnTo>
                    <a:pt x="3028" y="4144"/>
                  </a:lnTo>
                  <a:lnTo>
                    <a:pt x="2993" y="4130"/>
                  </a:lnTo>
                  <a:lnTo>
                    <a:pt x="2981" y="4117"/>
                  </a:lnTo>
                  <a:lnTo>
                    <a:pt x="2934" y="4089"/>
                  </a:lnTo>
                  <a:lnTo>
                    <a:pt x="2898" y="4068"/>
                  </a:lnTo>
                  <a:lnTo>
                    <a:pt x="2886" y="4034"/>
                  </a:lnTo>
                  <a:lnTo>
                    <a:pt x="2898" y="3951"/>
                  </a:lnTo>
                  <a:lnTo>
                    <a:pt x="2922" y="3909"/>
                  </a:lnTo>
                  <a:lnTo>
                    <a:pt x="2946" y="3889"/>
                  </a:lnTo>
                  <a:lnTo>
                    <a:pt x="2969" y="3875"/>
                  </a:lnTo>
                  <a:lnTo>
                    <a:pt x="2993" y="3868"/>
                  </a:lnTo>
                  <a:lnTo>
                    <a:pt x="3005" y="3861"/>
                  </a:lnTo>
                  <a:lnTo>
                    <a:pt x="3017" y="3833"/>
                  </a:lnTo>
                  <a:lnTo>
                    <a:pt x="3028" y="3813"/>
                  </a:lnTo>
                  <a:lnTo>
                    <a:pt x="3017" y="3785"/>
                  </a:lnTo>
                  <a:lnTo>
                    <a:pt x="2957" y="3764"/>
                  </a:lnTo>
                  <a:lnTo>
                    <a:pt x="2886" y="3751"/>
                  </a:lnTo>
                  <a:lnTo>
                    <a:pt x="2780" y="3737"/>
                  </a:lnTo>
                  <a:lnTo>
                    <a:pt x="2532" y="3723"/>
                  </a:lnTo>
                  <a:lnTo>
                    <a:pt x="2449" y="3723"/>
                  </a:lnTo>
                  <a:lnTo>
                    <a:pt x="2130" y="3771"/>
                  </a:lnTo>
                  <a:lnTo>
                    <a:pt x="2070" y="3785"/>
                  </a:lnTo>
                  <a:lnTo>
                    <a:pt x="2011" y="3799"/>
                  </a:lnTo>
                  <a:lnTo>
                    <a:pt x="1928" y="3806"/>
                  </a:lnTo>
                  <a:lnTo>
                    <a:pt x="1798" y="3682"/>
                  </a:lnTo>
                  <a:lnTo>
                    <a:pt x="1787" y="3661"/>
                  </a:lnTo>
                  <a:lnTo>
                    <a:pt x="1775" y="3619"/>
                  </a:lnTo>
                  <a:lnTo>
                    <a:pt x="1787" y="3364"/>
                  </a:lnTo>
                  <a:lnTo>
                    <a:pt x="1857" y="3226"/>
                  </a:lnTo>
                  <a:lnTo>
                    <a:pt x="1917" y="3184"/>
                  </a:lnTo>
                  <a:lnTo>
                    <a:pt x="2082" y="3101"/>
                  </a:lnTo>
                  <a:lnTo>
                    <a:pt x="2118" y="3081"/>
                  </a:lnTo>
                  <a:lnTo>
                    <a:pt x="2177" y="3067"/>
                  </a:lnTo>
                  <a:lnTo>
                    <a:pt x="2307" y="3060"/>
                  </a:lnTo>
                  <a:lnTo>
                    <a:pt x="2413" y="3019"/>
                  </a:lnTo>
                  <a:lnTo>
                    <a:pt x="2484" y="2984"/>
                  </a:lnTo>
                  <a:lnTo>
                    <a:pt x="2792" y="2763"/>
                  </a:lnTo>
                  <a:lnTo>
                    <a:pt x="3194" y="2514"/>
                  </a:lnTo>
                  <a:lnTo>
                    <a:pt x="3584" y="2349"/>
                  </a:lnTo>
                  <a:lnTo>
                    <a:pt x="4081" y="2086"/>
                  </a:lnTo>
                  <a:lnTo>
                    <a:pt x="4116" y="2059"/>
                  </a:lnTo>
                  <a:lnTo>
                    <a:pt x="4140" y="2024"/>
                  </a:lnTo>
                  <a:lnTo>
                    <a:pt x="4128" y="2017"/>
                  </a:lnTo>
                  <a:lnTo>
                    <a:pt x="4116" y="2010"/>
                  </a:lnTo>
                  <a:lnTo>
                    <a:pt x="4105" y="2010"/>
                  </a:lnTo>
                  <a:lnTo>
                    <a:pt x="4093" y="2010"/>
                  </a:lnTo>
                  <a:lnTo>
                    <a:pt x="4093" y="1996"/>
                  </a:lnTo>
                  <a:lnTo>
                    <a:pt x="4105" y="1989"/>
                  </a:lnTo>
                  <a:lnTo>
                    <a:pt x="4116" y="1976"/>
                  </a:lnTo>
                  <a:lnTo>
                    <a:pt x="4116" y="1983"/>
                  </a:lnTo>
                  <a:lnTo>
                    <a:pt x="4116" y="1886"/>
                  </a:lnTo>
                  <a:lnTo>
                    <a:pt x="4022" y="1900"/>
                  </a:lnTo>
                  <a:lnTo>
                    <a:pt x="3927" y="1865"/>
                  </a:lnTo>
                  <a:lnTo>
                    <a:pt x="3856" y="1817"/>
                  </a:lnTo>
                  <a:lnTo>
                    <a:pt x="3797" y="1796"/>
                  </a:lnTo>
                  <a:lnTo>
                    <a:pt x="3738" y="1762"/>
                  </a:lnTo>
                  <a:lnTo>
                    <a:pt x="3667" y="1534"/>
                  </a:lnTo>
                  <a:lnTo>
                    <a:pt x="3643" y="1499"/>
                  </a:lnTo>
                  <a:lnTo>
                    <a:pt x="3620" y="1478"/>
                  </a:lnTo>
                  <a:lnTo>
                    <a:pt x="3549" y="1451"/>
                  </a:lnTo>
                  <a:lnTo>
                    <a:pt x="3537" y="1409"/>
                  </a:lnTo>
                  <a:lnTo>
                    <a:pt x="3501" y="1389"/>
                  </a:lnTo>
                  <a:lnTo>
                    <a:pt x="3478" y="1340"/>
                  </a:lnTo>
                  <a:lnTo>
                    <a:pt x="3513" y="1154"/>
                  </a:lnTo>
                  <a:lnTo>
                    <a:pt x="3525" y="1105"/>
                  </a:lnTo>
                  <a:lnTo>
                    <a:pt x="3561" y="1071"/>
                  </a:lnTo>
                  <a:lnTo>
                    <a:pt x="3596" y="960"/>
                  </a:lnTo>
                  <a:lnTo>
                    <a:pt x="3608" y="954"/>
                  </a:lnTo>
                  <a:lnTo>
                    <a:pt x="3620" y="954"/>
                  </a:lnTo>
                  <a:lnTo>
                    <a:pt x="3726" y="954"/>
                  </a:lnTo>
                  <a:lnTo>
                    <a:pt x="3785" y="947"/>
                  </a:lnTo>
                  <a:lnTo>
                    <a:pt x="3856" y="912"/>
                  </a:lnTo>
                  <a:lnTo>
                    <a:pt x="4176" y="615"/>
                  </a:lnTo>
                  <a:lnTo>
                    <a:pt x="4211" y="581"/>
                  </a:lnTo>
                  <a:lnTo>
                    <a:pt x="4270" y="560"/>
                  </a:lnTo>
                  <a:lnTo>
                    <a:pt x="4459" y="512"/>
                  </a:lnTo>
                  <a:lnTo>
                    <a:pt x="4708" y="415"/>
                  </a:lnTo>
                  <a:lnTo>
                    <a:pt x="4743" y="366"/>
                  </a:lnTo>
                  <a:lnTo>
                    <a:pt x="4779" y="284"/>
                  </a:lnTo>
                  <a:lnTo>
                    <a:pt x="4802" y="235"/>
                  </a:lnTo>
                  <a:lnTo>
                    <a:pt x="4838" y="208"/>
                  </a:lnTo>
                  <a:lnTo>
                    <a:pt x="4873" y="180"/>
                  </a:lnTo>
                  <a:lnTo>
                    <a:pt x="4921" y="152"/>
                  </a:lnTo>
                  <a:lnTo>
                    <a:pt x="4968" y="104"/>
                  </a:lnTo>
                  <a:lnTo>
                    <a:pt x="5003" y="21"/>
                  </a:lnTo>
                  <a:lnTo>
                    <a:pt x="5063" y="0"/>
                  </a:lnTo>
                  <a:lnTo>
                    <a:pt x="5074" y="14"/>
                  </a:lnTo>
                  <a:lnTo>
                    <a:pt x="5074" y="14"/>
                  </a:lnTo>
                  <a:lnTo>
                    <a:pt x="5086" y="21"/>
                  </a:lnTo>
                  <a:lnTo>
                    <a:pt x="5086" y="35"/>
                  </a:lnTo>
                  <a:lnTo>
                    <a:pt x="5098" y="63"/>
                  </a:lnTo>
                  <a:lnTo>
                    <a:pt x="5134" y="83"/>
                  </a:lnTo>
                  <a:lnTo>
                    <a:pt x="5193" y="83"/>
                  </a:lnTo>
                  <a:lnTo>
                    <a:pt x="5252" y="90"/>
                  </a:lnTo>
                  <a:lnTo>
                    <a:pt x="5323" y="118"/>
                  </a:lnTo>
                  <a:lnTo>
                    <a:pt x="5323" y="132"/>
                  </a:lnTo>
                  <a:lnTo>
                    <a:pt x="5299" y="159"/>
                  </a:lnTo>
                  <a:lnTo>
                    <a:pt x="5299" y="194"/>
                  </a:lnTo>
                  <a:lnTo>
                    <a:pt x="5346" y="256"/>
                  </a:lnTo>
                  <a:lnTo>
                    <a:pt x="5453" y="318"/>
                  </a:lnTo>
                  <a:lnTo>
                    <a:pt x="5500" y="346"/>
                  </a:lnTo>
                  <a:lnTo>
                    <a:pt x="5524" y="415"/>
                  </a:lnTo>
                  <a:lnTo>
                    <a:pt x="5524" y="463"/>
                  </a:lnTo>
                  <a:lnTo>
                    <a:pt x="5488" y="477"/>
                  </a:lnTo>
                  <a:lnTo>
                    <a:pt x="5382" y="470"/>
                  </a:lnTo>
                  <a:lnTo>
                    <a:pt x="5311" y="484"/>
                  </a:lnTo>
                  <a:lnTo>
                    <a:pt x="5275" y="505"/>
                  </a:lnTo>
                  <a:lnTo>
                    <a:pt x="5204" y="567"/>
                  </a:lnTo>
                  <a:lnTo>
                    <a:pt x="5157" y="643"/>
                  </a:lnTo>
                  <a:lnTo>
                    <a:pt x="5122" y="802"/>
                  </a:lnTo>
                  <a:lnTo>
                    <a:pt x="5086" y="878"/>
                  </a:lnTo>
                  <a:lnTo>
                    <a:pt x="5051" y="919"/>
                  </a:lnTo>
                  <a:lnTo>
                    <a:pt x="5003" y="933"/>
                  </a:lnTo>
                  <a:lnTo>
                    <a:pt x="4944" y="933"/>
                  </a:lnTo>
                  <a:lnTo>
                    <a:pt x="4897" y="947"/>
                  </a:lnTo>
                  <a:lnTo>
                    <a:pt x="4873" y="967"/>
                  </a:lnTo>
                  <a:lnTo>
                    <a:pt x="4791" y="1071"/>
                  </a:lnTo>
                  <a:lnTo>
                    <a:pt x="4684" y="1154"/>
                  </a:lnTo>
                  <a:lnTo>
                    <a:pt x="4649" y="1188"/>
                  </a:lnTo>
                  <a:lnTo>
                    <a:pt x="4542" y="1313"/>
                  </a:lnTo>
                  <a:lnTo>
                    <a:pt x="4459" y="1485"/>
                  </a:lnTo>
                  <a:lnTo>
                    <a:pt x="4448" y="1541"/>
                  </a:lnTo>
                  <a:lnTo>
                    <a:pt x="4424" y="1575"/>
                  </a:lnTo>
                  <a:lnTo>
                    <a:pt x="4388" y="1596"/>
                  </a:lnTo>
                  <a:lnTo>
                    <a:pt x="4353" y="1610"/>
                  </a:lnTo>
                  <a:lnTo>
                    <a:pt x="4317" y="1637"/>
                  </a:lnTo>
                  <a:lnTo>
                    <a:pt x="4282" y="1672"/>
                  </a:lnTo>
                  <a:lnTo>
                    <a:pt x="4306" y="1679"/>
                  </a:lnTo>
                  <a:lnTo>
                    <a:pt x="4448" y="1679"/>
                  </a:lnTo>
                  <a:lnTo>
                    <a:pt x="4566" y="1692"/>
                  </a:lnTo>
                  <a:lnTo>
                    <a:pt x="4696" y="1720"/>
                  </a:lnTo>
                  <a:lnTo>
                    <a:pt x="4802" y="1755"/>
                  </a:lnTo>
                  <a:lnTo>
                    <a:pt x="4885" y="1803"/>
                  </a:lnTo>
                  <a:lnTo>
                    <a:pt x="4992" y="1927"/>
                  </a:lnTo>
                  <a:lnTo>
                    <a:pt x="5098" y="2010"/>
                  </a:lnTo>
                  <a:lnTo>
                    <a:pt x="5110" y="2038"/>
                  </a:lnTo>
                  <a:lnTo>
                    <a:pt x="5063" y="2107"/>
                  </a:lnTo>
                  <a:lnTo>
                    <a:pt x="4980" y="2148"/>
                  </a:lnTo>
                  <a:lnTo>
                    <a:pt x="4956" y="2190"/>
                  </a:lnTo>
                  <a:lnTo>
                    <a:pt x="5074" y="2252"/>
                  </a:lnTo>
                  <a:lnTo>
                    <a:pt x="5607" y="2445"/>
                  </a:lnTo>
                  <a:lnTo>
                    <a:pt x="5784" y="2549"/>
                  </a:lnTo>
                  <a:lnTo>
                    <a:pt x="5879" y="2597"/>
                  </a:lnTo>
                  <a:lnTo>
                    <a:pt x="5961" y="2597"/>
                  </a:lnTo>
                  <a:lnTo>
                    <a:pt x="6009" y="2576"/>
                  </a:lnTo>
                  <a:lnTo>
                    <a:pt x="6044" y="2459"/>
                  </a:lnTo>
                  <a:lnTo>
                    <a:pt x="6080" y="2431"/>
                  </a:lnTo>
                  <a:lnTo>
                    <a:pt x="6186" y="2349"/>
                  </a:lnTo>
                  <a:lnTo>
                    <a:pt x="6198" y="2342"/>
                  </a:lnTo>
                  <a:lnTo>
                    <a:pt x="6222" y="2342"/>
                  </a:lnTo>
                  <a:lnTo>
                    <a:pt x="6233" y="2335"/>
                  </a:lnTo>
                  <a:lnTo>
                    <a:pt x="6233" y="2328"/>
                  </a:lnTo>
                  <a:lnTo>
                    <a:pt x="6222" y="2307"/>
                  </a:lnTo>
                  <a:lnTo>
                    <a:pt x="6222" y="2300"/>
                  </a:lnTo>
                  <a:lnTo>
                    <a:pt x="6257" y="2273"/>
                  </a:lnTo>
                  <a:lnTo>
                    <a:pt x="6446" y="2176"/>
                  </a:lnTo>
                  <a:lnTo>
                    <a:pt x="6494" y="2169"/>
                  </a:lnTo>
                  <a:lnTo>
                    <a:pt x="6576" y="2197"/>
                  </a:lnTo>
                  <a:lnTo>
                    <a:pt x="6600" y="2280"/>
                  </a:lnTo>
                  <a:lnTo>
                    <a:pt x="6588" y="2376"/>
                  </a:lnTo>
                  <a:lnTo>
                    <a:pt x="6553" y="2445"/>
                  </a:lnTo>
                  <a:lnTo>
                    <a:pt x="6470" y="2542"/>
                  </a:lnTo>
                  <a:lnTo>
                    <a:pt x="6458" y="2590"/>
                  </a:lnTo>
                  <a:lnTo>
                    <a:pt x="6494" y="2646"/>
                  </a:lnTo>
                  <a:lnTo>
                    <a:pt x="6541" y="2687"/>
                  </a:lnTo>
                  <a:lnTo>
                    <a:pt x="6612" y="2715"/>
                  </a:lnTo>
                  <a:lnTo>
                    <a:pt x="6707" y="2722"/>
                  </a:lnTo>
                  <a:lnTo>
                    <a:pt x="6789" y="2715"/>
                  </a:lnTo>
                  <a:lnTo>
                    <a:pt x="6931" y="2963"/>
                  </a:lnTo>
                  <a:lnTo>
                    <a:pt x="7085" y="3253"/>
                  </a:lnTo>
                  <a:lnTo>
                    <a:pt x="7085" y="3253"/>
                  </a:lnTo>
                  <a:lnTo>
                    <a:pt x="7049" y="3260"/>
                  </a:lnTo>
                  <a:lnTo>
                    <a:pt x="6990" y="3309"/>
                  </a:lnTo>
                  <a:lnTo>
                    <a:pt x="6943" y="3329"/>
                  </a:lnTo>
                  <a:lnTo>
                    <a:pt x="6896" y="3336"/>
                  </a:lnTo>
                  <a:lnTo>
                    <a:pt x="6919" y="3350"/>
                  </a:lnTo>
                  <a:lnTo>
                    <a:pt x="6872" y="3364"/>
                  </a:lnTo>
                  <a:lnTo>
                    <a:pt x="6837" y="3391"/>
                  </a:lnTo>
                  <a:lnTo>
                    <a:pt x="6813" y="3419"/>
                  </a:lnTo>
                  <a:lnTo>
                    <a:pt x="6777" y="3433"/>
                  </a:lnTo>
                  <a:lnTo>
                    <a:pt x="6707" y="3433"/>
                  </a:lnTo>
                  <a:lnTo>
                    <a:pt x="6671" y="3447"/>
                  </a:lnTo>
                  <a:lnTo>
                    <a:pt x="6387" y="3626"/>
                  </a:lnTo>
                  <a:lnTo>
                    <a:pt x="6316" y="3675"/>
                  </a:lnTo>
                  <a:lnTo>
                    <a:pt x="6293" y="3675"/>
                  </a:lnTo>
                  <a:lnTo>
                    <a:pt x="6293" y="3661"/>
                  </a:lnTo>
                  <a:lnTo>
                    <a:pt x="6304" y="3654"/>
                  </a:lnTo>
                  <a:lnTo>
                    <a:pt x="6316" y="3640"/>
                  </a:lnTo>
                  <a:lnTo>
                    <a:pt x="6352" y="3612"/>
                  </a:lnTo>
                  <a:lnTo>
                    <a:pt x="6316" y="3612"/>
                  </a:lnTo>
                  <a:lnTo>
                    <a:pt x="6198" y="3751"/>
                  </a:lnTo>
                  <a:lnTo>
                    <a:pt x="6151" y="3833"/>
                  </a:lnTo>
                  <a:lnTo>
                    <a:pt x="6198" y="3875"/>
                  </a:lnTo>
                  <a:lnTo>
                    <a:pt x="6304" y="3903"/>
                  </a:lnTo>
                  <a:lnTo>
                    <a:pt x="6340" y="3965"/>
                  </a:lnTo>
                  <a:lnTo>
                    <a:pt x="6316" y="4124"/>
                  </a:lnTo>
                  <a:lnTo>
                    <a:pt x="6281" y="4110"/>
                  </a:lnTo>
                  <a:lnTo>
                    <a:pt x="6281" y="4096"/>
                  </a:lnTo>
                  <a:lnTo>
                    <a:pt x="6281" y="4075"/>
                  </a:lnTo>
                  <a:lnTo>
                    <a:pt x="6269" y="4061"/>
                  </a:lnTo>
                  <a:lnTo>
                    <a:pt x="6222" y="4054"/>
                  </a:lnTo>
                  <a:lnTo>
                    <a:pt x="6210" y="4061"/>
                  </a:lnTo>
                  <a:lnTo>
                    <a:pt x="6186" y="4068"/>
                  </a:lnTo>
                  <a:lnTo>
                    <a:pt x="6092" y="4089"/>
                  </a:lnTo>
                  <a:lnTo>
                    <a:pt x="6032" y="4110"/>
                  </a:lnTo>
                  <a:lnTo>
                    <a:pt x="5926" y="4172"/>
                  </a:lnTo>
                  <a:lnTo>
                    <a:pt x="5855" y="4227"/>
                  </a:lnTo>
                  <a:lnTo>
                    <a:pt x="5689" y="4427"/>
                  </a:lnTo>
                  <a:lnTo>
                    <a:pt x="5713" y="4455"/>
                  </a:lnTo>
                  <a:lnTo>
                    <a:pt x="5713" y="4483"/>
                  </a:lnTo>
                  <a:lnTo>
                    <a:pt x="5713" y="4538"/>
                  </a:lnTo>
                  <a:lnTo>
                    <a:pt x="5689" y="4538"/>
                  </a:lnTo>
                  <a:lnTo>
                    <a:pt x="5666" y="4531"/>
                  </a:lnTo>
                  <a:lnTo>
                    <a:pt x="5642" y="4524"/>
                  </a:lnTo>
                  <a:lnTo>
                    <a:pt x="5607" y="4524"/>
                  </a:lnTo>
                  <a:lnTo>
                    <a:pt x="5618" y="4510"/>
                  </a:lnTo>
                  <a:lnTo>
                    <a:pt x="5642" y="4490"/>
                  </a:lnTo>
                  <a:lnTo>
                    <a:pt x="5595" y="4455"/>
                  </a:lnTo>
                  <a:lnTo>
                    <a:pt x="5512" y="4420"/>
                  </a:lnTo>
                  <a:lnTo>
                    <a:pt x="5429" y="4414"/>
                  </a:lnTo>
                  <a:lnTo>
                    <a:pt x="5299" y="4455"/>
                  </a:lnTo>
                  <a:lnTo>
                    <a:pt x="5264" y="4462"/>
                  </a:lnTo>
                  <a:lnTo>
                    <a:pt x="5228" y="4469"/>
                  </a:lnTo>
                  <a:lnTo>
                    <a:pt x="5216" y="4503"/>
                  </a:lnTo>
                  <a:lnTo>
                    <a:pt x="5228" y="4531"/>
                  </a:lnTo>
                  <a:lnTo>
                    <a:pt x="5240" y="4572"/>
                  </a:lnTo>
                  <a:lnTo>
                    <a:pt x="5240" y="4600"/>
                  </a:lnTo>
                  <a:lnTo>
                    <a:pt x="5204" y="4614"/>
                  </a:lnTo>
                  <a:lnTo>
                    <a:pt x="5181" y="4628"/>
                  </a:lnTo>
                  <a:lnTo>
                    <a:pt x="5169" y="4641"/>
                  </a:lnTo>
                  <a:lnTo>
                    <a:pt x="5134" y="4662"/>
                  </a:lnTo>
                  <a:lnTo>
                    <a:pt x="5003" y="4724"/>
                  </a:lnTo>
                  <a:lnTo>
                    <a:pt x="4980" y="4759"/>
                  </a:lnTo>
                  <a:lnTo>
                    <a:pt x="4968" y="4807"/>
                  </a:lnTo>
                  <a:lnTo>
                    <a:pt x="4992" y="4856"/>
                  </a:lnTo>
                  <a:lnTo>
                    <a:pt x="5039" y="4890"/>
                  </a:lnTo>
                  <a:lnTo>
                    <a:pt x="5039" y="4938"/>
                  </a:lnTo>
                  <a:lnTo>
                    <a:pt x="5063" y="4973"/>
                  </a:lnTo>
                  <a:lnTo>
                    <a:pt x="5110" y="5028"/>
                  </a:lnTo>
                  <a:lnTo>
                    <a:pt x="5110" y="5049"/>
                  </a:lnTo>
                  <a:lnTo>
                    <a:pt x="5074" y="5063"/>
                  </a:lnTo>
                  <a:lnTo>
                    <a:pt x="5039" y="5090"/>
                  </a:lnTo>
                  <a:lnTo>
                    <a:pt x="5015" y="5118"/>
                  </a:lnTo>
                  <a:lnTo>
                    <a:pt x="5039" y="5153"/>
                  </a:lnTo>
                  <a:lnTo>
                    <a:pt x="5051" y="5146"/>
                  </a:lnTo>
                  <a:lnTo>
                    <a:pt x="5063" y="5139"/>
                  </a:lnTo>
                  <a:lnTo>
                    <a:pt x="5074" y="5139"/>
                  </a:lnTo>
                  <a:lnTo>
                    <a:pt x="5086" y="5125"/>
                  </a:lnTo>
                  <a:lnTo>
                    <a:pt x="5169" y="5139"/>
                  </a:lnTo>
                  <a:lnTo>
                    <a:pt x="5181" y="5159"/>
                  </a:lnTo>
                  <a:lnTo>
                    <a:pt x="5110" y="5215"/>
                  </a:lnTo>
                  <a:lnTo>
                    <a:pt x="5098" y="5242"/>
                  </a:lnTo>
                  <a:lnTo>
                    <a:pt x="5098" y="5270"/>
                  </a:lnTo>
                  <a:lnTo>
                    <a:pt x="5098" y="5311"/>
                  </a:lnTo>
                  <a:lnTo>
                    <a:pt x="5110" y="5353"/>
                  </a:lnTo>
                  <a:lnTo>
                    <a:pt x="5169" y="5436"/>
                  </a:lnTo>
                  <a:lnTo>
                    <a:pt x="5204" y="5477"/>
                  </a:lnTo>
                  <a:lnTo>
                    <a:pt x="5240" y="5491"/>
                  </a:lnTo>
                  <a:lnTo>
                    <a:pt x="5335" y="5422"/>
                  </a:lnTo>
                  <a:lnTo>
                    <a:pt x="5477" y="5353"/>
                  </a:lnTo>
                  <a:lnTo>
                    <a:pt x="5512" y="5367"/>
                  </a:lnTo>
                  <a:lnTo>
                    <a:pt x="5477" y="5394"/>
                  </a:lnTo>
                  <a:lnTo>
                    <a:pt x="5477" y="5436"/>
                  </a:lnTo>
                  <a:lnTo>
                    <a:pt x="5512" y="5519"/>
                  </a:lnTo>
                  <a:lnTo>
                    <a:pt x="5512" y="5608"/>
                  </a:lnTo>
                  <a:lnTo>
                    <a:pt x="5500" y="5636"/>
                  </a:lnTo>
                  <a:lnTo>
                    <a:pt x="5453" y="5677"/>
                  </a:lnTo>
                  <a:lnTo>
                    <a:pt x="5216" y="5843"/>
                  </a:lnTo>
                  <a:lnTo>
                    <a:pt x="5122" y="5933"/>
                  </a:lnTo>
                  <a:lnTo>
                    <a:pt x="5063" y="6030"/>
                  </a:lnTo>
                  <a:lnTo>
                    <a:pt x="5039" y="6030"/>
                  </a:lnTo>
                  <a:lnTo>
                    <a:pt x="5039" y="5968"/>
                  </a:lnTo>
                  <a:lnTo>
                    <a:pt x="5003" y="5968"/>
                  </a:lnTo>
                  <a:lnTo>
                    <a:pt x="4862" y="6209"/>
                  </a:lnTo>
                  <a:lnTo>
                    <a:pt x="4850" y="6264"/>
                  </a:lnTo>
                  <a:lnTo>
                    <a:pt x="4826" y="6271"/>
                  </a:lnTo>
                  <a:lnTo>
                    <a:pt x="4814" y="6278"/>
                  </a:lnTo>
                  <a:lnTo>
                    <a:pt x="4660" y="6430"/>
                  </a:lnTo>
                  <a:lnTo>
                    <a:pt x="4601" y="6506"/>
                  </a:lnTo>
                  <a:lnTo>
                    <a:pt x="4589" y="6596"/>
                  </a:lnTo>
                  <a:lnTo>
                    <a:pt x="4601" y="6624"/>
                  </a:lnTo>
                  <a:lnTo>
                    <a:pt x="4613" y="6651"/>
                  </a:lnTo>
                  <a:lnTo>
                    <a:pt x="4637" y="6679"/>
                  </a:lnTo>
                  <a:lnTo>
                    <a:pt x="4660" y="6700"/>
                  </a:lnTo>
                  <a:lnTo>
                    <a:pt x="4696" y="6713"/>
                  </a:lnTo>
                  <a:lnTo>
                    <a:pt x="4743" y="6734"/>
                  </a:lnTo>
                  <a:lnTo>
                    <a:pt x="4779" y="6755"/>
                  </a:lnTo>
                  <a:lnTo>
                    <a:pt x="4802" y="6776"/>
                  </a:lnTo>
                  <a:lnTo>
                    <a:pt x="4814" y="6782"/>
                  </a:lnTo>
                  <a:lnTo>
                    <a:pt x="4838" y="6782"/>
                  </a:lnTo>
                  <a:lnTo>
                    <a:pt x="4862" y="6782"/>
                  </a:lnTo>
                  <a:lnTo>
                    <a:pt x="4873" y="6782"/>
                  </a:lnTo>
                  <a:lnTo>
                    <a:pt x="4885" y="6796"/>
                  </a:lnTo>
                  <a:lnTo>
                    <a:pt x="4873" y="6817"/>
                  </a:lnTo>
                  <a:lnTo>
                    <a:pt x="4873" y="6831"/>
                  </a:lnTo>
                  <a:lnTo>
                    <a:pt x="4897" y="6852"/>
                  </a:lnTo>
                  <a:lnTo>
                    <a:pt x="4897" y="6865"/>
                  </a:lnTo>
                  <a:lnTo>
                    <a:pt x="4909" y="6879"/>
                  </a:lnTo>
                  <a:lnTo>
                    <a:pt x="4932" y="6893"/>
                  </a:lnTo>
                  <a:lnTo>
                    <a:pt x="5015" y="6907"/>
                  </a:lnTo>
                  <a:lnTo>
                    <a:pt x="5086" y="6893"/>
                  </a:lnTo>
                  <a:lnTo>
                    <a:pt x="5134" y="6872"/>
                  </a:lnTo>
                  <a:lnTo>
                    <a:pt x="5204" y="6865"/>
                  </a:lnTo>
                  <a:lnTo>
                    <a:pt x="5264" y="6865"/>
                  </a:lnTo>
                  <a:lnTo>
                    <a:pt x="5299" y="6886"/>
                  </a:lnTo>
                  <a:lnTo>
                    <a:pt x="5335" y="6900"/>
                  </a:lnTo>
                  <a:lnTo>
                    <a:pt x="5382" y="6921"/>
                  </a:lnTo>
                  <a:lnTo>
                    <a:pt x="5417" y="6927"/>
                  </a:lnTo>
                  <a:lnTo>
                    <a:pt x="5500" y="6934"/>
                  </a:lnTo>
                  <a:lnTo>
                    <a:pt x="5536" y="6934"/>
                  </a:lnTo>
                  <a:lnTo>
                    <a:pt x="5583" y="6976"/>
                  </a:lnTo>
                  <a:lnTo>
                    <a:pt x="5666" y="7079"/>
                  </a:lnTo>
                  <a:lnTo>
                    <a:pt x="5701" y="7107"/>
                  </a:lnTo>
                  <a:lnTo>
                    <a:pt x="5749" y="7114"/>
                  </a:lnTo>
                  <a:lnTo>
                    <a:pt x="5784" y="7121"/>
                  </a:lnTo>
                  <a:lnTo>
                    <a:pt x="5796" y="7142"/>
                  </a:lnTo>
                  <a:lnTo>
                    <a:pt x="5772" y="7169"/>
                  </a:lnTo>
                  <a:lnTo>
                    <a:pt x="5737" y="7169"/>
                  </a:lnTo>
                  <a:lnTo>
                    <a:pt x="5701" y="7162"/>
                  </a:lnTo>
                  <a:lnTo>
                    <a:pt x="5654" y="7162"/>
                  </a:lnTo>
                  <a:lnTo>
                    <a:pt x="5607" y="7183"/>
                  </a:lnTo>
                  <a:lnTo>
                    <a:pt x="5595" y="7162"/>
                  </a:lnTo>
                  <a:lnTo>
                    <a:pt x="5571" y="7142"/>
                  </a:lnTo>
                  <a:lnTo>
                    <a:pt x="5536" y="7135"/>
                  </a:lnTo>
                  <a:lnTo>
                    <a:pt x="5477" y="7135"/>
                  </a:lnTo>
                  <a:lnTo>
                    <a:pt x="5429" y="7148"/>
                  </a:lnTo>
                  <a:lnTo>
                    <a:pt x="5394" y="7169"/>
                  </a:lnTo>
                  <a:lnTo>
                    <a:pt x="5370" y="7190"/>
                  </a:lnTo>
                  <a:lnTo>
                    <a:pt x="5323" y="7218"/>
                  </a:lnTo>
                  <a:lnTo>
                    <a:pt x="5299" y="7218"/>
                  </a:lnTo>
                  <a:lnTo>
                    <a:pt x="5240" y="7224"/>
                  </a:lnTo>
                  <a:lnTo>
                    <a:pt x="5216" y="7231"/>
                  </a:lnTo>
                  <a:lnTo>
                    <a:pt x="5193" y="7245"/>
                  </a:lnTo>
                  <a:lnTo>
                    <a:pt x="5193" y="7252"/>
                  </a:lnTo>
                  <a:lnTo>
                    <a:pt x="5193" y="7266"/>
                  </a:lnTo>
                  <a:lnTo>
                    <a:pt x="5169" y="7335"/>
                  </a:lnTo>
                  <a:lnTo>
                    <a:pt x="5157" y="7356"/>
                  </a:lnTo>
                  <a:lnTo>
                    <a:pt x="5110" y="7369"/>
                  </a:lnTo>
                  <a:lnTo>
                    <a:pt x="5145" y="7383"/>
                  </a:lnTo>
                  <a:lnTo>
                    <a:pt x="5157" y="7383"/>
                  </a:lnTo>
                  <a:lnTo>
                    <a:pt x="5181" y="7376"/>
                  </a:lnTo>
                  <a:lnTo>
                    <a:pt x="5193" y="7369"/>
                  </a:lnTo>
                  <a:lnTo>
                    <a:pt x="5216" y="7369"/>
                  </a:lnTo>
                  <a:lnTo>
                    <a:pt x="5216" y="7404"/>
                  </a:lnTo>
                  <a:lnTo>
                    <a:pt x="5204" y="7432"/>
                  </a:lnTo>
                  <a:lnTo>
                    <a:pt x="5169" y="7439"/>
                  </a:lnTo>
                  <a:lnTo>
                    <a:pt x="5110" y="7432"/>
                  </a:lnTo>
                  <a:lnTo>
                    <a:pt x="5110" y="7521"/>
                  </a:lnTo>
                  <a:lnTo>
                    <a:pt x="5086" y="7563"/>
                  </a:lnTo>
                  <a:lnTo>
                    <a:pt x="5051" y="7584"/>
                  </a:lnTo>
                  <a:lnTo>
                    <a:pt x="5027" y="7604"/>
                  </a:lnTo>
                  <a:lnTo>
                    <a:pt x="5039" y="7653"/>
                  </a:lnTo>
                  <a:lnTo>
                    <a:pt x="5039" y="7701"/>
                  </a:lnTo>
                  <a:lnTo>
                    <a:pt x="4980" y="7722"/>
                  </a:lnTo>
                  <a:lnTo>
                    <a:pt x="5027" y="7784"/>
                  </a:lnTo>
                  <a:lnTo>
                    <a:pt x="5063" y="7860"/>
                  </a:lnTo>
                  <a:lnTo>
                    <a:pt x="5086" y="7936"/>
                  </a:lnTo>
                  <a:lnTo>
                    <a:pt x="5063" y="8274"/>
                  </a:lnTo>
                  <a:lnTo>
                    <a:pt x="5039" y="8309"/>
                  </a:lnTo>
                  <a:lnTo>
                    <a:pt x="4992" y="8599"/>
                  </a:lnTo>
                  <a:lnTo>
                    <a:pt x="4956" y="8689"/>
                  </a:lnTo>
                  <a:lnTo>
                    <a:pt x="4944" y="8682"/>
                  </a:lnTo>
                  <a:lnTo>
                    <a:pt x="4897" y="8675"/>
                  </a:lnTo>
                  <a:lnTo>
                    <a:pt x="4873" y="8675"/>
                  </a:lnTo>
                  <a:lnTo>
                    <a:pt x="4850" y="8744"/>
                  </a:lnTo>
                  <a:lnTo>
                    <a:pt x="4696" y="8861"/>
                  </a:lnTo>
                  <a:lnTo>
                    <a:pt x="4649" y="8930"/>
                  </a:lnTo>
                  <a:lnTo>
                    <a:pt x="4672" y="8930"/>
                  </a:lnTo>
                  <a:lnTo>
                    <a:pt x="4708" y="8896"/>
                  </a:lnTo>
                  <a:lnTo>
                    <a:pt x="4755" y="8861"/>
                  </a:lnTo>
                  <a:lnTo>
                    <a:pt x="4814" y="8834"/>
                  </a:lnTo>
                  <a:lnTo>
                    <a:pt x="4909" y="8827"/>
                  </a:lnTo>
                  <a:lnTo>
                    <a:pt x="4897" y="8854"/>
                  </a:lnTo>
                  <a:lnTo>
                    <a:pt x="4885" y="8889"/>
                  </a:lnTo>
                  <a:lnTo>
                    <a:pt x="4873" y="8923"/>
                  </a:lnTo>
                  <a:lnTo>
                    <a:pt x="4791" y="8951"/>
                  </a:lnTo>
                  <a:lnTo>
                    <a:pt x="4779" y="8986"/>
                  </a:lnTo>
                  <a:lnTo>
                    <a:pt x="4779" y="9020"/>
                  </a:lnTo>
                  <a:lnTo>
                    <a:pt x="4802" y="9041"/>
                  </a:lnTo>
                  <a:lnTo>
                    <a:pt x="4826" y="9027"/>
                  </a:lnTo>
                  <a:lnTo>
                    <a:pt x="4850" y="9013"/>
                  </a:lnTo>
                  <a:lnTo>
                    <a:pt x="4862" y="8999"/>
                  </a:lnTo>
                  <a:lnTo>
                    <a:pt x="4873" y="8979"/>
                  </a:lnTo>
                  <a:lnTo>
                    <a:pt x="4885" y="9283"/>
                  </a:lnTo>
                  <a:lnTo>
                    <a:pt x="4921" y="9393"/>
                  </a:lnTo>
                  <a:lnTo>
                    <a:pt x="4932" y="9455"/>
                  </a:lnTo>
                  <a:lnTo>
                    <a:pt x="4850" y="9441"/>
                  </a:lnTo>
                  <a:lnTo>
                    <a:pt x="4850" y="9455"/>
                  </a:lnTo>
                  <a:lnTo>
                    <a:pt x="4944" y="9476"/>
                  </a:lnTo>
                  <a:lnTo>
                    <a:pt x="4980" y="9510"/>
                  </a:lnTo>
                  <a:lnTo>
                    <a:pt x="5003" y="9607"/>
                  </a:lnTo>
                  <a:lnTo>
                    <a:pt x="5027" y="9642"/>
                  </a:lnTo>
                  <a:lnTo>
                    <a:pt x="5134" y="9731"/>
                  </a:lnTo>
                  <a:lnTo>
                    <a:pt x="5003" y="9870"/>
                  </a:lnTo>
                  <a:lnTo>
                    <a:pt x="4944" y="9904"/>
                  </a:lnTo>
                  <a:lnTo>
                    <a:pt x="4885" y="9911"/>
                  </a:lnTo>
                  <a:lnTo>
                    <a:pt x="4566" y="9918"/>
                  </a:lnTo>
                  <a:lnTo>
                    <a:pt x="4637" y="9966"/>
                  </a:lnTo>
                  <a:lnTo>
                    <a:pt x="4637" y="9966"/>
                  </a:lnTo>
                  <a:lnTo>
                    <a:pt x="4625" y="9966"/>
                  </a:lnTo>
                  <a:lnTo>
                    <a:pt x="4601" y="10001"/>
                  </a:lnTo>
                  <a:lnTo>
                    <a:pt x="4601" y="10063"/>
                  </a:lnTo>
                  <a:lnTo>
                    <a:pt x="4589" y="10084"/>
                  </a:lnTo>
                  <a:lnTo>
                    <a:pt x="4578" y="10098"/>
                  </a:lnTo>
                  <a:lnTo>
                    <a:pt x="4542" y="10118"/>
                  </a:lnTo>
                  <a:lnTo>
                    <a:pt x="4507" y="10132"/>
                  </a:lnTo>
                  <a:lnTo>
                    <a:pt x="4483" y="10139"/>
                  </a:lnTo>
                  <a:lnTo>
                    <a:pt x="4448" y="10125"/>
                  </a:lnTo>
                  <a:lnTo>
                    <a:pt x="4436" y="10118"/>
                  </a:lnTo>
                  <a:lnTo>
                    <a:pt x="4412" y="10111"/>
                  </a:lnTo>
                  <a:lnTo>
                    <a:pt x="4329" y="10098"/>
                  </a:lnTo>
                  <a:lnTo>
                    <a:pt x="4294" y="10098"/>
                  </a:lnTo>
                  <a:lnTo>
                    <a:pt x="4258" y="10098"/>
                  </a:lnTo>
                  <a:lnTo>
                    <a:pt x="4187" y="10132"/>
                  </a:lnTo>
                  <a:lnTo>
                    <a:pt x="4140" y="10139"/>
                  </a:lnTo>
                  <a:lnTo>
                    <a:pt x="3974" y="10236"/>
                  </a:lnTo>
                  <a:lnTo>
                    <a:pt x="3927" y="10270"/>
                  </a:lnTo>
                  <a:lnTo>
                    <a:pt x="3915" y="10277"/>
                  </a:lnTo>
                  <a:lnTo>
                    <a:pt x="3844" y="10277"/>
                  </a:lnTo>
                  <a:lnTo>
                    <a:pt x="3762" y="10284"/>
                  </a:lnTo>
                  <a:lnTo>
                    <a:pt x="3726" y="10284"/>
                  </a:lnTo>
                  <a:lnTo>
                    <a:pt x="3691" y="10277"/>
                  </a:lnTo>
                  <a:lnTo>
                    <a:pt x="3667" y="10263"/>
                  </a:lnTo>
                  <a:lnTo>
                    <a:pt x="3632" y="10236"/>
                  </a:lnTo>
                  <a:lnTo>
                    <a:pt x="3608" y="10229"/>
                  </a:lnTo>
                  <a:lnTo>
                    <a:pt x="3584" y="10229"/>
                  </a:lnTo>
                  <a:lnTo>
                    <a:pt x="3537" y="10236"/>
                  </a:lnTo>
                  <a:lnTo>
                    <a:pt x="3490" y="10236"/>
                  </a:lnTo>
                  <a:lnTo>
                    <a:pt x="3454" y="10249"/>
                  </a:lnTo>
                  <a:lnTo>
                    <a:pt x="3407" y="10270"/>
                  </a:lnTo>
                  <a:lnTo>
                    <a:pt x="3253" y="10415"/>
                  </a:lnTo>
                  <a:lnTo>
                    <a:pt x="3158" y="10443"/>
                  </a:lnTo>
                  <a:lnTo>
                    <a:pt x="3028" y="10436"/>
                  </a:lnTo>
                  <a:lnTo>
                    <a:pt x="2981" y="10443"/>
                  </a:lnTo>
                  <a:lnTo>
                    <a:pt x="2981" y="10450"/>
                  </a:lnTo>
                  <a:lnTo>
                    <a:pt x="2969" y="10457"/>
                  </a:lnTo>
                  <a:lnTo>
                    <a:pt x="2957" y="10464"/>
                  </a:lnTo>
                  <a:lnTo>
                    <a:pt x="2922" y="10477"/>
                  </a:lnTo>
                  <a:lnTo>
                    <a:pt x="2875" y="10484"/>
                  </a:lnTo>
                  <a:lnTo>
                    <a:pt x="2744" y="10519"/>
                  </a:lnTo>
                  <a:lnTo>
                    <a:pt x="2674" y="10519"/>
                  </a:lnTo>
                  <a:lnTo>
                    <a:pt x="2626" y="10512"/>
                  </a:lnTo>
                  <a:lnTo>
                    <a:pt x="2508" y="10443"/>
                  </a:lnTo>
                  <a:lnTo>
                    <a:pt x="2437" y="10408"/>
                  </a:lnTo>
                  <a:lnTo>
                    <a:pt x="2378" y="10381"/>
                  </a:lnTo>
                  <a:lnTo>
                    <a:pt x="2342" y="10367"/>
                  </a:lnTo>
                  <a:lnTo>
                    <a:pt x="2295" y="10367"/>
                  </a:lnTo>
                  <a:lnTo>
                    <a:pt x="2106" y="10394"/>
                  </a:lnTo>
                  <a:lnTo>
                    <a:pt x="2059" y="10394"/>
                  </a:lnTo>
                  <a:lnTo>
                    <a:pt x="2035" y="10381"/>
                  </a:lnTo>
                  <a:lnTo>
                    <a:pt x="2035" y="10374"/>
                  </a:lnTo>
                  <a:lnTo>
                    <a:pt x="2023" y="10353"/>
                  </a:lnTo>
                  <a:lnTo>
                    <a:pt x="2011" y="10332"/>
                  </a:lnTo>
                  <a:lnTo>
                    <a:pt x="1928" y="10263"/>
                  </a:lnTo>
                  <a:lnTo>
                    <a:pt x="1834" y="10201"/>
                  </a:lnTo>
                  <a:lnTo>
                    <a:pt x="1739" y="10173"/>
                  </a:lnTo>
                  <a:lnTo>
                    <a:pt x="1645" y="10160"/>
                  </a:lnTo>
                  <a:lnTo>
                    <a:pt x="1538" y="10104"/>
                  </a:lnTo>
                  <a:lnTo>
                    <a:pt x="1538" y="10091"/>
                  </a:lnTo>
                  <a:lnTo>
                    <a:pt x="1515" y="10063"/>
                  </a:lnTo>
                  <a:lnTo>
                    <a:pt x="1574" y="10022"/>
                  </a:lnTo>
                  <a:lnTo>
                    <a:pt x="1739" y="9980"/>
                  </a:lnTo>
                  <a:lnTo>
                    <a:pt x="1751" y="9918"/>
                  </a:lnTo>
                  <a:lnTo>
                    <a:pt x="1727" y="9814"/>
                  </a:lnTo>
                  <a:lnTo>
                    <a:pt x="1739" y="9794"/>
                  </a:lnTo>
                  <a:lnTo>
                    <a:pt x="1751" y="9780"/>
                  </a:lnTo>
                  <a:lnTo>
                    <a:pt x="1787" y="9766"/>
                  </a:lnTo>
                  <a:lnTo>
                    <a:pt x="1822" y="9745"/>
                  </a:lnTo>
                  <a:lnTo>
                    <a:pt x="1857" y="9718"/>
                  </a:lnTo>
                  <a:lnTo>
                    <a:pt x="1928" y="9649"/>
                  </a:lnTo>
                  <a:lnTo>
                    <a:pt x="1928" y="9635"/>
                  </a:lnTo>
                  <a:lnTo>
                    <a:pt x="1928" y="9628"/>
                  </a:lnTo>
                  <a:lnTo>
                    <a:pt x="1905" y="9628"/>
                  </a:lnTo>
                  <a:lnTo>
                    <a:pt x="1869" y="9635"/>
                  </a:lnTo>
                  <a:lnTo>
                    <a:pt x="1834" y="9628"/>
                  </a:lnTo>
                  <a:lnTo>
                    <a:pt x="1763" y="9621"/>
                  </a:lnTo>
                  <a:lnTo>
                    <a:pt x="1727" y="9614"/>
                  </a:lnTo>
                  <a:lnTo>
                    <a:pt x="1692" y="9607"/>
                  </a:lnTo>
                  <a:lnTo>
                    <a:pt x="1656" y="9600"/>
                  </a:lnTo>
                  <a:lnTo>
                    <a:pt x="1633" y="9593"/>
                  </a:lnTo>
                  <a:lnTo>
                    <a:pt x="1585" y="9566"/>
                  </a:lnTo>
                  <a:lnTo>
                    <a:pt x="1526" y="9462"/>
                  </a:lnTo>
                  <a:lnTo>
                    <a:pt x="1538" y="9421"/>
                  </a:lnTo>
                  <a:lnTo>
                    <a:pt x="1562" y="9386"/>
                  </a:lnTo>
                  <a:lnTo>
                    <a:pt x="1562" y="9359"/>
                  </a:lnTo>
                  <a:lnTo>
                    <a:pt x="1503" y="9241"/>
                  </a:lnTo>
                  <a:lnTo>
                    <a:pt x="1467" y="9207"/>
                  </a:lnTo>
                  <a:lnTo>
                    <a:pt x="1266" y="9103"/>
                  </a:lnTo>
                  <a:lnTo>
                    <a:pt x="1172" y="9062"/>
                  </a:lnTo>
                  <a:lnTo>
                    <a:pt x="1053" y="8992"/>
                  </a:lnTo>
                  <a:lnTo>
                    <a:pt x="994" y="8944"/>
                  </a:lnTo>
                  <a:lnTo>
                    <a:pt x="1006" y="8910"/>
                  </a:lnTo>
                  <a:lnTo>
                    <a:pt x="1030" y="8882"/>
                  </a:lnTo>
                  <a:lnTo>
                    <a:pt x="1030" y="8861"/>
                  </a:lnTo>
                  <a:lnTo>
                    <a:pt x="1006" y="8827"/>
                  </a:lnTo>
                  <a:lnTo>
                    <a:pt x="982" y="8799"/>
                  </a:lnTo>
                  <a:lnTo>
                    <a:pt x="947" y="8778"/>
                  </a:lnTo>
                  <a:lnTo>
                    <a:pt x="639" y="8620"/>
                  </a:lnTo>
                  <a:lnTo>
                    <a:pt x="486" y="8516"/>
                  </a:lnTo>
                  <a:lnTo>
                    <a:pt x="474" y="8502"/>
                  </a:lnTo>
                  <a:lnTo>
                    <a:pt x="379" y="8336"/>
                  </a:lnTo>
                  <a:lnTo>
                    <a:pt x="344" y="8309"/>
                  </a:lnTo>
                  <a:lnTo>
                    <a:pt x="285" y="8267"/>
                  </a:lnTo>
                  <a:lnTo>
                    <a:pt x="237" y="8254"/>
                  </a:lnTo>
                  <a:lnTo>
                    <a:pt x="131" y="8191"/>
                  </a:lnTo>
                  <a:lnTo>
                    <a:pt x="131" y="8081"/>
                  </a:lnTo>
                  <a:lnTo>
                    <a:pt x="178" y="8026"/>
                  </a:lnTo>
                  <a:lnTo>
                    <a:pt x="178" y="7957"/>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4"/>
            <p:cNvSpPr/>
            <p:nvPr/>
          </p:nvSpPr>
          <p:spPr>
            <a:xfrm flipH="1">
              <a:off x="4295487" y="1504881"/>
              <a:ext cx="283750" cy="687334"/>
            </a:xfrm>
            <a:custGeom>
              <a:avLst/>
              <a:gdLst/>
              <a:ahLst/>
              <a:cxnLst/>
              <a:rect l="l" t="t" r="r" b="b"/>
              <a:pathLst>
                <a:path w="4661" h="7211" extrusionOk="0">
                  <a:moveTo>
                    <a:pt x="0" y="995"/>
                  </a:moveTo>
                  <a:lnTo>
                    <a:pt x="0" y="995"/>
                  </a:lnTo>
                  <a:lnTo>
                    <a:pt x="95" y="1009"/>
                  </a:lnTo>
                  <a:lnTo>
                    <a:pt x="237" y="1043"/>
                  </a:lnTo>
                  <a:lnTo>
                    <a:pt x="296" y="1050"/>
                  </a:lnTo>
                  <a:lnTo>
                    <a:pt x="367" y="1057"/>
                  </a:lnTo>
                  <a:lnTo>
                    <a:pt x="438" y="1057"/>
                  </a:lnTo>
                  <a:lnTo>
                    <a:pt x="497" y="1050"/>
                  </a:lnTo>
                  <a:lnTo>
                    <a:pt x="556" y="1037"/>
                  </a:lnTo>
                  <a:lnTo>
                    <a:pt x="615" y="1023"/>
                  </a:lnTo>
                  <a:lnTo>
                    <a:pt x="698" y="1030"/>
                  </a:lnTo>
                  <a:lnTo>
                    <a:pt x="757" y="1050"/>
                  </a:lnTo>
                  <a:lnTo>
                    <a:pt x="817" y="1057"/>
                  </a:lnTo>
                  <a:lnTo>
                    <a:pt x="852" y="1050"/>
                  </a:lnTo>
                  <a:lnTo>
                    <a:pt x="876" y="1009"/>
                  </a:lnTo>
                  <a:lnTo>
                    <a:pt x="899" y="974"/>
                  </a:lnTo>
                  <a:lnTo>
                    <a:pt x="947" y="947"/>
                  </a:lnTo>
                  <a:lnTo>
                    <a:pt x="1018" y="933"/>
                  </a:lnTo>
                  <a:lnTo>
                    <a:pt x="994" y="905"/>
                  </a:lnTo>
                  <a:lnTo>
                    <a:pt x="970" y="885"/>
                  </a:lnTo>
                  <a:lnTo>
                    <a:pt x="923" y="871"/>
                  </a:lnTo>
                  <a:lnTo>
                    <a:pt x="852" y="788"/>
                  </a:lnTo>
                  <a:lnTo>
                    <a:pt x="805" y="774"/>
                  </a:lnTo>
                  <a:lnTo>
                    <a:pt x="757" y="691"/>
                  </a:lnTo>
                  <a:lnTo>
                    <a:pt x="698" y="657"/>
                  </a:lnTo>
                  <a:lnTo>
                    <a:pt x="675" y="601"/>
                  </a:lnTo>
                  <a:lnTo>
                    <a:pt x="651" y="574"/>
                  </a:lnTo>
                  <a:lnTo>
                    <a:pt x="604" y="539"/>
                  </a:lnTo>
                  <a:lnTo>
                    <a:pt x="651" y="505"/>
                  </a:lnTo>
                  <a:lnTo>
                    <a:pt x="793" y="429"/>
                  </a:lnTo>
                  <a:lnTo>
                    <a:pt x="947" y="374"/>
                  </a:lnTo>
                  <a:lnTo>
                    <a:pt x="1065" y="360"/>
                  </a:lnTo>
                  <a:lnTo>
                    <a:pt x="1171" y="325"/>
                  </a:lnTo>
                  <a:lnTo>
                    <a:pt x="1278" y="304"/>
                  </a:lnTo>
                  <a:lnTo>
                    <a:pt x="1301" y="270"/>
                  </a:lnTo>
                  <a:lnTo>
                    <a:pt x="1301" y="242"/>
                  </a:lnTo>
                  <a:lnTo>
                    <a:pt x="1278" y="215"/>
                  </a:lnTo>
                  <a:lnTo>
                    <a:pt x="1278" y="187"/>
                  </a:lnTo>
                  <a:lnTo>
                    <a:pt x="1290" y="132"/>
                  </a:lnTo>
                  <a:lnTo>
                    <a:pt x="1313" y="90"/>
                  </a:lnTo>
                  <a:lnTo>
                    <a:pt x="1361" y="56"/>
                  </a:lnTo>
                  <a:lnTo>
                    <a:pt x="1408" y="35"/>
                  </a:lnTo>
                  <a:lnTo>
                    <a:pt x="1479" y="35"/>
                  </a:lnTo>
                  <a:lnTo>
                    <a:pt x="1609" y="21"/>
                  </a:lnTo>
                  <a:lnTo>
                    <a:pt x="1715" y="14"/>
                  </a:lnTo>
                  <a:lnTo>
                    <a:pt x="1798" y="7"/>
                  </a:lnTo>
                  <a:lnTo>
                    <a:pt x="2047" y="1"/>
                  </a:lnTo>
                  <a:lnTo>
                    <a:pt x="2638" y="49"/>
                  </a:lnTo>
                  <a:lnTo>
                    <a:pt x="2638" y="70"/>
                  </a:lnTo>
                  <a:lnTo>
                    <a:pt x="2768" y="180"/>
                  </a:lnTo>
                  <a:lnTo>
                    <a:pt x="2792" y="215"/>
                  </a:lnTo>
                  <a:lnTo>
                    <a:pt x="2756" y="228"/>
                  </a:lnTo>
                  <a:lnTo>
                    <a:pt x="2697" y="222"/>
                  </a:lnTo>
                  <a:lnTo>
                    <a:pt x="2638" y="228"/>
                  </a:lnTo>
                  <a:lnTo>
                    <a:pt x="2579" y="235"/>
                  </a:lnTo>
                  <a:lnTo>
                    <a:pt x="2520" y="249"/>
                  </a:lnTo>
                  <a:lnTo>
                    <a:pt x="2472" y="277"/>
                  </a:lnTo>
                  <a:lnTo>
                    <a:pt x="2472" y="311"/>
                  </a:lnTo>
                  <a:lnTo>
                    <a:pt x="2520" y="353"/>
                  </a:lnTo>
                  <a:lnTo>
                    <a:pt x="2567" y="380"/>
                  </a:lnTo>
                  <a:lnTo>
                    <a:pt x="2673" y="491"/>
                  </a:lnTo>
                  <a:lnTo>
                    <a:pt x="2638" y="532"/>
                  </a:lnTo>
                  <a:lnTo>
                    <a:pt x="2614" y="567"/>
                  </a:lnTo>
                  <a:lnTo>
                    <a:pt x="2591" y="650"/>
                  </a:lnTo>
                  <a:lnTo>
                    <a:pt x="2591" y="684"/>
                  </a:lnTo>
                  <a:lnTo>
                    <a:pt x="2602" y="719"/>
                  </a:lnTo>
                  <a:lnTo>
                    <a:pt x="2591" y="740"/>
                  </a:lnTo>
                  <a:lnTo>
                    <a:pt x="2567" y="753"/>
                  </a:lnTo>
                  <a:lnTo>
                    <a:pt x="2531" y="767"/>
                  </a:lnTo>
                  <a:lnTo>
                    <a:pt x="2508" y="781"/>
                  </a:lnTo>
                  <a:lnTo>
                    <a:pt x="2508" y="802"/>
                  </a:lnTo>
                  <a:lnTo>
                    <a:pt x="2531" y="822"/>
                  </a:lnTo>
                  <a:lnTo>
                    <a:pt x="2614" y="850"/>
                  </a:lnTo>
                  <a:lnTo>
                    <a:pt x="2732" y="871"/>
                  </a:lnTo>
                  <a:lnTo>
                    <a:pt x="2756" y="878"/>
                  </a:lnTo>
                  <a:lnTo>
                    <a:pt x="2768" y="892"/>
                  </a:lnTo>
                  <a:lnTo>
                    <a:pt x="2792" y="933"/>
                  </a:lnTo>
                  <a:lnTo>
                    <a:pt x="2827" y="947"/>
                  </a:lnTo>
                  <a:lnTo>
                    <a:pt x="2874" y="954"/>
                  </a:lnTo>
                  <a:lnTo>
                    <a:pt x="2922" y="954"/>
                  </a:lnTo>
                  <a:lnTo>
                    <a:pt x="2969" y="961"/>
                  </a:lnTo>
                  <a:lnTo>
                    <a:pt x="3016" y="995"/>
                  </a:lnTo>
                  <a:lnTo>
                    <a:pt x="3075" y="1016"/>
                  </a:lnTo>
                  <a:lnTo>
                    <a:pt x="3123" y="1023"/>
                  </a:lnTo>
                  <a:lnTo>
                    <a:pt x="3265" y="1078"/>
                  </a:lnTo>
                  <a:lnTo>
                    <a:pt x="3407" y="1106"/>
                  </a:lnTo>
                  <a:lnTo>
                    <a:pt x="3454" y="1106"/>
                  </a:lnTo>
                  <a:lnTo>
                    <a:pt x="3478" y="1099"/>
                  </a:lnTo>
                  <a:lnTo>
                    <a:pt x="3513" y="1099"/>
                  </a:lnTo>
                  <a:lnTo>
                    <a:pt x="3549" y="1099"/>
                  </a:lnTo>
                  <a:lnTo>
                    <a:pt x="3596" y="1106"/>
                  </a:lnTo>
                  <a:lnTo>
                    <a:pt x="3738" y="1119"/>
                  </a:lnTo>
                  <a:lnTo>
                    <a:pt x="3785" y="1133"/>
                  </a:lnTo>
                  <a:lnTo>
                    <a:pt x="3832" y="1154"/>
                  </a:lnTo>
                  <a:lnTo>
                    <a:pt x="3915" y="1202"/>
                  </a:lnTo>
                  <a:lnTo>
                    <a:pt x="3939" y="1244"/>
                  </a:lnTo>
                  <a:lnTo>
                    <a:pt x="3974" y="1299"/>
                  </a:lnTo>
                  <a:lnTo>
                    <a:pt x="4010" y="1334"/>
                  </a:lnTo>
                  <a:lnTo>
                    <a:pt x="4128" y="1403"/>
                  </a:lnTo>
                  <a:lnTo>
                    <a:pt x="4187" y="1458"/>
                  </a:lnTo>
                  <a:lnTo>
                    <a:pt x="4235" y="1479"/>
                  </a:lnTo>
                  <a:lnTo>
                    <a:pt x="4270" y="1527"/>
                  </a:lnTo>
                  <a:lnTo>
                    <a:pt x="4341" y="1582"/>
                  </a:lnTo>
                  <a:lnTo>
                    <a:pt x="4365" y="1693"/>
                  </a:lnTo>
                  <a:lnTo>
                    <a:pt x="4388" y="1762"/>
                  </a:lnTo>
                  <a:lnTo>
                    <a:pt x="4412" y="1789"/>
                  </a:lnTo>
                  <a:lnTo>
                    <a:pt x="4400" y="1817"/>
                  </a:lnTo>
                  <a:lnTo>
                    <a:pt x="4400" y="1845"/>
                  </a:lnTo>
                  <a:lnTo>
                    <a:pt x="4270" y="1969"/>
                  </a:lnTo>
                  <a:lnTo>
                    <a:pt x="4175" y="2059"/>
                  </a:lnTo>
                  <a:lnTo>
                    <a:pt x="4128" y="2086"/>
                  </a:lnTo>
                  <a:lnTo>
                    <a:pt x="4081" y="2107"/>
                  </a:lnTo>
                  <a:lnTo>
                    <a:pt x="4022" y="2128"/>
                  </a:lnTo>
                  <a:lnTo>
                    <a:pt x="3962" y="2155"/>
                  </a:lnTo>
                  <a:lnTo>
                    <a:pt x="3738" y="2335"/>
                  </a:lnTo>
                  <a:lnTo>
                    <a:pt x="3702" y="2349"/>
                  </a:lnTo>
                  <a:lnTo>
                    <a:pt x="3537" y="2445"/>
                  </a:lnTo>
                  <a:lnTo>
                    <a:pt x="3525" y="2501"/>
                  </a:lnTo>
                  <a:lnTo>
                    <a:pt x="3513" y="2521"/>
                  </a:lnTo>
                  <a:lnTo>
                    <a:pt x="3537" y="2556"/>
                  </a:lnTo>
                  <a:lnTo>
                    <a:pt x="3442" y="2660"/>
                  </a:lnTo>
                  <a:lnTo>
                    <a:pt x="3312" y="2881"/>
                  </a:lnTo>
                  <a:lnTo>
                    <a:pt x="3383" y="2922"/>
                  </a:lnTo>
                  <a:lnTo>
                    <a:pt x="3407" y="2908"/>
                  </a:lnTo>
                  <a:lnTo>
                    <a:pt x="3407" y="2894"/>
                  </a:lnTo>
                  <a:lnTo>
                    <a:pt x="3430" y="2881"/>
                  </a:lnTo>
                  <a:lnTo>
                    <a:pt x="3454" y="2874"/>
                  </a:lnTo>
                  <a:lnTo>
                    <a:pt x="3478" y="2881"/>
                  </a:lnTo>
                  <a:lnTo>
                    <a:pt x="3631" y="2936"/>
                  </a:lnTo>
                  <a:lnTo>
                    <a:pt x="3667" y="2943"/>
                  </a:lnTo>
                  <a:lnTo>
                    <a:pt x="3714" y="2943"/>
                  </a:lnTo>
                  <a:lnTo>
                    <a:pt x="3738" y="2936"/>
                  </a:lnTo>
                  <a:lnTo>
                    <a:pt x="3880" y="2936"/>
                  </a:lnTo>
                  <a:lnTo>
                    <a:pt x="3915" y="2929"/>
                  </a:lnTo>
                  <a:lnTo>
                    <a:pt x="3962" y="2908"/>
                  </a:lnTo>
                  <a:lnTo>
                    <a:pt x="3998" y="2901"/>
                  </a:lnTo>
                  <a:lnTo>
                    <a:pt x="4057" y="2901"/>
                  </a:lnTo>
                  <a:lnTo>
                    <a:pt x="4104" y="2894"/>
                  </a:lnTo>
                  <a:lnTo>
                    <a:pt x="4128" y="2887"/>
                  </a:lnTo>
                  <a:lnTo>
                    <a:pt x="4164" y="2887"/>
                  </a:lnTo>
                  <a:lnTo>
                    <a:pt x="4246" y="2894"/>
                  </a:lnTo>
                  <a:lnTo>
                    <a:pt x="4305" y="2908"/>
                  </a:lnTo>
                  <a:lnTo>
                    <a:pt x="4365" y="2929"/>
                  </a:lnTo>
                  <a:lnTo>
                    <a:pt x="4554" y="3053"/>
                  </a:lnTo>
                  <a:lnTo>
                    <a:pt x="4660" y="3102"/>
                  </a:lnTo>
                  <a:lnTo>
                    <a:pt x="4459" y="3171"/>
                  </a:lnTo>
                  <a:lnTo>
                    <a:pt x="4294" y="3267"/>
                  </a:lnTo>
                  <a:lnTo>
                    <a:pt x="4211" y="3288"/>
                  </a:lnTo>
                  <a:lnTo>
                    <a:pt x="4152" y="3329"/>
                  </a:lnTo>
                  <a:lnTo>
                    <a:pt x="4116" y="3454"/>
                  </a:lnTo>
                  <a:lnTo>
                    <a:pt x="4081" y="3502"/>
                  </a:lnTo>
                  <a:lnTo>
                    <a:pt x="4045" y="3516"/>
                  </a:lnTo>
                  <a:lnTo>
                    <a:pt x="4010" y="3530"/>
                  </a:lnTo>
                  <a:lnTo>
                    <a:pt x="3986" y="3544"/>
                  </a:lnTo>
                  <a:lnTo>
                    <a:pt x="3974" y="3564"/>
                  </a:lnTo>
                  <a:lnTo>
                    <a:pt x="3962" y="3640"/>
                  </a:lnTo>
                  <a:lnTo>
                    <a:pt x="3962" y="3661"/>
                  </a:lnTo>
                  <a:lnTo>
                    <a:pt x="3951" y="3682"/>
                  </a:lnTo>
                  <a:lnTo>
                    <a:pt x="3962" y="3689"/>
                  </a:lnTo>
                  <a:lnTo>
                    <a:pt x="3962" y="3702"/>
                  </a:lnTo>
                  <a:lnTo>
                    <a:pt x="3986" y="3709"/>
                  </a:lnTo>
                  <a:lnTo>
                    <a:pt x="3998" y="3723"/>
                  </a:lnTo>
                  <a:lnTo>
                    <a:pt x="3998" y="3730"/>
                  </a:lnTo>
                  <a:lnTo>
                    <a:pt x="3998" y="3744"/>
                  </a:lnTo>
                  <a:lnTo>
                    <a:pt x="3998" y="3758"/>
                  </a:lnTo>
                  <a:lnTo>
                    <a:pt x="3986" y="3771"/>
                  </a:lnTo>
                  <a:lnTo>
                    <a:pt x="3962" y="3785"/>
                  </a:lnTo>
                  <a:lnTo>
                    <a:pt x="3915" y="3799"/>
                  </a:lnTo>
                  <a:lnTo>
                    <a:pt x="3773" y="3820"/>
                  </a:lnTo>
                  <a:lnTo>
                    <a:pt x="3738" y="3813"/>
                  </a:lnTo>
                  <a:lnTo>
                    <a:pt x="3702" y="3813"/>
                  </a:lnTo>
                  <a:lnTo>
                    <a:pt x="3679" y="3813"/>
                  </a:lnTo>
                  <a:lnTo>
                    <a:pt x="3655" y="3827"/>
                  </a:lnTo>
                  <a:lnTo>
                    <a:pt x="3655" y="3868"/>
                  </a:lnTo>
                  <a:lnTo>
                    <a:pt x="3631" y="3916"/>
                  </a:lnTo>
                  <a:lnTo>
                    <a:pt x="3584" y="3965"/>
                  </a:lnTo>
                  <a:lnTo>
                    <a:pt x="3478" y="4027"/>
                  </a:lnTo>
                  <a:lnTo>
                    <a:pt x="3383" y="4103"/>
                  </a:lnTo>
                  <a:lnTo>
                    <a:pt x="3466" y="4193"/>
                  </a:lnTo>
                  <a:lnTo>
                    <a:pt x="3513" y="4255"/>
                  </a:lnTo>
                  <a:lnTo>
                    <a:pt x="3549" y="4296"/>
                  </a:lnTo>
                  <a:lnTo>
                    <a:pt x="3643" y="4483"/>
                  </a:lnTo>
                  <a:lnTo>
                    <a:pt x="3584" y="4531"/>
                  </a:lnTo>
                  <a:lnTo>
                    <a:pt x="3454" y="4600"/>
                  </a:lnTo>
                  <a:lnTo>
                    <a:pt x="3407" y="4642"/>
                  </a:lnTo>
                  <a:lnTo>
                    <a:pt x="3395" y="4704"/>
                  </a:lnTo>
                  <a:lnTo>
                    <a:pt x="3407" y="4759"/>
                  </a:lnTo>
                  <a:lnTo>
                    <a:pt x="3478" y="4842"/>
                  </a:lnTo>
                  <a:lnTo>
                    <a:pt x="3501" y="4883"/>
                  </a:lnTo>
                  <a:lnTo>
                    <a:pt x="3489" y="5035"/>
                  </a:lnTo>
                  <a:lnTo>
                    <a:pt x="3466" y="5077"/>
                  </a:lnTo>
                  <a:lnTo>
                    <a:pt x="3442" y="5104"/>
                  </a:lnTo>
                  <a:lnTo>
                    <a:pt x="3383" y="5153"/>
                  </a:lnTo>
                  <a:lnTo>
                    <a:pt x="3359" y="5180"/>
                  </a:lnTo>
                  <a:lnTo>
                    <a:pt x="3359" y="5256"/>
                  </a:lnTo>
                  <a:lnTo>
                    <a:pt x="3347" y="5305"/>
                  </a:lnTo>
                  <a:lnTo>
                    <a:pt x="3265" y="5394"/>
                  </a:lnTo>
                  <a:lnTo>
                    <a:pt x="3229" y="5450"/>
                  </a:lnTo>
                  <a:lnTo>
                    <a:pt x="3206" y="5609"/>
                  </a:lnTo>
                  <a:lnTo>
                    <a:pt x="3217" y="5643"/>
                  </a:lnTo>
                  <a:lnTo>
                    <a:pt x="3253" y="5678"/>
                  </a:lnTo>
                  <a:lnTo>
                    <a:pt x="3241" y="5698"/>
                  </a:lnTo>
                  <a:lnTo>
                    <a:pt x="3217" y="5719"/>
                  </a:lnTo>
                  <a:lnTo>
                    <a:pt x="3206" y="5747"/>
                  </a:lnTo>
                  <a:lnTo>
                    <a:pt x="3217" y="5760"/>
                  </a:lnTo>
                  <a:lnTo>
                    <a:pt x="3253" y="5788"/>
                  </a:lnTo>
                  <a:lnTo>
                    <a:pt x="3265" y="5809"/>
                  </a:lnTo>
                  <a:lnTo>
                    <a:pt x="3265" y="5816"/>
                  </a:lnTo>
                  <a:lnTo>
                    <a:pt x="3265" y="5871"/>
                  </a:lnTo>
                  <a:lnTo>
                    <a:pt x="3265" y="5899"/>
                  </a:lnTo>
                  <a:lnTo>
                    <a:pt x="3300" y="5940"/>
                  </a:lnTo>
                  <a:lnTo>
                    <a:pt x="3312" y="5968"/>
                  </a:lnTo>
                  <a:lnTo>
                    <a:pt x="3324" y="5975"/>
                  </a:lnTo>
                  <a:lnTo>
                    <a:pt x="3359" y="5995"/>
                  </a:lnTo>
                  <a:lnTo>
                    <a:pt x="3359" y="6002"/>
                  </a:lnTo>
                  <a:lnTo>
                    <a:pt x="3359" y="6016"/>
                  </a:lnTo>
                  <a:lnTo>
                    <a:pt x="3347" y="6037"/>
                  </a:lnTo>
                  <a:lnTo>
                    <a:pt x="3336" y="6078"/>
                  </a:lnTo>
                  <a:lnTo>
                    <a:pt x="3324" y="6099"/>
                  </a:lnTo>
                  <a:lnTo>
                    <a:pt x="3324" y="6120"/>
                  </a:lnTo>
                  <a:lnTo>
                    <a:pt x="3300" y="6230"/>
                  </a:lnTo>
                  <a:lnTo>
                    <a:pt x="3300" y="6265"/>
                  </a:lnTo>
                  <a:lnTo>
                    <a:pt x="3265" y="6313"/>
                  </a:lnTo>
                  <a:lnTo>
                    <a:pt x="3111" y="6472"/>
                  </a:lnTo>
                  <a:lnTo>
                    <a:pt x="3111" y="6513"/>
                  </a:lnTo>
                  <a:lnTo>
                    <a:pt x="3087" y="6527"/>
                  </a:lnTo>
                  <a:lnTo>
                    <a:pt x="3075" y="6534"/>
                  </a:lnTo>
                  <a:lnTo>
                    <a:pt x="3052" y="6541"/>
                  </a:lnTo>
                  <a:lnTo>
                    <a:pt x="3028" y="6541"/>
                  </a:lnTo>
                  <a:lnTo>
                    <a:pt x="3005" y="6548"/>
                  </a:lnTo>
                  <a:lnTo>
                    <a:pt x="3005" y="6548"/>
                  </a:lnTo>
                  <a:lnTo>
                    <a:pt x="2969" y="6569"/>
                  </a:lnTo>
                  <a:lnTo>
                    <a:pt x="2957" y="6575"/>
                  </a:lnTo>
                  <a:lnTo>
                    <a:pt x="2934" y="6589"/>
                  </a:lnTo>
                  <a:lnTo>
                    <a:pt x="2922" y="6596"/>
                  </a:lnTo>
                  <a:lnTo>
                    <a:pt x="2910" y="6603"/>
                  </a:lnTo>
                  <a:lnTo>
                    <a:pt x="2886" y="6644"/>
                  </a:lnTo>
                  <a:lnTo>
                    <a:pt x="2886" y="6686"/>
                  </a:lnTo>
                  <a:lnTo>
                    <a:pt x="2910" y="6727"/>
                  </a:lnTo>
                  <a:lnTo>
                    <a:pt x="3016" y="6776"/>
                  </a:lnTo>
                  <a:lnTo>
                    <a:pt x="3064" y="6796"/>
                  </a:lnTo>
                  <a:lnTo>
                    <a:pt x="3087" y="6803"/>
                  </a:lnTo>
                  <a:lnTo>
                    <a:pt x="3146" y="6845"/>
                  </a:lnTo>
                  <a:lnTo>
                    <a:pt x="3170" y="6865"/>
                  </a:lnTo>
                  <a:lnTo>
                    <a:pt x="3170" y="6886"/>
                  </a:lnTo>
                  <a:lnTo>
                    <a:pt x="3158" y="6921"/>
                  </a:lnTo>
                  <a:lnTo>
                    <a:pt x="3146" y="6941"/>
                  </a:lnTo>
                  <a:lnTo>
                    <a:pt x="3146" y="6962"/>
                  </a:lnTo>
                  <a:lnTo>
                    <a:pt x="3170" y="6990"/>
                  </a:lnTo>
                  <a:lnTo>
                    <a:pt x="3194" y="7004"/>
                  </a:lnTo>
                  <a:lnTo>
                    <a:pt x="3194" y="7066"/>
                  </a:lnTo>
                  <a:lnTo>
                    <a:pt x="2709" y="7080"/>
                  </a:lnTo>
                  <a:lnTo>
                    <a:pt x="2768" y="7059"/>
                  </a:lnTo>
                  <a:lnTo>
                    <a:pt x="2756" y="7059"/>
                  </a:lnTo>
                  <a:lnTo>
                    <a:pt x="2602" y="7080"/>
                  </a:lnTo>
                  <a:lnTo>
                    <a:pt x="2567" y="7086"/>
                  </a:lnTo>
                  <a:lnTo>
                    <a:pt x="2543" y="7100"/>
                  </a:lnTo>
                  <a:lnTo>
                    <a:pt x="2496" y="7128"/>
                  </a:lnTo>
                  <a:lnTo>
                    <a:pt x="2460" y="7142"/>
                  </a:lnTo>
                  <a:lnTo>
                    <a:pt x="2425" y="7149"/>
                  </a:lnTo>
                  <a:lnTo>
                    <a:pt x="2390" y="7156"/>
                  </a:lnTo>
                  <a:lnTo>
                    <a:pt x="2366" y="7162"/>
                  </a:lnTo>
                  <a:lnTo>
                    <a:pt x="2295" y="7197"/>
                  </a:lnTo>
                  <a:lnTo>
                    <a:pt x="2248" y="7204"/>
                  </a:lnTo>
                  <a:lnTo>
                    <a:pt x="2212" y="7211"/>
                  </a:lnTo>
                  <a:lnTo>
                    <a:pt x="2165" y="7204"/>
                  </a:lnTo>
                  <a:lnTo>
                    <a:pt x="2047" y="7169"/>
                  </a:lnTo>
                  <a:lnTo>
                    <a:pt x="1976" y="7142"/>
                  </a:lnTo>
                  <a:lnTo>
                    <a:pt x="1916" y="7107"/>
                  </a:lnTo>
                  <a:lnTo>
                    <a:pt x="1881" y="7080"/>
                  </a:lnTo>
                  <a:lnTo>
                    <a:pt x="1834" y="7052"/>
                  </a:lnTo>
                  <a:lnTo>
                    <a:pt x="1798" y="7017"/>
                  </a:lnTo>
                  <a:lnTo>
                    <a:pt x="1715" y="6955"/>
                  </a:lnTo>
                  <a:lnTo>
                    <a:pt x="1704" y="6935"/>
                  </a:lnTo>
                  <a:lnTo>
                    <a:pt x="1692" y="6914"/>
                  </a:lnTo>
                  <a:lnTo>
                    <a:pt x="1680" y="6865"/>
                  </a:lnTo>
                  <a:lnTo>
                    <a:pt x="1692" y="6783"/>
                  </a:lnTo>
                  <a:lnTo>
                    <a:pt x="1680" y="6741"/>
                  </a:lnTo>
                  <a:lnTo>
                    <a:pt x="1656" y="6720"/>
                  </a:lnTo>
                  <a:lnTo>
                    <a:pt x="1633" y="6707"/>
                  </a:lnTo>
                  <a:lnTo>
                    <a:pt x="1562" y="6686"/>
                  </a:lnTo>
                  <a:lnTo>
                    <a:pt x="1514" y="6665"/>
                  </a:lnTo>
                  <a:lnTo>
                    <a:pt x="1479" y="6644"/>
                  </a:lnTo>
                  <a:lnTo>
                    <a:pt x="1432" y="6610"/>
                  </a:lnTo>
                  <a:lnTo>
                    <a:pt x="1420" y="6575"/>
                  </a:lnTo>
                  <a:lnTo>
                    <a:pt x="1408" y="6548"/>
                  </a:lnTo>
                  <a:lnTo>
                    <a:pt x="1420" y="6527"/>
                  </a:lnTo>
                  <a:lnTo>
                    <a:pt x="1432" y="6520"/>
                  </a:lnTo>
                  <a:lnTo>
                    <a:pt x="1443" y="6513"/>
                  </a:lnTo>
                  <a:lnTo>
                    <a:pt x="1455" y="6506"/>
                  </a:lnTo>
                  <a:lnTo>
                    <a:pt x="1491" y="6499"/>
                  </a:lnTo>
                  <a:lnTo>
                    <a:pt x="1538" y="6458"/>
                  </a:lnTo>
                  <a:lnTo>
                    <a:pt x="1704" y="6451"/>
                  </a:lnTo>
                  <a:lnTo>
                    <a:pt x="1751" y="6417"/>
                  </a:lnTo>
                  <a:lnTo>
                    <a:pt x="1775" y="6382"/>
                  </a:lnTo>
                  <a:lnTo>
                    <a:pt x="1763" y="6327"/>
                  </a:lnTo>
                  <a:lnTo>
                    <a:pt x="1775" y="6313"/>
                  </a:lnTo>
                  <a:lnTo>
                    <a:pt x="1775" y="6292"/>
                  </a:lnTo>
                  <a:lnTo>
                    <a:pt x="1834" y="6216"/>
                  </a:lnTo>
                  <a:lnTo>
                    <a:pt x="1881" y="6196"/>
                  </a:lnTo>
                  <a:lnTo>
                    <a:pt x="1905" y="6023"/>
                  </a:lnTo>
                  <a:lnTo>
                    <a:pt x="1881" y="5975"/>
                  </a:lnTo>
                  <a:lnTo>
                    <a:pt x="1857" y="5926"/>
                  </a:lnTo>
                  <a:lnTo>
                    <a:pt x="1810" y="5878"/>
                  </a:lnTo>
                  <a:lnTo>
                    <a:pt x="1786" y="5816"/>
                  </a:lnTo>
                  <a:lnTo>
                    <a:pt x="1727" y="5733"/>
                  </a:lnTo>
                  <a:lnTo>
                    <a:pt x="1668" y="5595"/>
                  </a:lnTo>
                  <a:lnTo>
                    <a:pt x="1680" y="5498"/>
                  </a:lnTo>
                  <a:lnTo>
                    <a:pt x="1704" y="5477"/>
                  </a:lnTo>
                  <a:lnTo>
                    <a:pt x="1751" y="5464"/>
                  </a:lnTo>
                  <a:lnTo>
                    <a:pt x="1834" y="5457"/>
                  </a:lnTo>
                  <a:lnTo>
                    <a:pt x="1893" y="5457"/>
                  </a:lnTo>
                  <a:lnTo>
                    <a:pt x="1928" y="5457"/>
                  </a:lnTo>
                  <a:lnTo>
                    <a:pt x="1940" y="5470"/>
                  </a:lnTo>
                  <a:lnTo>
                    <a:pt x="1952" y="5484"/>
                  </a:lnTo>
                  <a:lnTo>
                    <a:pt x="1928" y="5519"/>
                  </a:lnTo>
                  <a:lnTo>
                    <a:pt x="1905" y="5546"/>
                  </a:lnTo>
                  <a:lnTo>
                    <a:pt x="1893" y="5560"/>
                  </a:lnTo>
                  <a:lnTo>
                    <a:pt x="1869" y="5643"/>
                  </a:lnTo>
                  <a:lnTo>
                    <a:pt x="1987" y="5698"/>
                  </a:lnTo>
                  <a:lnTo>
                    <a:pt x="2011" y="5712"/>
                  </a:lnTo>
                  <a:lnTo>
                    <a:pt x="2047" y="5747"/>
                  </a:lnTo>
                  <a:lnTo>
                    <a:pt x="2058" y="5754"/>
                  </a:lnTo>
                  <a:lnTo>
                    <a:pt x="2082" y="5747"/>
                  </a:lnTo>
                  <a:lnTo>
                    <a:pt x="2106" y="5733"/>
                  </a:lnTo>
                  <a:lnTo>
                    <a:pt x="2117" y="5678"/>
                  </a:lnTo>
                  <a:lnTo>
                    <a:pt x="2177" y="5657"/>
                  </a:lnTo>
                  <a:lnTo>
                    <a:pt x="2188" y="5643"/>
                  </a:lnTo>
                  <a:lnTo>
                    <a:pt x="2224" y="5636"/>
                  </a:lnTo>
                  <a:lnTo>
                    <a:pt x="2248" y="5629"/>
                  </a:lnTo>
                  <a:lnTo>
                    <a:pt x="2307" y="5629"/>
                  </a:lnTo>
                  <a:lnTo>
                    <a:pt x="2330" y="5629"/>
                  </a:lnTo>
                  <a:lnTo>
                    <a:pt x="2342" y="5615"/>
                  </a:lnTo>
                  <a:lnTo>
                    <a:pt x="2342" y="5602"/>
                  </a:lnTo>
                  <a:lnTo>
                    <a:pt x="2248" y="5539"/>
                  </a:lnTo>
                  <a:lnTo>
                    <a:pt x="2200" y="5443"/>
                  </a:lnTo>
                  <a:lnTo>
                    <a:pt x="2224" y="5415"/>
                  </a:lnTo>
                  <a:lnTo>
                    <a:pt x="2248" y="5408"/>
                  </a:lnTo>
                  <a:lnTo>
                    <a:pt x="2330" y="5305"/>
                  </a:lnTo>
                  <a:lnTo>
                    <a:pt x="2437" y="5215"/>
                  </a:lnTo>
                  <a:lnTo>
                    <a:pt x="2472" y="5160"/>
                  </a:lnTo>
                  <a:lnTo>
                    <a:pt x="2472" y="5139"/>
                  </a:lnTo>
                  <a:lnTo>
                    <a:pt x="2472" y="5111"/>
                  </a:lnTo>
                  <a:lnTo>
                    <a:pt x="2460" y="5084"/>
                  </a:lnTo>
                  <a:lnTo>
                    <a:pt x="2437" y="5056"/>
                  </a:lnTo>
                  <a:lnTo>
                    <a:pt x="2413" y="5028"/>
                  </a:lnTo>
                  <a:lnTo>
                    <a:pt x="2390" y="5008"/>
                  </a:lnTo>
                  <a:lnTo>
                    <a:pt x="2330" y="4980"/>
                  </a:lnTo>
                  <a:lnTo>
                    <a:pt x="2188" y="4918"/>
                  </a:lnTo>
                  <a:lnTo>
                    <a:pt x="2153" y="4890"/>
                  </a:lnTo>
                  <a:lnTo>
                    <a:pt x="2141" y="4876"/>
                  </a:lnTo>
                  <a:lnTo>
                    <a:pt x="2141" y="4863"/>
                  </a:lnTo>
                  <a:lnTo>
                    <a:pt x="2153" y="4842"/>
                  </a:lnTo>
                  <a:lnTo>
                    <a:pt x="2141" y="4821"/>
                  </a:lnTo>
                  <a:lnTo>
                    <a:pt x="2117" y="4807"/>
                  </a:lnTo>
                  <a:lnTo>
                    <a:pt x="2023" y="4773"/>
                  </a:lnTo>
                  <a:lnTo>
                    <a:pt x="1964" y="4745"/>
                  </a:lnTo>
                  <a:lnTo>
                    <a:pt x="1952" y="4725"/>
                  </a:lnTo>
                  <a:lnTo>
                    <a:pt x="1952" y="4697"/>
                  </a:lnTo>
                  <a:lnTo>
                    <a:pt x="1987" y="4642"/>
                  </a:lnTo>
                  <a:lnTo>
                    <a:pt x="2035" y="4531"/>
                  </a:lnTo>
                  <a:lnTo>
                    <a:pt x="2011" y="4469"/>
                  </a:lnTo>
                  <a:lnTo>
                    <a:pt x="2011" y="4455"/>
                  </a:lnTo>
                  <a:lnTo>
                    <a:pt x="2023" y="4358"/>
                  </a:lnTo>
                  <a:lnTo>
                    <a:pt x="1976" y="4055"/>
                  </a:lnTo>
                  <a:lnTo>
                    <a:pt x="1987" y="3965"/>
                  </a:lnTo>
                  <a:lnTo>
                    <a:pt x="1916" y="3889"/>
                  </a:lnTo>
                  <a:lnTo>
                    <a:pt x="1881" y="3882"/>
                  </a:lnTo>
                  <a:lnTo>
                    <a:pt x="1715" y="3854"/>
                  </a:lnTo>
                  <a:lnTo>
                    <a:pt x="1763" y="3854"/>
                  </a:lnTo>
                  <a:lnTo>
                    <a:pt x="1822" y="3841"/>
                  </a:lnTo>
                  <a:lnTo>
                    <a:pt x="1810" y="3792"/>
                  </a:lnTo>
                  <a:lnTo>
                    <a:pt x="1775" y="3744"/>
                  </a:lnTo>
                  <a:lnTo>
                    <a:pt x="1633" y="3689"/>
                  </a:lnTo>
                  <a:lnTo>
                    <a:pt x="1562" y="3647"/>
                  </a:lnTo>
                  <a:lnTo>
                    <a:pt x="1514" y="3606"/>
                  </a:lnTo>
                  <a:lnTo>
                    <a:pt x="1384" y="3412"/>
                  </a:lnTo>
                  <a:lnTo>
                    <a:pt x="1077" y="3150"/>
                  </a:lnTo>
                  <a:lnTo>
                    <a:pt x="1006" y="3046"/>
                  </a:lnTo>
                  <a:lnTo>
                    <a:pt x="947" y="3019"/>
                  </a:lnTo>
                  <a:lnTo>
                    <a:pt x="793" y="2963"/>
                  </a:lnTo>
                  <a:lnTo>
                    <a:pt x="734" y="2922"/>
                  </a:lnTo>
                  <a:lnTo>
                    <a:pt x="698" y="2881"/>
                  </a:lnTo>
                  <a:lnTo>
                    <a:pt x="592" y="2729"/>
                  </a:lnTo>
                  <a:lnTo>
                    <a:pt x="391" y="2535"/>
                  </a:lnTo>
                  <a:lnTo>
                    <a:pt x="261" y="2390"/>
                  </a:lnTo>
                  <a:lnTo>
                    <a:pt x="237" y="2335"/>
                  </a:lnTo>
                  <a:lnTo>
                    <a:pt x="249" y="2293"/>
                  </a:lnTo>
                  <a:lnTo>
                    <a:pt x="284" y="2252"/>
                  </a:lnTo>
                  <a:lnTo>
                    <a:pt x="308" y="2190"/>
                  </a:lnTo>
                  <a:lnTo>
                    <a:pt x="308" y="2142"/>
                  </a:lnTo>
                  <a:lnTo>
                    <a:pt x="272" y="2059"/>
                  </a:lnTo>
                  <a:lnTo>
                    <a:pt x="272" y="1969"/>
                  </a:lnTo>
                  <a:lnTo>
                    <a:pt x="71" y="1568"/>
                  </a:lnTo>
                  <a:lnTo>
                    <a:pt x="0" y="1071"/>
                  </a:lnTo>
                  <a:lnTo>
                    <a:pt x="0" y="1030"/>
                  </a:lnTo>
                  <a:lnTo>
                    <a:pt x="0" y="995"/>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4"/>
            <p:cNvSpPr/>
            <p:nvPr/>
          </p:nvSpPr>
          <p:spPr>
            <a:xfrm flipH="1">
              <a:off x="3345109" y="3123662"/>
              <a:ext cx="567378" cy="499750"/>
            </a:xfrm>
            <a:custGeom>
              <a:avLst/>
              <a:gdLst/>
              <a:ahLst/>
              <a:cxnLst/>
              <a:rect l="l" t="t" r="r" b="b"/>
              <a:pathLst>
                <a:path w="9320" h="5243" extrusionOk="0">
                  <a:moveTo>
                    <a:pt x="8090" y="1499"/>
                  </a:moveTo>
                  <a:lnTo>
                    <a:pt x="8019" y="1506"/>
                  </a:lnTo>
                  <a:lnTo>
                    <a:pt x="7972" y="1520"/>
                  </a:lnTo>
                  <a:lnTo>
                    <a:pt x="7972" y="1547"/>
                  </a:lnTo>
                  <a:lnTo>
                    <a:pt x="8042" y="1589"/>
                  </a:lnTo>
                  <a:lnTo>
                    <a:pt x="8019" y="1609"/>
                  </a:lnTo>
                  <a:lnTo>
                    <a:pt x="8042" y="1623"/>
                  </a:lnTo>
                  <a:lnTo>
                    <a:pt x="7972" y="1644"/>
                  </a:lnTo>
                  <a:lnTo>
                    <a:pt x="7865" y="1658"/>
                  </a:lnTo>
                  <a:lnTo>
                    <a:pt x="7747" y="1651"/>
                  </a:lnTo>
                  <a:lnTo>
                    <a:pt x="7652" y="1623"/>
                  </a:lnTo>
                  <a:lnTo>
                    <a:pt x="7711" y="1589"/>
                  </a:lnTo>
                  <a:lnTo>
                    <a:pt x="7841" y="1547"/>
                  </a:lnTo>
                  <a:lnTo>
                    <a:pt x="7901" y="1520"/>
                  </a:lnTo>
                  <a:lnTo>
                    <a:pt x="8042" y="1409"/>
                  </a:lnTo>
                  <a:lnTo>
                    <a:pt x="8102" y="1388"/>
                  </a:lnTo>
                  <a:lnTo>
                    <a:pt x="8149" y="1388"/>
                  </a:lnTo>
                  <a:lnTo>
                    <a:pt x="8173" y="1430"/>
                  </a:lnTo>
                  <a:lnTo>
                    <a:pt x="8149" y="1478"/>
                  </a:lnTo>
                  <a:lnTo>
                    <a:pt x="8090" y="1499"/>
                  </a:lnTo>
                  <a:close/>
                  <a:moveTo>
                    <a:pt x="8019" y="1388"/>
                  </a:moveTo>
                  <a:lnTo>
                    <a:pt x="7995" y="1416"/>
                  </a:lnTo>
                  <a:lnTo>
                    <a:pt x="7889" y="1499"/>
                  </a:lnTo>
                  <a:lnTo>
                    <a:pt x="7711" y="1575"/>
                  </a:lnTo>
                  <a:lnTo>
                    <a:pt x="7617" y="1603"/>
                  </a:lnTo>
                  <a:lnTo>
                    <a:pt x="7558" y="1603"/>
                  </a:lnTo>
                  <a:lnTo>
                    <a:pt x="7534" y="1568"/>
                  </a:lnTo>
                  <a:lnTo>
                    <a:pt x="7581" y="1533"/>
                  </a:lnTo>
                  <a:lnTo>
                    <a:pt x="7735" y="1464"/>
                  </a:lnTo>
                  <a:lnTo>
                    <a:pt x="7747" y="1451"/>
                  </a:lnTo>
                  <a:lnTo>
                    <a:pt x="7770" y="1409"/>
                  </a:lnTo>
                  <a:lnTo>
                    <a:pt x="7782" y="1388"/>
                  </a:lnTo>
                  <a:lnTo>
                    <a:pt x="7889" y="1326"/>
                  </a:lnTo>
                  <a:lnTo>
                    <a:pt x="7901" y="1333"/>
                  </a:lnTo>
                  <a:lnTo>
                    <a:pt x="7912" y="1340"/>
                  </a:lnTo>
                  <a:lnTo>
                    <a:pt x="7924" y="1347"/>
                  </a:lnTo>
                  <a:lnTo>
                    <a:pt x="7936" y="1361"/>
                  </a:lnTo>
                  <a:lnTo>
                    <a:pt x="7983" y="1354"/>
                  </a:lnTo>
                  <a:lnTo>
                    <a:pt x="7995" y="1347"/>
                  </a:lnTo>
                  <a:lnTo>
                    <a:pt x="8019" y="1326"/>
                  </a:lnTo>
                  <a:lnTo>
                    <a:pt x="8031" y="1340"/>
                  </a:lnTo>
                  <a:lnTo>
                    <a:pt x="8031" y="1368"/>
                  </a:lnTo>
                  <a:lnTo>
                    <a:pt x="8019" y="1388"/>
                  </a:lnTo>
                  <a:close/>
                  <a:moveTo>
                    <a:pt x="9190" y="732"/>
                  </a:moveTo>
                  <a:lnTo>
                    <a:pt x="9213" y="760"/>
                  </a:lnTo>
                  <a:lnTo>
                    <a:pt x="9237" y="801"/>
                  </a:lnTo>
                  <a:lnTo>
                    <a:pt x="9249" y="836"/>
                  </a:lnTo>
                  <a:lnTo>
                    <a:pt x="9320" y="836"/>
                  </a:lnTo>
                  <a:lnTo>
                    <a:pt x="9320" y="864"/>
                  </a:lnTo>
                  <a:lnTo>
                    <a:pt x="9272" y="870"/>
                  </a:lnTo>
                  <a:lnTo>
                    <a:pt x="9213" y="864"/>
                  </a:lnTo>
                  <a:lnTo>
                    <a:pt x="9166" y="843"/>
                  </a:lnTo>
                  <a:lnTo>
                    <a:pt x="9107" y="801"/>
                  </a:lnTo>
                  <a:lnTo>
                    <a:pt x="9107" y="774"/>
                  </a:lnTo>
                  <a:lnTo>
                    <a:pt x="9107" y="739"/>
                  </a:lnTo>
                  <a:lnTo>
                    <a:pt x="9095" y="712"/>
                  </a:lnTo>
                  <a:lnTo>
                    <a:pt x="9131" y="705"/>
                  </a:lnTo>
                  <a:lnTo>
                    <a:pt x="9190" y="732"/>
                  </a:lnTo>
                  <a:close/>
                  <a:moveTo>
                    <a:pt x="154" y="1699"/>
                  </a:moveTo>
                  <a:lnTo>
                    <a:pt x="71" y="1609"/>
                  </a:lnTo>
                  <a:lnTo>
                    <a:pt x="0" y="1451"/>
                  </a:lnTo>
                  <a:lnTo>
                    <a:pt x="48" y="1402"/>
                  </a:lnTo>
                  <a:lnTo>
                    <a:pt x="95" y="1340"/>
                  </a:lnTo>
                  <a:lnTo>
                    <a:pt x="142" y="1306"/>
                  </a:lnTo>
                  <a:lnTo>
                    <a:pt x="213" y="1278"/>
                  </a:lnTo>
                  <a:lnTo>
                    <a:pt x="272" y="1264"/>
                  </a:lnTo>
                  <a:lnTo>
                    <a:pt x="320" y="1237"/>
                  </a:lnTo>
                  <a:lnTo>
                    <a:pt x="426" y="1167"/>
                  </a:lnTo>
                  <a:lnTo>
                    <a:pt x="521" y="1112"/>
                  </a:lnTo>
                  <a:lnTo>
                    <a:pt x="923" y="912"/>
                  </a:lnTo>
                  <a:lnTo>
                    <a:pt x="946" y="870"/>
                  </a:lnTo>
                  <a:lnTo>
                    <a:pt x="946" y="725"/>
                  </a:lnTo>
                  <a:lnTo>
                    <a:pt x="1005" y="636"/>
                  </a:lnTo>
                  <a:lnTo>
                    <a:pt x="1088" y="594"/>
                  </a:lnTo>
                  <a:lnTo>
                    <a:pt x="1136" y="546"/>
                  </a:lnTo>
                  <a:lnTo>
                    <a:pt x="1195" y="539"/>
                  </a:lnTo>
                  <a:lnTo>
                    <a:pt x="1266" y="498"/>
                  </a:lnTo>
                  <a:lnTo>
                    <a:pt x="1266" y="477"/>
                  </a:lnTo>
                  <a:lnTo>
                    <a:pt x="1254" y="449"/>
                  </a:lnTo>
                  <a:lnTo>
                    <a:pt x="1242" y="428"/>
                  </a:lnTo>
                  <a:lnTo>
                    <a:pt x="1207" y="408"/>
                  </a:lnTo>
                  <a:lnTo>
                    <a:pt x="1183" y="346"/>
                  </a:lnTo>
                  <a:lnTo>
                    <a:pt x="1195" y="311"/>
                  </a:lnTo>
                  <a:lnTo>
                    <a:pt x="1183" y="256"/>
                  </a:lnTo>
                  <a:lnTo>
                    <a:pt x="1124" y="235"/>
                  </a:lnTo>
                  <a:lnTo>
                    <a:pt x="1266" y="207"/>
                  </a:lnTo>
                  <a:lnTo>
                    <a:pt x="1502" y="173"/>
                  </a:lnTo>
                  <a:lnTo>
                    <a:pt x="1561" y="159"/>
                  </a:lnTo>
                  <a:lnTo>
                    <a:pt x="1703" y="97"/>
                  </a:lnTo>
                  <a:lnTo>
                    <a:pt x="1810" y="83"/>
                  </a:lnTo>
                  <a:lnTo>
                    <a:pt x="2188" y="62"/>
                  </a:lnTo>
                  <a:lnTo>
                    <a:pt x="2354" y="42"/>
                  </a:lnTo>
                  <a:lnTo>
                    <a:pt x="2425" y="28"/>
                  </a:lnTo>
                  <a:lnTo>
                    <a:pt x="2496" y="0"/>
                  </a:lnTo>
                  <a:lnTo>
                    <a:pt x="2590" y="62"/>
                  </a:lnTo>
                  <a:lnTo>
                    <a:pt x="2602" y="76"/>
                  </a:lnTo>
                  <a:lnTo>
                    <a:pt x="2590" y="97"/>
                  </a:lnTo>
                  <a:lnTo>
                    <a:pt x="2531" y="125"/>
                  </a:lnTo>
                  <a:lnTo>
                    <a:pt x="2519" y="145"/>
                  </a:lnTo>
                  <a:lnTo>
                    <a:pt x="2531" y="221"/>
                  </a:lnTo>
                  <a:lnTo>
                    <a:pt x="2543" y="256"/>
                  </a:lnTo>
                  <a:lnTo>
                    <a:pt x="2578" y="290"/>
                  </a:lnTo>
                  <a:lnTo>
                    <a:pt x="2614" y="311"/>
                  </a:lnTo>
                  <a:lnTo>
                    <a:pt x="2661" y="325"/>
                  </a:lnTo>
                  <a:lnTo>
                    <a:pt x="2756" y="339"/>
                  </a:lnTo>
                  <a:lnTo>
                    <a:pt x="2803" y="346"/>
                  </a:lnTo>
                  <a:lnTo>
                    <a:pt x="2827" y="366"/>
                  </a:lnTo>
                  <a:lnTo>
                    <a:pt x="2862" y="415"/>
                  </a:lnTo>
                  <a:lnTo>
                    <a:pt x="2886" y="435"/>
                  </a:lnTo>
                  <a:lnTo>
                    <a:pt x="2945" y="470"/>
                  </a:lnTo>
                  <a:lnTo>
                    <a:pt x="2992" y="449"/>
                  </a:lnTo>
                  <a:lnTo>
                    <a:pt x="3016" y="442"/>
                  </a:lnTo>
                  <a:lnTo>
                    <a:pt x="3040" y="435"/>
                  </a:lnTo>
                  <a:lnTo>
                    <a:pt x="3063" y="442"/>
                  </a:lnTo>
                  <a:lnTo>
                    <a:pt x="3087" y="449"/>
                  </a:lnTo>
                  <a:lnTo>
                    <a:pt x="3099" y="456"/>
                  </a:lnTo>
                  <a:lnTo>
                    <a:pt x="3111" y="463"/>
                  </a:lnTo>
                  <a:lnTo>
                    <a:pt x="3111" y="470"/>
                  </a:lnTo>
                  <a:lnTo>
                    <a:pt x="3123" y="470"/>
                  </a:lnTo>
                  <a:lnTo>
                    <a:pt x="3123" y="484"/>
                  </a:lnTo>
                  <a:lnTo>
                    <a:pt x="3134" y="491"/>
                  </a:lnTo>
                  <a:lnTo>
                    <a:pt x="3158" y="491"/>
                  </a:lnTo>
                  <a:lnTo>
                    <a:pt x="3193" y="491"/>
                  </a:lnTo>
                  <a:lnTo>
                    <a:pt x="3217" y="463"/>
                  </a:lnTo>
                  <a:lnTo>
                    <a:pt x="3253" y="435"/>
                  </a:lnTo>
                  <a:lnTo>
                    <a:pt x="3276" y="435"/>
                  </a:lnTo>
                  <a:lnTo>
                    <a:pt x="3288" y="442"/>
                  </a:lnTo>
                  <a:lnTo>
                    <a:pt x="3300" y="456"/>
                  </a:lnTo>
                  <a:lnTo>
                    <a:pt x="3324" y="470"/>
                  </a:lnTo>
                  <a:lnTo>
                    <a:pt x="3347" y="477"/>
                  </a:lnTo>
                  <a:lnTo>
                    <a:pt x="3406" y="470"/>
                  </a:lnTo>
                  <a:lnTo>
                    <a:pt x="3477" y="449"/>
                  </a:lnTo>
                  <a:lnTo>
                    <a:pt x="3560" y="408"/>
                  </a:lnTo>
                  <a:lnTo>
                    <a:pt x="3761" y="332"/>
                  </a:lnTo>
                  <a:lnTo>
                    <a:pt x="3808" y="304"/>
                  </a:lnTo>
                  <a:lnTo>
                    <a:pt x="3927" y="435"/>
                  </a:lnTo>
                  <a:lnTo>
                    <a:pt x="3998" y="477"/>
                  </a:lnTo>
                  <a:lnTo>
                    <a:pt x="4033" y="491"/>
                  </a:lnTo>
                  <a:lnTo>
                    <a:pt x="4057" y="491"/>
                  </a:lnTo>
                  <a:lnTo>
                    <a:pt x="4092" y="498"/>
                  </a:lnTo>
                  <a:lnTo>
                    <a:pt x="4151" y="504"/>
                  </a:lnTo>
                  <a:lnTo>
                    <a:pt x="4222" y="498"/>
                  </a:lnTo>
                  <a:lnTo>
                    <a:pt x="4329" y="477"/>
                  </a:lnTo>
                  <a:lnTo>
                    <a:pt x="4554" y="408"/>
                  </a:lnTo>
                  <a:lnTo>
                    <a:pt x="4601" y="401"/>
                  </a:lnTo>
                  <a:lnTo>
                    <a:pt x="4601" y="394"/>
                  </a:lnTo>
                  <a:lnTo>
                    <a:pt x="4613" y="387"/>
                  </a:lnTo>
                  <a:lnTo>
                    <a:pt x="4625" y="380"/>
                  </a:lnTo>
                  <a:lnTo>
                    <a:pt x="4684" y="346"/>
                  </a:lnTo>
                  <a:lnTo>
                    <a:pt x="4707" y="339"/>
                  </a:lnTo>
                  <a:lnTo>
                    <a:pt x="4897" y="304"/>
                  </a:lnTo>
                  <a:lnTo>
                    <a:pt x="5074" y="283"/>
                  </a:lnTo>
                  <a:lnTo>
                    <a:pt x="5145" y="290"/>
                  </a:lnTo>
                  <a:lnTo>
                    <a:pt x="5216" y="311"/>
                  </a:lnTo>
                  <a:lnTo>
                    <a:pt x="5287" y="332"/>
                  </a:lnTo>
                  <a:lnTo>
                    <a:pt x="5310" y="339"/>
                  </a:lnTo>
                  <a:lnTo>
                    <a:pt x="5334" y="332"/>
                  </a:lnTo>
                  <a:lnTo>
                    <a:pt x="5358" y="332"/>
                  </a:lnTo>
                  <a:lnTo>
                    <a:pt x="5393" y="352"/>
                  </a:lnTo>
                  <a:lnTo>
                    <a:pt x="5405" y="359"/>
                  </a:lnTo>
                  <a:lnTo>
                    <a:pt x="5441" y="380"/>
                  </a:lnTo>
                  <a:lnTo>
                    <a:pt x="5476" y="401"/>
                  </a:lnTo>
                  <a:lnTo>
                    <a:pt x="5500" y="408"/>
                  </a:lnTo>
                  <a:lnTo>
                    <a:pt x="5523" y="422"/>
                  </a:lnTo>
                  <a:lnTo>
                    <a:pt x="5547" y="435"/>
                  </a:lnTo>
                  <a:lnTo>
                    <a:pt x="5582" y="442"/>
                  </a:lnTo>
                  <a:lnTo>
                    <a:pt x="5618" y="435"/>
                  </a:lnTo>
                  <a:lnTo>
                    <a:pt x="5630" y="422"/>
                  </a:lnTo>
                  <a:lnTo>
                    <a:pt x="5642" y="422"/>
                  </a:lnTo>
                  <a:lnTo>
                    <a:pt x="5653" y="435"/>
                  </a:lnTo>
                  <a:lnTo>
                    <a:pt x="5713" y="394"/>
                  </a:lnTo>
                  <a:lnTo>
                    <a:pt x="5736" y="387"/>
                  </a:lnTo>
                  <a:lnTo>
                    <a:pt x="5760" y="394"/>
                  </a:lnTo>
                  <a:lnTo>
                    <a:pt x="5784" y="380"/>
                  </a:lnTo>
                  <a:lnTo>
                    <a:pt x="5784" y="373"/>
                  </a:lnTo>
                  <a:lnTo>
                    <a:pt x="5784" y="366"/>
                  </a:lnTo>
                  <a:lnTo>
                    <a:pt x="5772" y="359"/>
                  </a:lnTo>
                  <a:lnTo>
                    <a:pt x="5784" y="346"/>
                  </a:lnTo>
                  <a:lnTo>
                    <a:pt x="5878" y="318"/>
                  </a:lnTo>
                  <a:lnTo>
                    <a:pt x="5902" y="318"/>
                  </a:lnTo>
                  <a:lnTo>
                    <a:pt x="5914" y="325"/>
                  </a:lnTo>
                  <a:lnTo>
                    <a:pt x="5937" y="325"/>
                  </a:lnTo>
                  <a:lnTo>
                    <a:pt x="5961" y="332"/>
                  </a:lnTo>
                  <a:lnTo>
                    <a:pt x="5985" y="339"/>
                  </a:lnTo>
                  <a:lnTo>
                    <a:pt x="6044" y="346"/>
                  </a:lnTo>
                  <a:lnTo>
                    <a:pt x="6079" y="332"/>
                  </a:lnTo>
                  <a:lnTo>
                    <a:pt x="6127" y="290"/>
                  </a:lnTo>
                  <a:lnTo>
                    <a:pt x="6138" y="270"/>
                  </a:lnTo>
                  <a:lnTo>
                    <a:pt x="6138" y="256"/>
                  </a:lnTo>
                  <a:lnTo>
                    <a:pt x="6138" y="242"/>
                  </a:lnTo>
                  <a:lnTo>
                    <a:pt x="6162" y="221"/>
                  </a:lnTo>
                  <a:lnTo>
                    <a:pt x="6197" y="194"/>
                  </a:lnTo>
                  <a:lnTo>
                    <a:pt x="6257" y="131"/>
                  </a:lnTo>
                  <a:lnTo>
                    <a:pt x="6268" y="125"/>
                  </a:lnTo>
                  <a:lnTo>
                    <a:pt x="6434" y="42"/>
                  </a:lnTo>
                  <a:lnTo>
                    <a:pt x="6517" y="56"/>
                  </a:lnTo>
                  <a:lnTo>
                    <a:pt x="6588" y="83"/>
                  </a:lnTo>
                  <a:lnTo>
                    <a:pt x="6671" y="131"/>
                  </a:lnTo>
                  <a:lnTo>
                    <a:pt x="6718" y="166"/>
                  </a:lnTo>
                  <a:lnTo>
                    <a:pt x="6706" y="180"/>
                  </a:lnTo>
                  <a:lnTo>
                    <a:pt x="6623" y="180"/>
                  </a:lnTo>
                  <a:lnTo>
                    <a:pt x="6564" y="166"/>
                  </a:lnTo>
                  <a:lnTo>
                    <a:pt x="6505" y="180"/>
                  </a:lnTo>
                  <a:lnTo>
                    <a:pt x="6481" y="207"/>
                  </a:lnTo>
                  <a:lnTo>
                    <a:pt x="6505" y="221"/>
                  </a:lnTo>
                  <a:lnTo>
                    <a:pt x="6540" y="214"/>
                  </a:lnTo>
                  <a:lnTo>
                    <a:pt x="6564" y="214"/>
                  </a:lnTo>
                  <a:lnTo>
                    <a:pt x="6576" y="235"/>
                  </a:lnTo>
                  <a:lnTo>
                    <a:pt x="6588" y="256"/>
                  </a:lnTo>
                  <a:lnTo>
                    <a:pt x="6600" y="277"/>
                  </a:lnTo>
                  <a:lnTo>
                    <a:pt x="6659" y="263"/>
                  </a:lnTo>
                  <a:lnTo>
                    <a:pt x="6718" y="270"/>
                  </a:lnTo>
                  <a:lnTo>
                    <a:pt x="6765" y="318"/>
                  </a:lnTo>
                  <a:lnTo>
                    <a:pt x="6836" y="401"/>
                  </a:lnTo>
                  <a:lnTo>
                    <a:pt x="7132" y="546"/>
                  </a:lnTo>
                  <a:lnTo>
                    <a:pt x="7179" y="580"/>
                  </a:lnTo>
                  <a:lnTo>
                    <a:pt x="7274" y="656"/>
                  </a:lnTo>
                  <a:lnTo>
                    <a:pt x="7416" y="753"/>
                  </a:lnTo>
                  <a:lnTo>
                    <a:pt x="7416" y="781"/>
                  </a:lnTo>
                  <a:lnTo>
                    <a:pt x="7380" y="767"/>
                  </a:lnTo>
                  <a:lnTo>
                    <a:pt x="7286" y="719"/>
                  </a:lnTo>
                  <a:lnTo>
                    <a:pt x="7274" y="746"/>
                  </a:lnTo>
                  <a:lnTo>
                    <a:pt x="7238" y="753"/>
                  </a:lnTo>
                  <a:lnTo>
                    <a:pt x="7191" y="746"/>
                  </a:lnTo>
                  <a:lnTo>
                    <a:pt x="7155" y="732"/>
                  </a:lnTo>
                  <a:lnTo>
                    <a:pt x="7167" y="725"/>
                  </a:lnTo>
                  <a:lnTo>
                    <a:pt x="7167" y="725"/>
                  </a:lnTo>
                  <a:lnTo>
                    <a:pt x="7155" y="719"/>
                  </a:lnTo>
                  <a:lnTo>
                    <a:pt x="7155" y="705"/>
                  </a:lnTo>
                  <a:lnTo>
                    <a:pt x="7132" y="725"/>
                  </a:lnTo>
                  <a:lnTo>
                    <a:pt x="7108" y="725"/>
                  </a:lnTo>
                  <a:lnTo>
                    <a:pt x="7073" y="725"/>
                  </a:lnTo>
                  <a:lnTo>
                    <a:pt x="7049" y="732"/>
                  </a:lnTo>
                  <a:lnTo>
                    <a:pt x="7037" y="753"/>
                  </a:lnTo>
                  <a:lnTo>
                    <a:pt x="7049" y="760"/>
                  </a:lnTo>
                  <a:lnTo>
                    <a:pt x="7061" y="760"/>
                  </a:lnTo>
                  <a:lnTo>
                    <a:pt x="7085" y="795"/>
                  </a:lnTo>
                  <a:lnTo>
                    <a:pt x="7108" y="801"/>
                  </a:lnTo>
                  <a:lnTo>
                    <a:pt x="7108" y="808"/>
                  </a:lnTo>
                  <a:lnTo>
                    <a:pt x="7085" y="822"/>
                  </a:lnTo>
                  <a:lnTo>
                    <a:pt x="7037" y="829"/>
                  </a:lnTo>
                  <a:lnTo>
                    <a:pt x="7025" y="843"/>
                  </a:lnTo>
                  <a:lnTo>
                    <a:pt x="7025" y="864"/>
                  </a:lnTo>
                  <a:lnTo>
                    <a:pt x="7025" y="877"/>
                  </a:lnTo>
                  <a:lnTo>
                    <a:pt x="7037" y="884"/>
                  </a:lnTo>
                  <a:lnTo>
                    <a:pt x="7073" y="905"/>
                  </a:lnTo>
                  <a:lnTo>
                    <a:pt x="7096" y="926"/>
                  </a:lnTo>
                  <a:lnTo>
                    <a:pt x="7096" y="933"/>
                  </a:lnTo>
                  <a:lnTo>
                    <a:pt x="7108" y="940"/>
                  </a:lnTo>
                  <a:lnTo>
                    <a:pt x="7155" y="933"/>
                  </a:lnTo>
                  <a:lnTo>
                    <a:pt x="7191" y="919"/>
                  </a:lnTo>
                  <a:lnTo>
                    <a:pt x="7226" y="891"/>
                  </a:lnTo>
                  <a:lnTo>
                    <a:pt x="7262" y="877"/>
                  </a:lnTo>
                  <a:lnTo>
                    <a:pt x="7309" y="870"/>
                  </a:lnTo>
                  <a:lnTo>
                    <a:pt x="7368" y="898"/>
                  </a:lnTo>
                  <a:lnTo>
                    <a:pt x="7392" y="940"/>
                  </a:lnTo>
                  <a:lnTo>
                    <a:pt x="7380" y="988"/>
                  </a:lnTo>
                  <a:lnTo>
                    <a:pt x="7368" y="1022"/>
                  </a:lnTo>
                  <a:lnTo>
                    <a:pt x="7286" y="995"/>
                  </a:lnTo>
                  <a:lnTo>
                    <a:pt x="7167" y="988"/>
                  </a:lnTo>
                  <a:lnTo>
                    <a:pt x="7085" y="1002"/>
                  </a:lnTo>
                  <a:lnTo>
                    <a:pt x="7108" y="1057"/>
                  </a:lnTo>
                  <a:lnTo>
                    <a:pt x="7120" y="1036"/>
                  </a:lnTo>
                  <a:lnTo>
                    <a:pt x="7144" y="1029"/>
                  </a:lnTo>
                  <a:lnTo>
                    <a:pt x="7167" y="1016"/>
                  </a:lnTo>
                  <a:lnTo>
                    <a:pt x="7203" y="1009"/>
                  </a:lnTo>
                  <a:lnTo>
                    <a:pt x="7250" y="1036"/>
                  </a:lnTo>
                  <a:lnTo>
                    <a:pt x="7297" y="1050"/>
                  </a:lnTo>
                  <a:lnTo>
                    <a:pt x="7357" y="1050"/>
                  </a:lnTo>
                  <a:lnTo>
                    <a:pt x="7416" y="1071"/>
                  </a:lnTo>
                  <a:lnTo>
                    <a:pt x="7463" y="1112"/>
                  </a:lnTo>
                  <a:lnTo>
                    <a:pt x="7321" y="1133"/>
                  </a:lnTo>
                  <a:lnTo>
                    <a:pt x="7286" y="1181"/>
                  </a:lnTo>
                  <a:lnTo>
                    <a:pt x="7309" y="1181"/>
                  </a:lnTo>
                  <a:lnTo>
                    <a:pt x="7321" y="1167"/>
                  </a:lnTo>
                  <a:lnTo>
                    <a:pt x="7345" y="1147"/>
                  </a:lnTo>
                  <a:lnTo>
                    <a:pt x="7368" y="1133"/>
                  </a:lnTo>
                  <a:lnTo>
                    <a:pt x="7416" y="1140"/>
                  </a:lnTo>
                  <a:lnTo>
                    <a:pt x="7487" y="1140"/>
                  </a:lnTo>
                  <a:lnTo>
                    <a:pt x="7546" y="1133"/>
                  </a:lnTo>
                  <a:lnTo>
                    <a:pt x="7569" y="1126"/>
                  </a:lnTo>
                  <a:lnTo>
                    <a:pt x="7593" y="1140"/>
                  </a:lnTo>
                  <a:lnTo>
                    <a:pt x="7640" y="1154"/>
                  </a:lnTo>
                  <a:lnTo>
                    <a:pt x="7652" y="1174"/>
                  </a:lnTo>
                  <a:lnTo>
                    <a:pt x="7593" y="1195"/>
                  </a:lnTo>
                  <a:lnTo>
                    <a:pt x="7569" y="1195"/>
                  </a:lnTo>
                  <a:lnTo>
                    <a:pt x="7498" y="1174"/>
                  </a:lnTo>
                  <a:lnTo>
                    <a:pt x="7475" y="1181"/>
                  </a:lnTo>
                  <a:lnTo>
                    <a:pt x="7451" y="1188"/>
                  </a:lnTo>
                  <a:lnTo>
                    <a:pt x="7475" y="1202"/>
                  </a:lnTo>
                  <a:lnTo>
                    <a:pt x="7510" y="1202"/>
                  </a:lnTo>
                  <a:lnTo>
                    <a:pt x="7534" y="1209"/>
                  </a:lnTo>
                  <a:lnTo>
                    <a:pt x="7593" y="1216"/>
                  </a:lnTo>
                  <a:lnTo>
                    <a:pt x="7640" y="1243"/>
                  </a:lnTo>
                  <a:lnTo>
                    <a:pt x="7688" y="1257"/>
                  </a:lnTo>
                  <a:lnTo>
                    <a:pt x="7759" y="1237"/>
                  </a:lnTo>
                  <a:lnTo>
                    <a:pt x="7759" y="1264"/>
                  </a:lnTo>
                  <a:lnTo>
                    <a:pt x="7759" y="1278"/>
                  </a:lnTo>
                  <a:lnTo>
                    <a:pt x="7735" y="1278"/>
                  </a:lnTo>
                  <a:lnTo>
                    <a:pt x="7700" y="1285"/>
                  </a:lnTo>
                  <a:lnTo>
                    <a:pt x="7723" y="1306"/>
                  </a:lnTo>
                  <a:lnTo>
                    <a:pt x="7735" y="1326"/>
                  </a:lnTo>
                  <a:lnTo>
                    <a:pt x="7723" y="1340"/>
                  </a:lnTo>
                  <a:lnTo>
                    <a:pt x="7676" y="1347"/>
                  </a:lnTo>
                  <a:lnTo>
                    <a:pt x="7700" y="1368"/>
                  </a:lnTo>
                  <a:lnTo>
                    <a:pt x="7700" y="1388"/>
                  </a:lnTo>
                  <a:lnTo>
                    <a:pt x="7676" y="1402"/>
                  </a:lnTo>
                  <a:lnTo>
                    <a:pt x="7629" y="1409"/>
                  </a:lnTo>
                  <a:lnTo>
                    <a:pt x="7629" y="1423"/>
                  </a:lnTo>
                  <a:lnTo>
                    <a:pt x="7700" y="1423"/>
                  </a:lnTo>
                  <a:lnTo>
                    <a:pt x="7700" y="1437"/>
                  </a:lnTo>
                  <a:lnTo>
                    <a:pt x="7640" y="1444"/>
                  </a:lnTo>
                  <a:lnTo>
                    <a:pt x="7593" y="1478"/>
                  </a:lnTo>
                  <a:lnTo>
                    <a:pt x="7546" y="1520"/>
                  </a:lnTo>
                  <a:lnTo>
                    <a:pt x="7522" y="1547"/>
                  </a:lnTo>
                  <a:lnTo>
                    <a:pt x="7522" y="1582"/>
                  </a:lnTo>
                  <a:lnTo>
                    <a:pt x="7558" y="1623"/>
                  </a:lnTo>
                  <a:lnTo>
                    <a:pt x="7629" y="1658"/>
                  </a:lnTo>
                  <a:lnTo>
                    <a:pt x="7723" y="1672"/>
                  </a:lnTo>
                  <a:lnTo>
                    <a:pt x="7759" y="1672"/>
                  </a:lnTo>
                  <a:lnTo>
                    <a:pt x="7865" y="1685"/>
                  </a:lnTo>
                  <a:lnTo>
                    <a:pt x="7912" y="1685"/>
                  </a:lnTo>
                  <a:lnTo>
                    <a:pt x="7983" y="1672"/>
                  </a:lnTo>
                  <a:lnTo>
                    <a:pt x="8031" y="1672"/>
                  </a:lnTo>
                  <a:lnTo>
                    <a:pt x="8113" y="1651"/>
                  </a:lnTo>
                  <a:lnTo>
                    <a:pt x="8113" y="1609"/>
                  </a:lnTo>
                  <a:lnTo>
                    <a:pt x="8078" y="1561"/>
                  </a:lnTo>
                  <a:lnTo>
                    <a:pt x="8042" y="1527"/>
                  </a:lnTo>
                  <a:lnTo>
                    <a:pt x="8113" y="1540"/>
                  </a:lnTo>
                  <a:lnTo>
                    <a:pt x="8161" y="1533"/>
                  </a:lnTo>
                  <a:lnTo>
                    <a:pt x="8184" y="1513"/>
                  </a:lnTo>
                  <a:lnTo>
                    <a:pt x="8232" y="1464"/>
                  </a:lnTo>
                  <a:lnTo>
                    <a:pt x="8279" y="1437"/>
                  </a:lnTo>
                  <a:lnTo>
                    <a:pt x="8362" y="1437"/>
                  </a:lnTo>
                  <a:lnTo>
                    <a:pt x="8445" y="1464"/>
                  </a:lnTo>
                  <a:lnTo>
                    <a:pt x="8492" y="1485"/>
                  </a:lnTo>
                  <a:lnTo>
                    <a:pt x="8551" y="1485"/>
                  </a:lnTo>
                  <a:lnTo>
                    <a:pt x="8622" y="1485"/>
                  </a:lnTo>
                  <a:lnTo>
                    <a:pt x="8717" y="1485"/>
                  </a:lnTo>
                  <a:lnTo>
                    <a:pt x="8752" y="1499"/>
                  </a:lnTo>
                  <a:lnTo>
                    <a:pt x="8409" y="1637"/>
                  </a:lnTo>
                  <a:lnTo>
                    <a:pt x="8291" y="1706"/>
                  </a:lnTo>
                  <a:lnTo>
                    <a:pt x="8291" y="1748"/>
                  </a:lnTo>
                  <a:lnTo>
                    <a:pt x="8267" y="1803"/>
                  </a:lnTo>
                  <a:lnTo>
                    <a:pt x="8220" y="1879"/>
                  </a:lnTo>
                  <a:lnTo>
                    <a:pt x="8208" y="1906"/>
                  </a:lnTo>
                  <a:lnTo>
                    <a:pt x="8220" y="1927"/>
                  </a:lnTo>
                  <a:lnTo>
                    <a:pt x="8232" y="1955"/>
                  </a:lnTo>
                  <a:lnTo>
                    <a:pt x="8279" y="2031"/>
                  </a:lnTo>
                  <a:lnTo>
                    <a:pt x="8279" y="2051"/>
                  </a:lnTo>
                  <a:lnTo>
                    <a:pt x="8279" y="2072"/>
                  </a:lnTo>
                  <a:lnTo>
                    <a:pt x="8279" y="2093"/>
                  </a:lnTo>
                  <a:lnTo>
                    <a:pt x="8208" y="2183"/>
                  </a:lnTo>
                  <a:lnTo>
                    <a:pt x="7936" y="2417"/>
                  </a:lnTo>
                  <a:lnTo>
                    <a:pt x="7924" y="2438"/>
                  </a:lnTo>
                  <a:lnTo>
                    <a:pt x="7912" y="2514"/>
                  </a:lnTo>
                  <a:lnTo>
                    <a:pt x="7901" y="2528"/>
                  </a:lnTo>
                  <a:lnTo>
                    <a:pt x="7865" y="2549"/>
                  </a:lnTo>
                  <a:lnTo>
                    <a:pt x="7747" y="2583"/>
                  </a:lnTo>
                  <a:lnTo>
                    <a:pt x="7629" y="2597"/>
                  </a:lnTo>
                  <a:lnTo>
                    <a:pt x="7498" y="2625"/>
                  </a:lnTo>
                  <a:lnTo>
                    <a:pt x="7404" y="2632"/>
                  </a:lnTo>
                  <a:lnTo>
                    <a:pt x="7333" y="2625"/>
                  </a:lnTo>
                  <a:lnTo>
                    <a:pt x="7155" y="2590"/>
                  </a:lnTo>
                  <a:lnTo>
                    <a:pt x="7037" y="2597"/>
                  </a:lnTo>
                  <a:lnTo>
                    <a:pt x="6931" y="2569"/>
                  </a:lnTo>
                  <a:lnTo>
                    <a:pt x="6872" y="2535"/>
                  </a:lnTo>
                  <a:lnTo>
                    <a:pt x="6836" y="2528"/>
                  </a:lnTo>
                  <a:lnTo>
                    <a:pt x="6730" y="2514"/>
                  </a:lnTo>
                  <a:lnTo>
                    <a:pt x="6623" y="2507"/>
                  </a:lnTo>
                  <a:lnTo>
                    <a:pt x="6552" y="2493"/>
                  </a:lnTo>
                  <a:lnTo>
                    <a:pt x="6540" y="2487"/>
                  </a:lnTo>
                  <a:lnTo>
                    <a:pt x="6505" y="2473"/>
                  </a:lnTo>
                  <a:lnTo>
                    <a:pt x="6493" y="2466"/>
                  </a:lnTo>
                  <a:lnTo>
                    <a:pt x="6470" y="2459"/>
                  </a:lnTo>
                  <a:lnTo>
                    <a:pt x="6410" y="2452"/>
                  </a:lnTo>
                  <a:lnTo>
                    <a:pt x="6363" y="2452"/>
                  </a:lnTo>
                  <a:lnTo>
                    <a:pt x="6304" y="2452"/>
                  </a:lnTo>
                  <a:lnTo>
                    <a:pt x="6257" y="2459"/>
                  </a:lnTo>
                  <a:lnTo>
                    <a:pt x="6186" y="2473"/>
                  </a:lnTo>
                  <a:lnTo>
                    <a:pt x="5855" y="2563"/>
                  </a:lnTo>
                  <a:lnTo>
                    <a:pt x="5807" y="2597"/>
                  </a:lnTo>
                  <a:lnTo>
                    <a:pt x="5819" y="2666"/>
                  </a:lnTo>
                  <a:lnTo>
                    <a:pt x="5878" y="2721"/>
                  </a:lnTo>
                  <a:lnTo>
                    <a:pt x="5890" y="2756"/>
                  </a:lnTo>
                  <a:lnTo>
                    <a:pt x="5902" y="2770"/>
                  </a:lnTo>
                  <a:lnTo>
                    <a:pt x="5914" y="2790"/>
                  </a:lnTo>
                  <a:lnTo>
                    <a:pt x="5902" y="2804"/>
                  </a:lnTo>
                  <a:lnTo>
                    <a:pt x="5866" y="2825"/>
                  </a:lnTo>
                  <a:lnTo>
                    <a:pt x="5642" y="2929"/>
                  </a:lnTo>
                  <a:lnTo>
                    <a:pt x="5582" y="2942"/>
                  </a:lnTo>
                  <a:lnTo>
                    <a:pt x="5535" y="2949"/>
                  </a:lnTo>
                  <a:lnTo>
                    <a:pt x="5464" y="2977"/>
                  </a:lnTo>
                  <a:lnTo>
                    <a:pt x="5417" y="3032"/>
                  </a:lnTo>
                  <a:lnTo>
                    <a:pt x="5452" y="3094"/>
                  </a:lnTo>
                  <a:lnTo>
                    <a:pt x="5464" y="3108"/>
                  </a:lnTo>
                  <a:lnTo>
                    <a:pt x="5488" y="3108"/>
                  </a:lnTo>
                  <a:lnTo>
                    <a:pt x="5535" y="3122"/>
                  </a:lnTo>
                  <a:lnTo>
                    <a:pt x="5559" y="3129"/>
                  </a:lnTo>
                  <a:lnTo>
                    <a:pt x="5559" y="3150"/>
                  </a:lnTo>
                  <a:lnTo>
                    <a:pt x="5571" y="3163"/>
                  </a:lnTo>
                  <a:lnTo>
                    <a:pt x="5594" y="3198"/>
                  </a:lnTo>
                  <a:lnTo>
                    <a:pt x="5736" y="3267"/>
                  </a:lnTo>
                  <a:lnTo>
                    <a:pt x="5795" y="3357"/>
                  </a:lnTo>
                  <a:lnTo>
                    <a:pt x="5795" y="3377"/>
                  </a:lnTo>
                  <a:lnTo>
                    <a:pt x="5795" y="3405"/>
                  </a:lnTo>
                  <a:lnTo>
                    <a:pt x="5784" y="3440"/>
                  </a:lnTo>
                  <a:lnTo>
                    <a:pt x="5784" y="3474"/>
                  </a:lnTo>
                  <a:lnTo>
                    <a:pt x="5795" y="3509"/>
                  </a:lnTo>
                  <a:lnTo>
                    <a:pt x="5890" y="3640"/>
                  </a:lnTo>
                  <a:lnTo>
                    <a:pt x="5665" y="3681"/>
                  </a:lnTo>
                  <a:lnTo>
                    <a:pt x="5630" y="3674"/>
                  </a:lnTo>
                  <a:lnTo>
                    <a:pt x="5618" y="3674"/>
                  </a:lnTo>
                  <a:lnTo>
                    <a:pt x="5582" y="3688"/>
                  </a:lnTo>
                  <a:lnTo>
                    <a:pt x="5547" y="3695"/>
                  </a:lnTo>
                  <a:lnTo>
                    <a:pt x="5547" y="3695"/>
                  </a:lnTo>
                  <a:lnTo>
                    <a:pt x="5358" y="3661"/>
                  </a:lnTo>
                  <a:lnTo>
                    <a:pt x="5287" y="3661"/>
                  </a:lnTo>
                  <a:lnTo>
                    <a:pt x="5228" y="3647"/>
                  </a:lnTo>
                  <a:lnTo>
                    <a:pt x="5204" y="3647"/>
                  </a:lnTo>
                  <a:lnTo>
                    <a:pt x="5192" y="3654"/>
                  </a:lnTo>
                  <a:lnTo>
                    <a:pt x="5169" y="3661"/>
                  </a:lnTo>
                  <a:lnTo>
                    <a:pt x="5145" y="3674"/>
                  </a:lnTo>
                  <a:lnTo>
                    <a:pt x="5074" y="3688"/>
                  </a:lnTo>
                  <a:lnTo>
                    <a:pt x="5027" y="3688"/>
                  </a:lnTo>
                  <a:lnTo>
                    <a:pt x="4991" y="3681"/>
                  </a:lnTo>
                  <a:lnTo>
                    <a:pt x="4967" y="3674"/>
                  </a:lnTo>
                  <a:lnTo>
                    <a:pt x="4920" y="3654"/>
                  </a:lnTo>
                  <a:lnTo>
                    <a:pt x="4897" y="3640"/>
                  </a:lnTo>
                  <a:lnTo>
                    <a:pt x="4849" y="3612"/>
                  </a:lnTo>
                  <a:lnTo>
                    <a:pt x="4826" y="3605"/>
                  </a:lnTo>
                  <a:lnTo>
                    <a:pt x="4707" y="3585"/>
                  </a:lnTo>
                  <a:lnTo>
                    <a:pt x="4542" y="3578"/>
                  </a:lnTo>
                  <a:lnTo>
                    <a:pt x="4423" y="3557"/>
                  </a:lnTo>
                  <a:lnTo>
                    <a:pt x="4388" y="3564"/>
                  </a:lnTo>
                  <a:lnTo>
                    <a:pt x="4364" y="3571"/>
                  </a:lnTo>
                  <a:lnTo>
                    <a:pt x="4246" y="3681"/>
                  </a:lnTo>
                  <a:lnTo>
                    <a:pt x="4128" y="3778"/>
                  </a:lnTo>
                  <a:lnTo>
                    <a:pt x="4092" y="3792"/>
                  </a:lnTo>
                  <a:lnTo>
                    <a:pt x="4080" y="3806"/>
                  </a:lnTo>
                  <a:lnTo>
                    <a:pt x="4057" y="3826"/>
                  </a:lnTo>
                  <a:lnTo>
                    <a:pt x="4057" y="3840"/>
                  </a:lnTo>
                  <a:lnTo>
                    <a:pt x="4057" y="3861"/>
                  </a:lnTo>
                  <a:lnTo>
                    <a:pt x="4080" y="3909"/>
                  </a:lnTo>
                  <a:lnTo>
                    <a:pt x="4092" y="3930"/>
                  </a:lnTo>
                  <a:lnTo>
                    <a:pt x="4140" y="3965"/>
                  </a:lnTo>
                  <a:lnTo>
                    <a:pt x="4175" y="3985"/>
                  </a:lnTo>
                  <a:lnTo>
                    <a:pt x="4364" y="4054"/>
                  </a:lnTo>
                  <a:lnTo>
                    <a:pt x="4376" y="4096"/>
                  </a:lnTo>
                  <a:lnTo>
                    <a:pt x="4364" y="4289"/>
                  </a:lnTo>
                  <a:lnTo>
                    <a:pt x="4317" y="4393"/>
                  </a:lnTo>
                  <a:lnTo>
                    <a:pt x="4317" y="4476"/>
                  </a:lnTo>
                  <a:lnTo>
                    <a:pt x="4187" y="4476"/>
                  </a:lnTo>
                  <a:lnTo>
                    <a:pt x="3891" y="4489"/>
                  </a:lnTo>
                  <a:lnTo>
                    <a:pt x="3785" y="4476"/>
                  </a:lnTo>
                  <a:lnTo>
                    <a:pt x="3678" y="4441"/>
                  </a:lnTo>
                  <a:lnTo>
                    <a:pt x="3596" y="4386"/>
                  </a:lnTo>
                  <a:lnTo>
                    <a:pt x="3395" y="4213"/>
                  </a:lnTo>
                  <a:lnTo>
                    <a:pt x="3335" y="4199"/>
                  </a:lnTo>
                  <a:lnTo>
                    <a:pt x="3264" y="4213"/>
                  </a:lnTo>
                  <a:lnTo>
                    <a:pt x="3205" y="4241"/>
                  </a:lnTo>
                  <a:lnTo>
                    <a:pt x="3075" y="4268"/>
                  </a:lnTo>
                  <a:lnTo>
                    <a:pt x="3016" y="4317"/>
                  </a:lnTo>
                  <a:lnTo>
                    <a:pt x="2945" y="4386"/>
                  </a:lnTo>
                  <a:lnTo>
                    <a:pt x="2933" y="4407"/>
                  </a:lnTo>
                  <a:lnTo>
                    <a:pt x="2874" y="4441"/>
                  </a:lnTo>
                  <a:lnTo>
                    <a:pt x="2815" y="4503"/>
                  </a:lnTo>
                  <a:lnTo>
                    <a:pt x="2803" y="4538"/>
                  </a:lnTo>
                  <a:lnTo>
                    <a:pt x="2803" y="4565"/>
                  </a:lnTo>
                  <a:lnTo>
                    <a:pt x="2815" y="4607"/>
                  </a:lnTo>
                  <a:lnTo>
                    <a:pt x="2886" y="4676"/>
                  </a:lnTo>
                  <a:lnTo>
                    <a:pt x="2910" y="4717"/>
                  </a:lnTo>
                  <a:lnTo>
                    <a:pt x="2921" y="4918"/>
                  </a:lnTo>
                  <a:lnTo>
                    <a:pt x="2886" y="5007"/>
                  </a:lnTo>
                  <a:lnTo>
                    <a:pt x="2791" y="5090"/>
                  </a:lnTo>
                  <a:lnTo>
                    <a:pt x="2709" y="5125"/>
                  </a:lnTo>
                  <a:lnTo>
                    <a:pt x="2437" y="5173"/>
                  </a:lnTo>
                  <a:lnTo>
                    <a:pt x="2295" y="5215"/>
                  </a:lnTo>
                  <a:lnTo>
                    <a:pt x="2176" y="5228"/>
                  </a:lnTo>
                  <a:lnTo>
                    <a:pt x="1632" y="5242"/>
                  </a:lnTo>
                  <a:lnTo>
                    <a:pt x="1573" y="5228"/>
                  </a:lnTo>
                  <a:lnTo>
                    <a:pt x="1538" y="5215"/>
                  </a:lnTo>
                  <a:lnTo>
                    <a:pt x="1502" y="5201"/>
                  </a:lnTo>
                  <a:lnTo>
                    <a:pt x="1455" y="5180"/>
                  </a:lnTo>
                  <a:lnTo>
                    <a:pt x="1396" y="5159"/>
                  </a:lnTo>
                  <a:lnTo>
                    <a:pt x="1348" y="5159"/>
                  </a:lnTo>
                  <a:lnTo>
                    <a:pt x="1230" y="5159"/>
                  </a:lnTo>
                  <a:lnTo>
                    <a:pt x="1159" y="5152"/>
                  </a:lnTo>
                  <a:lnTo>
                    <a:pt x="1136" y="5132"/>
                  </a:lnTo>
                  <a:lnTo>
                    <a:pt x="1112" y="5104"/>
                  </a:lnTo>
                  <a:lnTo>
                    <a:pt x="1065" y="5083"/>
                  </a:lnTo>
                  <a:lnTo>
                    <a:pt x="1065" y="5083"/>
                  </a:lnTo>
                  <a:lnTo>
                    <a:pt x="1443" y="4883"/>
                  </a:lnTo>
                  <a:lnTo>
                    <a:pt x="1479" y="4876"/>
                  </a:lnTo>
                  <a:lnTo>
                    <a:pt x="1632" y="4890"/>
                  </a:lnTo>
                  <a:lnTo>
                    <a:pt x="1810" y="4869"/>
                  </a:lnTo>
                  <a:lnTo>
                    <a:pt x="1869" y="4849"/>
                  </a:lnTo>
                  <a:lnTo>
                    <a:pt x="1916" y="4814"/>
                  </a:lnTo>
                  <a:lnTo>
                    <a:pt x="1963" y="4766"/>
                  </a:lnTo>
                  <a:lnTo>
                    <a:pt x="1963" y="4738"/>
                  </a:lnTo>
                  <a:lnTo>
                    <a:pt x="1928" y="4448"/>
                  </a:lnTo>
                  <a:lnTo>
                    <a:pt x="1916" y="4420"/>
                  </a:lnTo>
                  <a:lnTo>
                    <a:pt x="1833" y="4365"/>
                  </a:lnTo>
                  <a:lnTo>
                    <a:pt x="1810" y="4324"/>
                  </a:lnTo>
                  <a:lnTo>
                    <a:pt x="1786" y="4255"/>
                  </a:lnTo>
                  <a:lnTo>
                    <a:pt x="1703" y="4144"/>
                  </a:lnTo>
                  <a:lnTo>
                    <a:pt x="1526" y="3985"/>
                  </a:lnTo>
                  <a:lnTo>
                    <a:pt x="1467" y="3923"/>
                  </a:lnTo>
                  <a:lnTo>
                    <a:pt x="1384" y="3895"/>
                  </a:lnTo>
                  <a:lnTo>
                    <a:pt x="1526" y="3854"/>
                  </a:lnTo>
                  <a:lnTo>
                    <a:pt x="1668" y="3854"/>
                  </a:lnTo>
                  <a:lnTo>
                    <a:pt x="1810" y="3826"/>
                  </a:lnTo>
                  <a:lnTo>
                    <a:pt x="1869" y="3799"/>
                  </a:lnTo>
                  <a:lnTo>
                    <a:pt x="1975" y="3785"/>
                  </a:lnTo>
                  <a:lnTo>
                    <a:pt x="2153" y="3750"/>
                  </a:lnTo>
                  <a:lnTo>
                    <a:pt x="2295" y="3709"/>
                  </a:lnTo>
                  <a:lnTo>
                    <a:pt x="2389" y="3647"/>
                  </a:lnTo>
                  <a:lnTo>
                    <a:pt x="2567" y="3488"/>
                  </a:lnTo>
                  <a:lnTo>
                    <a:pt x="2756" y="3343"/>
                  </a:lnTo>
                  <a:lnTo>
                    <a:pt x="3040" y="3212"/>
                  </a:lnTo>
                  <a:lnTo>
                    <a:pt x="3111" y="3129"/>
                  </a:lnTo>
                  <a:lnTo>
                    <a:pt x="3123" y="3039"/>
                  </a:lnTo>
                  <a:lnTo>
                    <a:pt x="3123" y="3011"/>
                  </a:lnTo>
                  <a:lnTo>
                    <a:pt x="3099" y="2970"/>
                  </a:lnTo>
                  <a:lnTo>
                    <a:pt x="2992" y="2915"/>
                  </a:lnTo>
                  <a:lnTo>
                    <a:pt x="2981" y="2894"/>
                  </a:lnTo>
                  <a:lnTo>
                    <a:pt x="2992" y="2825"/>
                  </a:lnTo>
                  <a:lnTo>
                    <a:pt x="2992" y="2721"/>
                  </a:lnTo>
                  <a:lnTo>
                    <a:pt x="2933" y="2673"/>
                  </a:lnTo>
                  <a:lnTo>
                    <a:pt x="2886" y="2659"/>
                  </a:lnTo>
                  <a:lnTo>
                    <a:pt x="2815" y="2666"/>
                  </a:lnTo>
                  <a:lnTo>
                    <a:pt x="2768" y="2680"/>
                  </a:lnTo>
                  <a:lnTo>
                    <a:pt x="2709" y="2687"/>
                  </a:lnTo>
                  <a:lnTo>
                    <a:pt x="2649" y="2687"/>
                  </a:lnTo>
                  <a:lnTo>
                    <a:pt x="2567" y="2694"/>
                  </a:lnTo>
                  <a:lnTo>
                    <a:pt x="2519" y="2687"/>
                  </a:lnTo>
                  <a:lnTo>
                    <a:pt x="2460" y="2673"/>
                  </a:lnTo>
                  <a:lnTo>
                    <a:pt x="2437" y="2666"/>
                  </a:lnTo>
                  <a:lnTo>
                    <a:pt x="2425" y="2652"/>
                  </a:lnTo>
                  <a:lnTo>
                    <a:pt x="2425" y="2638"/>
                  </a:lnTo>
                  <a:lnTo>
                    <a:pt x="2437" y="2618"/>
                  </a:lnTo>
                  <a:lnTo>
                    <a:pt x="2448" y="2597"/>
                  </a:lnTo>
                  <a:lnTo>
                    <a:pt x="2437" y="2583"/>
                  </a:lnTo>
                  <a:lnTo>
                    <a:pt x="2389" y="2542"/>
                  </a:lnTo>
                  <a:lnTo>
                    <a:pt x="2342" y="2528"/>
                  </a:lnTo>
                  <a:lnTo>
                    <a:pt x="2295" y="2473"/>
                  </a:lnTo>
                  <a:lnTo>
                    <a:pt x="2235" y="2390"/>
                  </a:lnTo>
                  <a:lnTo>
                    <a:pt x="2224" y="2362"/>
                  </a:lnTo>
                  <a:lnTo>
                    <a:pt x="2200" y="2342"/>
                  </a:lnTo>
                  <a:lnTo>
                    <a:pt x="2188" y="2307"/>
                  </a:lnTo>
                  <a:lnTo>
                    <a:pt x="2330" y="2127"/>
                  </a:lnTo>
                  <a:lnTo>
                    <a:pt x="2283" y="2010"/>
                  </a:lnTo>
                  <a:lnTo>
                    <a:pt x="2165" y="2024"/>
                  </a:lnTo>
                  <a:lnTo>
                    <a:pt x="2105" y="2058"/>
                  </a:lnTo>
                  <a:lnTo>
                    <a:pt x="1893" y="2148"/>
                  </a:lnTo>
                  <a:lnTo>
                    <a:pt x="1822" y="2162"/>
                  </a:lnTo>
                  <a:lnTo>
                    <a:pt x="1727" y="2162"/>
                  </a:lnTo>
                  <a:lnTo>
                    <a:pt x="1419" y="2114"/>
                  </a:lnTo>
                  <a:lnTo>
                    <a:pt x="1301" y="2086"/>
                  </a:lnTo>
                  <a:lnTo>
                    <a:pt x="1017" y="2010"/>
                  </a:lnTo>
                  <a:lnTo>
                    <a:pt x="935" y="1969"/>
                  </a:lnTo>
                  <a:lnTo>
                    <a:pt x="840" y="1920"/>
                  </a:lnTo>
                  <a:lnTo>
                    <a:pt x="757" y="1858"/>
                  </a:lnTo>
                  <a:lnTo>
                    <a:pt x="698" y="1851"/>
                  </a:lnTo>
                  <a:lnTo>
                    <a:pt x="568" y="1906"/>
                  </a:lnTo>
                  <a:lnTo>
                    <a:pt x="438" y="1969"/>
                  </a:lnTo>
                  <a:lnTo>
                    <a:pt x="367" y="1996"/>
                  </a:lnTo>
                  <a:lnTo>
                    <a:pt x="237" y="1989"/>
                  </a:lnTo>
                  <a:lnTo>
                    <a:pt x="189" y="1941"/>
                  </a:lnTo>
                  <a:lnTo>
                    <a:pt x="142" y="1913"/>
                  </a:lnTo>
                  <a:lnTo>
                    <a:pt x="48" y="1886"/>
                  </a:lnTo>
                  <a:lnTo>
                    <a:pt x="154" y="1761"/>
                  </a:lnTo>
                  <a:lnTo>
                    <a:pt x="154" y="1699"/>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4"/>
            <p:cNvSpPr/>
            <p:nvPr/>
          </p:nvSpPr>
          <p:spPr>
            <a:xfrm flipH="1">
              <a:off x="4543948" y="2476550"/>
              <a:ext cx="747393" cy="438460"/>
            </a:xfrm>
            <a:custGeom>
              <a:avLst/>
              <a:gdLst/>
              <a:ahLst/>
              <a:cxnLst/>
              <a:rect l="l" t="t" r="r" b="b"/>
              <a:pathLst>
                <a:path w="12277" h="4600" extrusionOk="0">
                  <a:moveTo>
                    <a:pt x="131" y="698"/>
                  </a:moveTo>
                  <a:lnTo>
                    <a:pt x="190" y="650"/>
                  </a:lnTo>
                  <a:lnTo>
                    <a:pt x="190" y="615"/>
                  </a:lnTo>
                  <a:lnTo>
                    <a:pt x="202" y="594"/>
                  </a:lnTo>
                  <a:lnTo>
                    <a:pt x="237" y="574"/>
                  </a:lnTo>
                  <a:lnTo>
                    <a:pt x="320" y="532"/>
                  </a:lnTo>
                  <a:lnTo>
                    <a:pt x="403" y="505"/>
                  </a:lnTo>
                  <a:lnTo>
                    <a:pt x="651" y="449"/>
                  </a:lnTo>
                  <a:lnTo>
                    <a:pt x="710" y="429"/>
                  </a:lnTo>
                  <a:lnTo>
                    <a:pt x="722" y="401"/>
                  </a:lnTo>
                  <a:lnTo>
                    <a:pt x="734" y="373"/>
                  </a:lnTo>
                  <a:lnTo>
                    <a:pt x="758" y="353"/>
                  </a:lnTo>
                  <a:lnTo>
                    <a:pt x="781" y="339"/>
                  </a:lnTo>
                  <a:lnTo>
                    <a:pt x="900" y="297"/>
                  </a:lnTo>
                  <a:lnTo>
                    <a:pt x="935" y="284"/>
                  </a:lnTo>
                  <a:lnTo>
                    <a:pt x="970" y="242"/>
                  </a:lnTo>
                  <a:lnTo>
                    <a:pt x="1006" y="228"/>
                  </a:lnTo>
                  <a:lnTo>
                    <a:pt x="1136" y="194"/>
                  </a:lnTo>
                  <a:lnTo>
                    <a:pt x="1183" y="187"/>
                  </a:lnTo>
                  <a:lnTo>
                    <a:pt x="1290" y="180"/>
                  </a:lnTo>
                  <a:lnTo>
                    <a:pt x="1420" y="180"/>
                  </a:lnTo>
                  <a:lnTo>
                    <a:pt x="1526" y="187"/>
                  </a:lnTo>
                  <a:lnTo>
                    <a:pt x="1633" y="187"/>
                  </a:lnTo>
                  <a:lnTo>
                    <a:pt x="1692" y="187"/>
                  </a:lnTo>
                  <a:lnTo>
                    <a:pt x="1810" y="166"/>
                  </a:lnTo>
                  <a:lnTo>
                    <a:pt x="1881" y="159"/>
                  </a:lnTo>
                  <a:lnTo>
                    <a:pt x="1988" y="166"/>
                  </a:lnTo>
                  <a:lnTo>
                    <a:pt x="2248" y="221"/>
                  </a:lnTo>
                  <a:lnTo>
                    <a:pt x="2402" y="270"/>
                  </a:lnTo>
                  <a:lnTo>
                    <a:pt x="2484" y="284"/>
                  </a:lnTo>
                  <a:lnTo>
                    <a:pt x="2626" y="277"/>
                  </a:lnTo>
                  <a:lnTo>
                    <a:pt x="2827" y="290"/>
                  </a:lnTo>
                  <a:lnTo>
                    <a:pt x="3123" y="318"/>
                  </a:lnTo>
                  <a:lnTo>
                    <a:pt x="3336" y="318"/>
                  </a:lnTo>
                  <a:lnTo>
                    <a:pt x="3360" y="311"/>
                  </a:lnTo>
                  <a:lnTo>
                    <a:pt x="3501" y="270"/>
                  </a:lnTo>
                  <a:lnTo>
                    <a:pt x="3572" y="263"/>
                  </a:lnTo>
                  <a:lnTo>
                    <a:pt x="3655" y="270"/>
                  </a:lnTo>
                  <a:lnTo>
                    <a:pt x="3726" y="284"/>
                  </a:lnTo>
                  <a:lnTo>
                    <a:pt x="3821" y="304"/>
                  </a:lnTo>
                  <a:lnTo>
                    <a:pt x="3856" y="304"/>
                  </a:lnTo>
                  <a:lnTo>
                    <a:pt x="4223" y="290"/>
                  </a:lnTo>
                  <a:lnTo>
                    <a:pt x="4495" y="228"/>
                  </a:lnTo>
                  <a:lnTo>
                    <a:pt x="4625" y="214"/>
                  </a:lnTo>
                  <a:lnTo>
                    <a:pt x="4838" y="221"/>
                  </a:lnTo>
                  <a:lnTo>
                    <a:pt x="4921" y="214"/>
                  </a:lnTo>
                  <a:lnTo>
                    <a:pt x="5039" y="187"/>
                  </a:lnTo>
                  <a:lnTo>
                    <a:pt x="5169" y="173"/>
                  </a:lnTo>
                  <a:lnTo>
                    <a:pt x="5240" y="201"/>
                  </a:lnTo>
                  <a:lnTo>
                    <a:pt x="5311" y="201"/>
                  </a:lnTo>
                  <a:lnTo>
                    <a:pt x="5370" y="208"/>
                  </a:lnTo>
                  <a:lnTo>
                    <a:pt x="5417" y="201"/>
                  </a:lnTo>
                  <a:lnTo>
                    <a:pt x="5453" y="208"/>
                  </a:lnTo>
                  <a:lnTo>
                    <a:pt x="5547" y="242"/>
                  </a:lnTo>
                  <a:lnTo>
                    <a:pt x="5689" y="277"/>
                  </a:lnTo>
                  <a:lnTo>
                    <a:pt x="5808" y="277"/>
                  </a:lnTo>
                  <a:lnTo>
                    <a:pt x="5879" y="284"/>
                  </a:lnTo>
                  <a:lnTo>
                    <a:pt x="5938" y="297"/>
                  </a:lnTo>
                  <a:lnTo>
                    <a:pt x="5997" y="311"/>
                  </a:lnTo>
                  <a:lnTo>
                    <a:pt x="6139" y="339"/>
                  </a:lnTo>
                  <a:lnTo>
                    <a:pt x="6245" y="346"/>
                  </a:lnTo>
                  <a:lnTo>
                    <a:pt x="6328" y="339"/>
                  </a:lnTo>
                  <a:lnTo>
                    <a:pt x="6387" y="346"/>
                  </a:lnTo>
                  <a:lnTo>
                    <a:pt x="6505" y="359"/>
                  </a:lnTo>
                  <a:lnTo>
                    <a:pt x="6565" y="353"/>
                  </a:lnTo>
                  <a:lnTo>
                    <a:pt x="6671" y="325"/>
                  </a:lnTo>
                  <a:lnTo>
                    <a:pt x="6707" y="318"/>
                  </a:lnTo>
                  <a:lnTo>
                    <a:pt x="6766" y="318"/>
                  </a:lnTo>
                  <a:lnTo>
                    <a:pt x="6848" y="339"/>
                  </a:lnTo>
                  <a:lnTo>
                    <a:pt x="7132" y="339"/>
                  </a:lnTo>
                  <a:lnTo>
                    <a:pt x="7239" y="353"/>
                  </a:lnTo>
                  <a:lnTo>
                    <a:pt x="7653" y="442"/>
                  </a:lnTo>
                  <a:lnTo>
                    <a:pt x="7771" y="449"/>
                  </a:lnTo>
                  <a:lnTo>
                    <a:pt x="7842" y="442"/>
                  </a:lnTo>
                  <a:lnTo>
                    <a:pt x="7913" y="442"/>
                  </a:lnTo>
                  <a:lnTo>
                    <a:pt x="7996" y="449"/>
                  </a:lnTo>
                  <a:lnTo>
                    <a:pt x="8209" y="511"/>
                  </a:lnTo>
                  <a:lnTo>
                    <a:pt x="8421" y="539"/>
                  </a:lnTo>
                  <a:lnTo>
                    <a:pt x="8634" y="636"/>
                  </a:lnTo>
                  <a:lnTo>
                    <a:pt x="8693" y="629"/>
                  </a:lnTo>
                  <a:lnTo>
                    <a:pt x="8800" y="622"/>
                  </a:lnTo>
                  <a:lnTo>
                    <a:pt x="8918" y="574"/>
                  </a:lnTo>
                  <a:lnTo>
                    <a:pt x="9072" y="525"/>
                  </a:lnTo>
                  <a:lnTo>
                    <a:pt x="9131" y="505"/>
                  </a:lnTo>
                  <a:lnTo>
                    <a:pt x="9190" y="477"/>
                  </a:lnTo>
                  <a:lnTo>
                    <a:pt x="9285" y="366"/>
                  </a:lnTo>
                  <a:lnTo>
                    <a:pt x="9439" y="284"/>
                  </a:lnTo>
                  <a:lnTo>
                    <a:pt x="9521" y="194"/>
                  </a:lnTo>
                  <a:lnTo>
                    <a:pt x="9533" y="138"/>
                  </a:lnTo>
                  <a:lnTo>
                    <a:pt x="9533" y="118"/>
                  </a:lnTo>
                  <a:lnTo>
                    <a:pt x="9521" y="90"/>
                  </a:lnTo>
                  <a:lnTo>
                    <a:pt x="9427" y="0"/>
                  </a:lnTo>
                  <a:lnTo>
                    <a:pt x="9557" y="35"/>
                  </a:lnTo>
                  <a:lnTo>
                    <a:pt x="9711" y="187"/>
                  </a:lnTo>
                  <a:lnTo>
                    <a:pt x="9782" y="332"/>
                  </a:lnTo>
                  <a:lnTo>
                    <a:pt x="9793" y="353"/>
                  </a:lnTo>
                  <a:lnTo>
                    <a:pt x="9782" y="366"/>
                  </a:lnTo>
                  <a:lnTo>
                    <a:pt x="9722" y="387"/>
                  </a:lnTo>
                  <a:lnTo>
                    <a:pt x="9699" y="401"/>
                  </a:lnTo>
                  <a:lnTo>
                    <a:pt x="9675" y="456"/>
                  </a:lnTo>
                  <a:lnTo>
                    <a:pt x="9651" y="484"/>
                  </a:lnTo>
                  <a:lnTo>
                    <a:pt x="9640" y="511"/>
                  </a:lnTo>
                  <a:lnTo>
                    <a:pt x="9616" y="539"/>
                  </a:lnTo>
                  <a:lnTo>
                    <a:pt x="9498" y="608"/>
                  </a:lnTo>
                  <a:lnTo>
                    <a:pt x="9509" y="656"/>
                  </a:lnTo>
                  <a:lnTo>
                    <a:pt x="9569" y="712"/>
                  </a:lnTo>
                  <a:lnTo>
                    <a:pt x="9604" y="829"/>
                  </a:lnTo>
                  <a:lnTo>
                    <a:pt x="9687" y="988"/>
                  </a:lnTo>
                  <a:lnTo>
                    <a:pt x="9699" y="1009"/>
                  </a:lnTo>
                  <a:lnTo>
                    <a:pt x="9782" y="1022"/>
                  </a:lnTo>
                  <a:lnTo>
                    <a:pt x="9841" y="1036"/>
                  </a:lnTo>
                  <a:lnTo>
                    <a:pt x="9888" y="1050"/>
                  </a:lnTo>
                  <a:lnTo>
                    <a:pt x="9912" y="1071"/>
                  </a:lnTo>
                  <a:lnTo>
                    <a:pt x="9912" y="1112"/>
                  </a:lnTo>
                  <a:lnTo>
                    <a:pt x="9545" y="1230"/>
                  </a:lnTo>
                  <a:lnTo>
                    <a:pt x="9391" y="1292"/>
                  </a:lnTo>
                  <a:lnTo>
                    <a:pt x="9356" y="1347"/>
                  </a:lnTo>
                  <a:lnTo>
                    <a:pt x="9285" y="1382"/>
                  </a:lnTo>
                  <a:lnTo>
                    <a:pt x="9190" y="1451"/>
                  </a:lnTo>
                  <a:lnTo>
                    <a:pt x="9107" y="1499"/>
                  </a:lnTo>
                  <a:lnTo>
                    <a:pt x="9167" y="1527"/>
                  </a:lnTo>
                  <a:lnTo>
                    <a:pt x="9190" y="1534"/>
                  </a:lnTo>
                  <a:lnTo>
                    <a:pt x="9214" y="1547"/>
                  </a:lnTo>
                  <a:lnTo>
                    <a:pt x="9237" y="1575"/>
                  </a:lnTo>
                  <a:lnTo>
                    <a:pt x="9249" y="1616"/>
                  </a:lnTo>
                  <a:lnTo>
                    <a:pt x="9261" y="1644"/>
                  </a:lnTo>
                  <a:lnTo>
                    <a:pt x="9285" y="1672"/>
                  </a:lnTo>
                  <a:lnTo>
                    <a:pt x="9332" y="1692"/>
                  </a:lnTo>
                  <a:lnTo>
                    <a:pt x="9356" y="1720"/>
                  </a:lnTo>
                  <a:lnTo>
                    <a:pt x="9368" y="1741"/>
                  </a:lnTo>
                  <a:lnTo>
                    <a:pt x="9415" y="1893"/>
                  </a:lnTo>
                  <a:lnTo>
                    <a:pt x="9450" y="1906"/>
                  </a:lnTo>
                  <a:lnTo>
                    <a:pt x="9474" y="1906"/>
                  </a:lnTo>
                  <a:lnTo>
                    <a:pt x="9533" y="1886"/>
                  </a:lnTo>
                  <a:lnTo>
                    <a:pt x="9616" y="1844"/>
                  </a:lnTo>
                  <a:lnTo>
                    <a:pt x="9640" y="1831"/>
                  </a:lnTo>
                  <a:lnTo>
                    <a:pt x="9675" y="1796"/>
                  </a:lnTo>
                  <a:lnTo>
                    <a:pt x="9699" y="1775"/>
                  </a:lnTo>
                  <a:lnTo>
                    <a:pt x="9722" y="1761"/>
                  </a:lnTo>
                  <a:lnTo>
                    <a:pt x="9758" y="1768"/>
                  </a:lnTo>
                  <a:lnTo>
                    <a:pt x="9805" y="1782"/>
                  </a:lnTo>
                  <a:lnTo>
                    <a:pt x="9900" y="1837"/>
                  </a:lnTo>
                  <a:lnTo>
                    <a:pt x="10314" y="2107"/>
                  </a:lnTo>
                  <a:lnTo>
                    <a:pt x="10397" y="2190"/>
                  </a:lnTo>
                  <a:lnTo>
                    <a:pt x="10456" y="2238"/>
                  </a:lnTo>
                  <a:lnTo>
                    <a:pt x="10609" y="2286"/>
                  </a:lnTo>
                  <a:lnTo>
                    <a:pt x="10834" y="2404"/>
                  </a:lnTo>
                  <a:lnTo>
                    <a:pt x="10905" y="2404"/>
                  </a:lnTo>
                  <a:lnTo>
                    <a:pt x="11012" y="2321"/>
                  </a:lnTo>
                  <a:lnTo>
                    <a:pt x="11082" y="2286"/>
                  </a:lnTo>
                  <a:lnTo>
                    <a:pt x="11177" y="2210"/>
                  </a:lnTo>
                  <a:lnTo>
                    <a:pt x="11213" y="2190"/>
                  </a:lnTo>
                  <a:lnTo>
                    <a:pt x="11284" y="2169"/>
                  </a:lnTo>
                  <a:lnTo>
                    <a:pt x="11378" y="2210"/>
                  </a:lnTo>
                  <a:lnTo>
                    <a:pt x="11414" y="2224"/>
                  </a:lnTo>
                  <a:lnTo>
                    <a:pt x="11473" y="2252"/>
                  </a:lnTo>
                  <a:lnTo>
                    <a:pt x="11544" y="2293"/>
                  </a:lnTo>
                  <a:lnTo>
                    <a:pt x="11757" y="2473"/>
                  </a:lnTo>
                  <a:lnTo>
                    <a:pt x="11780" y="2487"/>
                  </a:lnTo>
                  <a:lnTo>
                    <a:pt x="11768" y="2570"/>
                  </a:lnTo>
                  <a:lnTo>
                    <a:pt x="11792" y="2583"/>
                  </a:lnTo>
                  <a:lnTo>
                    <a:pt x="11804" y="2597"/>
                  </a:lnTo>
                  <a:lnTo>
                    <a:pt x="11816" y="2618"/>
                  </a:lnTo>
                  <a:lnTo>
                    <a:pt x="11839" y="2666"/>
                  </a:lnTo>
                  <a:lnTo>
                    <a:pt x="11839" y="2701"/>
                  </a:lnTo>
                  <a:lnTo>
                    <a:pt x="11828" y="2735"/>
                  </a:lnTo>
                  <a:lnTo>
                    <a:pt x="11780" y="2770"/>
                  </a:lnTo>
                  <a:lnTo>
                    <a:pt x="11686" y="2811"/>
                  </a:lnTo>
                  <a:lnTo>
                    <a:pt x="11662" y="2846"/>
                  </a:lnTo>
                  <a:lnTo>
                    <a:pt x="11721" y="2908"/>
                  </a:lnTo>
                  <a:lnTo>
                    <a:pt x="11745" y="2956"/>
                  </a:lnTo>
                  <a:lnTo>
                    <a:pt x="11768" y="2984"/>
                  </a:lnTo>
                  <a:lnTo>
                    <a:pt x="11828" y="3018"/>
                  </a:lnTo>
                  <a:lnTo>
                    <a:pt x="11922" y="3074"/>
                  </a:lnTo>
                  <a:lnTo>
                    <a:pt x="12064" y="3039"/>
                  </a:lnTo>
                  <a:lnTo>
                    <a:pt x="12111" y="3046"/>
                  </a:lnTo>
                  <a:lnTo>
                    <a:pt x="12135" y="3060"/>
                  </a:lnTo>
                  <a:lnTo>
                    <a:pt x="12194" y="3205"/>
                  </a:lnTo>
                  <a:lnTo>
                    <a:pt x="12206" y="3308"/>
                  </a:lnTo>
                  <a:lnTo>
                    <a:pt x="12277" y="3412"/>
                  </a:lnTo>
                  <a:lnTo>
                    <a:pt x="12277" y="3454"/>
                  </a:lnTo>
                  <a:lnTo>
                    <a:pt x="12206" y="3585"/>
                  </a:lnTo>
                  <a:lnTo>
                    <a:pt x="12218" y="3619"/>
                  </a:lnTo>
                  <a:lnTo>
                    <a:pt x="12194" y="3688"/>
                  </a:lnTo>
                  <a:lnTo>
                    <a:pt x="12171" y="3716"/>
                  </a:lnTo>
                  <a:lnTo>
                    <a:pt x="11993" y="3813"/>
                  </a:lnTo>
                  <a:lnTo>
                    <a:pt x="11733" y="4089"/>
                  </a:lnTo>
                  <a:lnTo>
                    <a:pt x="11402" y="4303"/>
                  </a:lnTo>
                  <a:lnTo>
                    <a:pt x="11343" y="4303"/>
                  </a:lnTo>
                  <a:lnTo>
                    <a:pt x="11319" y="4303"/>
                  </a:lnTo>
                  <a:lnTo>
                    <a:pt x="11307" y="4310"/>
                  </a:lnTo>
                  <a:lnTo>
                    <a:pt x="11307" y="4324"/>
                  </a:lnTo>
                  <a:lnTo>
                    <a:pt x="11295" y="4338"/>
                  </a:lnTo>
                  <a:lnTo>
                    <a:pt x="11224" y="4386"/>
                  </a:lnTo>
                  <a:lnTo>
                    <a:pt x="11213" y="4400"/>
                  </a:lnTo>
                  <a:lnTo>
                    <a:pt x="11213" y="4413"/>
                  </a:lnTo>
                  <a:lnTo>
                    <a:pt x="11189" y="4434"/>
                  </a:lnTo>
                  <a:lnTo>
                    <a:pt x="11189" y="4455"/>
                  </a:lnTo>
                  <a:lnTo>
                    <a:pt x="11189" y="4469"/>
                  </a:lnTo>
                  <a:lnTo>
                    <a:pt x="11189" y="4483"/>
                  </a:lnTo>
                  <a:lnTo>
                    <a:pt x="11165" y="4483"/>
                  </a:lnTo>
                  <a:lnTo>
                    <a:pt x="11142" y="4483"/>
                  </a:lnTo>
                  <a:lnTo>
                    <a:pt x="11106" y="4476"/>
                  </a:lnTo>
                  <a:lnTo>
                    <a:pt x="11071" y="4489"/>
                  </a:lnTo>
                  <a:lnTo>
                    <a:pt x="11071" y="4503"/>
                  </a:lnTo>
                  <a:lnTo>
                    <a:pt x="11059" y="4565"/>
                  </a:lnTo>
                  <a:lnTo>
                    <a:pt x="10964" y="4593"/>
                  </a:lnTo>
                  <a:lnTo>
                    <a:pt x="10941" y="4600"/>
                  </a:lnTo>
                  <a:lnTo>
                    <a:pt x="10905" y="4593"/>
                  </a:lnTo>
                  <a:lnTo>
                    <a:pt x="10881" y="4586"/>
                  </a:lnTo>
                  <a:lnTo>
                    <a:pt x="10822" y="4559"/>
                  </a:lnTo>
                  <a:lnTo>
                    <a:pt x="10799" y="4552"/>
                  </a:lnTo>
                  <a:lnTo>
                    <a:pt x="10763" y="4552"/>
                  </a:lnTo>
                  <a:lnTo>
                    <a:pt x="10609" y="4565"/>
                  </a:lnTo>
                  <a:lnTo>
                    <a:pt x="10586" y="4565"/>
                  </a:lnTo>
                  <a:lnTo>
                    <a:pt x="10562" y="4559"/>
                  </a:lnTo>
                  <a:lnTo>
                    <a:pt x="10562" y="4552"/>
                  </a:lnTo>
                  <a:lnTo>
                    <a:pt x="10550" y="4552"/>
                  </a:lnTo>
                  <a:lnTo>
                    <a:pt x="10515" y="4559"/>
                  </a:lnTo>
                  <a:lnTo>
                    <a:pt x="10491" y="4572"/>
                  </a:lnTo>
                  <a:lnTo>
                    <a:pt x="10467" y="4579"/>
                  </a:lnTo>
                  <a:lnTo>
                    <a:pt x="10444" y="4572"/>
                  </a:lnTo>
                  <a:lnTo>
                    <a:pt x="10361" y="4489"/>
                  </a:lnTo>
                  <a:lnTo>
                    <a:pt x="10337" y="4476"/>
                  </a:lnTo>
                  <a:lnTo>
                    <a:pt x="10290" y="4476"/>
                  </a:lnTo>
                  <a:lnTo>
                    <a:pt x="10243" y="4483"/>
                  </a:lnTo>
                  <a:lnTo>
                    <a:pt x="10184" y="4496"/>
                  </a:lnTo>
                  <a:lnTo>
                    <a:pt x="10172" y="4510"/>
                  </a:lnTo>
                  <a:lnTo>
                    <a:pt x="10124" y="4545"/>
                  </a:lnTo>
                  <a:lnTo>
                    <a:pt x="10030" y="4531"/>
                  </a:lnTo>
                  <a:lnTo>
                    <a:pt x="9852" y="4476"/>
                  </a:lnTo>
                  <a:lnTo>
                    <a:pt x="9782" y="4503"/>
                  </a:lnTo>
                  <a:lnTo>
                    <a:pt x="9687" y="4510"/>
                  </a:lnTo>
                  <a:lnTo>
                    <a:pt x="9604" y="4496"/>
                  </a:lnTo>
                  <a:lnTo>
                    <a:pt x="9439" y="4351"/>
                  </a:lnTo>
                  <a:lnTo>
                    <a:pt x="9379" y="4338"/>
                  </a:lnTo>
                  <a:lnTo>
                    <a:pt x="8776" y="4255"/>
                  </a:lnTo>
                  <a:lnTo>
                    <a:pt x="8729" y="4255"/>
                  </a:lnTo>
                  <a:lnTo>
                    <a:pt x="8682" y="4268"/>
                  </a:lnTo>
                  <a:lnTo>
                    <a:pt x="8540" y="4324"/>
                  </a:lnTo>
                  <a:lnTo>
                    <a:pt x="8504" y="4351"/>
                  </a:lnTo>
                  <a:lnTo>
                    <a:pt x="8469" y="4386"/>
                  </a:lnTo>
                  <a:lnTo>
                    <a:pt x="8386" y="4400"/>
                  </a:lnTo>
                  <a:lnTo>
                    <a:pt x="8244" y="4372"/>
                  </a:lnTo>
                  <a:lnTo>
                    <a:pt x="8102" y="4324"/>
                  </a:lnTo>
                  <a:lnTo>
                    <a:pt x="7806" y="4179"/>
                  </a:lnTo>
                  <a:lnTo>
                    <a:pt x="7511" y="3992"/>
                  </a:lnTo>
                  <a:lnTo>
                    <a:pt x="7475" y="3971"/>
                  </a:lnTo>
                  <a:lnTo>
                    <a:pt x="7428" y="3971"/>
                  </a:lnTo>
                  <a:lnTo>
                    <a:pt x="7392" y="3971"/>
                  </a:lnTo>
                  <a:lnTo>
                    <a:pt x="7345" y="3971"/>
                  </a:lnTo>
                  <a:lnTo>
                    <a:pt x="7002" y="3909"/>
                  </a:lnTo>
                  <a:lnTo>
                    <a:pt x="6837" y="3861"/>
                  </a:lnTo>
                  <a:lnTo>
                    <a:pt x="6541" y="3744"/>
                  </a:lnTo>
                  <a:lnTo>
                    <a:pt x="5429" y="3460"/>
                  </a:lnTo>
                  <a:lnTo>
                    <a:pt x="5205" y="3440"/>
                  </a:lnTo>
                  <a:lnTo>
                    <a:pt x="5169" y="3426"/>
                  </a:lnTo>
                  <a:lnTo>
                    <a:pt x="4980" y="3336"/>
                  </a:lnTo>
                  <a:lnTo>
                    <a:pt x="4873" y="3302"/>
                  </a:lnTo>
                  <a:lnTo>
                    <a:pt x="4814" y="3281"/>
                  </a:lnTo>
                  <a:lnTo>
                    <a:pt x="4755" y="3274"/>
                  </a:lnTo>
                  <a:lnTo>
                    <a:pt x="4708" y="3267"/>
                  </a:lnTo>
                  <a:lnTo>
                    <a:pt x="4613" y="3212"/>
                  </a:lnTo>
                  <a:lnTo>
                    <a:pt x="4566" y="3184"/>
                  </a:lnTo>
                  <a:lnTo>
                    <a:pt x="4483" y="3122"/>
                  </a:lnTo>
                  <a:lnTo>
                    <a:pt x="4223" y="2763"/>
                  </a:lnTo>
                  <a:lnTo>
                    <a:pt x="4164" y="2728"/>
                  </a:lnTo>
                  <a:lnTo>
                    <a:pt x="4010" y="2701"/>
                  </a:lnTo>
                  <a:lnTo>
                    <a:pt x="3951" y="2680"/>
                  </a:lnTo>
                  <a:lnTo>
                    <a:pt x="3277" y="2342"/>
                  </a:lnTo>
                  <a:lnTo>
                    <a:pt x="3218" y="2328"/>
                  </a:lnTo>
                  <a:lnTo>
                    <a:pt x="3182" y="2307"/>
                  </a:lnTo>
                  <a:lnTo>
                    <a:pt x="3170" y="2197"/>
                  </a:lnTo>
                  <a:lnTo>
                    <a:pt x="3147" y="2155"/>
                  </a:lnTo>
                  <a:lnTo>
                    <a:pt x="3087" y="2121"/>
                  </a:lnTo>
                  <a:lnTo>
                    <a:pt x="2922" y="2079"/>
                  </a:lnTo>
                  <a:lnTo>
                    <a:pt x="2851" y="2058"/>
                  </a:lnTo>
                  <a:lnTo>
                    <a:pt x="2768" y="2024"/>
                  </a:lnTo>
                  <a:lnTo>
                    <a:pt x="2520" y="1941"/>
                  </a:lnTo>
                  <a:lnTo>
                    <a:pt x="2271" y="1831"/>
                  </a:lnTo>
                  <a:lnTo>
                    <a:pt x="2189" y="1817"/>
                  </a:lnTo>
                  <a:lnTo>
                    <a:pt x="2106" y="1810"/>
                  </a:lnTo>
                  <a:lnTo>
                    <a:pt x="1869" y="1755"/>
                  </a:lnTo>
                  <a:lnTo>
                    <a:pt x="1727" y="1741"/>
                  </a:lnTo>
                  <a:lnTo>
                    <a:pt x="1420" y="1734"/>
                  </a:lnTo>
                  <a:lnTo>
                    <a:pt x="1266" y="1713"/>
                  </a:lnTo>
                  <a:lnTo>
                    <a:pt x="1148" y="1685"/>
                  </a:lnTo>
                  <a:lnTo>
                    <a:pt x="1030" y="1637"/>
                  </a:lnTo>
                  <a:lnTo>
                    <a:pt x="911" y="1582"/>
                  </a:lnTo>
                  <a:lnTo>
                    <a:pt x="817" y="1527"/>
                  </a:lnTo>
                  <a:lnTo>
                    <a:pt x="687" y="1409"/>
                  </a:lnTo>
                  <a:lnTo>
                    <a:pt x="663" y="1382"/>
                  </a:lnTo>
                  <a:lnTo>
                    <a:pt x="509" y="1285"/>
                  </a:lnTo>
                  <a:lnTo>
                    <a:pt x="438" y="1216"/>
                  </a:lnTo>
                  <a:lnTo>
                    <a:pt x="166" y="850"/>
                  </a:lnTo>
                  <a:lnTo>
                    <a:pt x="83" y="774"/>
                  </a:lnTo>
                  <a:lnTo>
                    <a:pt x="1" y="726"/>
                  </a:lnTo>
                  <a:lnTo>
                    <a:pt x="131" y="698"/>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4"/>
            <p:cNvSpPr/>
            <p:nvPr/>
          </p:nvSpPr>
          <p:spPr>
            <a:xfrm flipH="1">
              <a:off x="3792953" y="3202013"/>
              <a:ext cx="1157099" cy="773597"/>
            </a:xfrm>
            <a:custGeom>
              <a:avLst/>
              <a:gdLst/>
              <a:ahLst/>
              <a:cxnLst/>
              <a:rect l="l" t="t" r="r" b="b"/>
              <a:pathLst>
                <a:path w="19007" h="8116" extrusionOk="0">
                  <a:moveTo>
                    <a:pt x="119" y="6223"/>
                  </a:moveTo>
                  <a:lnTo>
                    <a:pt x="249" y="6195"/>
                  </a:lnTo>
                  <a:lnTo>
                    <a:pt x="344" y="6167"/>
                  </a:lnTo>
                  <a:lnTo>
                    <a:pt x="379" y="6161"/>
                  </a:lnTo>
                  <a:lnTo>
                    <a:pt x="497" y="6181"/>
                  </a:lnTo>
                  <a:lnTo>
                    <a:pt x="545" y="6181"/>
                  </a:lnTo>
                  <a:lnTo>
                    <a:pt x="580" y="6181"/>
                  </a:lnTo>
                  <a:lnTo>
                    <a:pt x="639" y="6167"/>
                  </a:lnTo>
                  <a:lnTo>
                    <a:pt x="687" y="6167"/>
                  </a:lnTo>
                  <a:lnTo>
                    <a:pt x="746" y="6174"/>
                  </a:lnTo>
                  <a:lnTo>
                    <a:pt x="781" y="6188"/>
                  </a:lnTo>
                  <a:lnTo>
                    <a:pt x="829" y="6188"/>
                  </a:lnTo>
                  <a:lnTo>
                    <a:pt x="1018" y="6119"/>
                  </a:lnTo>
                  <a:lnTo>
                    <a:pt x="1408" y="6009"/>
                  </a:lnTo>
                  <a:lnTo>
                    <a:pt x="1455" y="5981"/>
                  </a:lnTo>
                  <a:lnTo>
                    <a:pt x="1526" y="5898"/>
                  </a:lnTo>
                  <a:lnTo>
                    <a:pt x="1574" y="5884"/>
                  </a:lnTo>
                  <a:lnTo>
                    <a:pt x="1668" y="5864"/>
                  </a:lnTo>
                  <a:lnTo>
                    <a:pt x="1704" y="5836"/>
                  </a:lnTo>
                  <a:lnTo>
                    <a:pt x="1739" y="5795"/>
                  </a:lnTo>
                  <a:lnTo>
                    <a:pt x="1775" y="5753"/>
                  </a:lnTo>
                  <a:lnTo>
                    <a:pt x="1834" y="5746"/>
                  </a:lnTo>
                  <a:lnTo>
                    <a:pt x="1952" y="5795"/>
                  </a:lnTo>
                  <a:lnTo>
                    <a:pt x="2011" y="5795"/>
                  </a:lnTo>
                  <a:lnTo>
                    <a:pt x="2023" y="5767"/>
                  </a:lnTo>
                  <a:lnTo>
                    <a:pt x="2011" y="5725"/>
                  </a:lnTo>
                  <a:lnTo>
                    <a:pt x="1999" y="5691"/>
                  </a:lnTo>
                  <a:lnTo>
                    <a:pt x="1988" y="5656"/>
                  </a:lnTo>
                  <a:lnTo>
                    <a:pt x="2070" y="5615"/>
                  </a:lnTo>
                  <a:lnTo>
                    <a:pt x="2224" y="5560"/>
                  </a:lnTo>
                  <a:lnTo>
                    <a:pt x="2354" y="5504"/>
                  </a:lnTo>
                  <a:lnTo>
                    <a:pt x="2354" y="5449"/>
                  </a:lnTo>
                  <a:lnTo>
                    <a:pt x="2319" y="5422"/>
                  </a:lnTo>
                  <a:lnTo>
                    <a:pt x="2307" y="5380"/>
                  </a:lnTo>
                  <a:lnTo>
                    <a:pt x="2331" y="5346"/>
                  </a:lnTo>
                  <a:lnTo>
                    <a:pt x="2378" y="5318"/>
                  </a:lnTo>
                  <a:lnTo>
                    <a:pt x="2437" y="5290"/>
                  </a:lnTo>
                  <a:lnTo>
                    <a:pt x="2472" y="5304"/>
                  </a:lnTo>
                  <a:lnTo>
                    <a:pt x="2484" y="5325"/>
                  </a:lnTo>
                  <a:lnTo>
                    <a:pt x="2508" y="5325"/>
                  </a:lnTo>
                  <a:lnTo>
                    <a:pt x="2579" y="5304"/>
                  </a:lnTo>
                  <a:lnTo>
                    <a:pt x="2603" y="5263"/>
                  </a:lnTo>
                  <a:lnTo>
                    <a:pt x="2626" y="5173"/>
                  </a:lnTo>
                  <a:lnTo>
                    <a:pt x="2662" y="5125"/>
                  </a:lnTo>
                  <a:lnTo>
                    <a:pt x="2733" y="5104"/>
                  </a:lnTo>
                  <a:lnTo>
                    <a:pt x="2886" y="5097"/>
                  </a:lnTo>
                  <a:lnTo>
                    <a:pt x="2922" y="5083"/>
                  </a:lnTo>
                  <a:lnTo>
                    <a:pt x="2934" y="5062"/>
                  </a:lnTo>
                  <a:lnTo>
                    <a:pt x="2946" y="5035"/>
                  </a:lnTo>
                  <a:lnTo>
                    <a:pt x="2969" y="5014"/>
                  </a:lnTo>
                  <a:lnTo>
                    <a:pt x="3005" y="5000"/>
                  </a:lnTo>
                  <a:lnTo>
                    <a:pt x="3170" y="4966"/>
                  </a:lnTo>
                  <a:lnTo>
                    <a:pt x="3241" y="4952"/>
                  </a:lnTo>
                  <a:lnTo>
                    <a:pt x="3501" y="4945"/>
                  </a:lnTo>
                  <a:lnTo>
                    <a:pt x="3525" y="4924"/>
                  </a:lnTo>
                  <a:lnTo>
                    <a:pt x="3596" y="4835"/>
                  </a:lnTo>
                  <a:lnTo>
                    <a:pt x="3631" y="4814"/>
                  </a:lnTo>
                  <a:lnTo>
                    <a:pt x="3750" y="4793"/>
                  </a:lnTo>
                  <a:lnTo>
                    <a:pt x="3785" y="4772"/>
                  </a:lnTo>
                  <a:lnTo>
                    <a:pt x="3773" y="4738"/>
                  </a:lnTo>
                  <a:lnTo>
                    <a:pt x="3762" y="4696"/>
                  </a:lnTo>
                  <a:lnTo>
                    <a:pt x="3762" y="4662"/>
                  </a:lnTo>
                  <a:lnTo>
                    <a:pt x="3785" y="4614"/>
                  </a:lnTo>
                  <a:lnTo>
                    <a:pt x="3809" y="4614"/>
                  </a:lnTo>
                  <a:lnTo>
                    <a:pt x="3844" y="4634"/>
                  </a:lnTo>
                  <a:lnTo>
                    <a:pt x="3880" y="4641"/>
                  </a:lnTo>
                  <a:lnTo>
                    <a:pt x="3915" y="4627"/>
                  </a:lnTo>
                  <a:lnTo>
                    <a:pt x="3939" y="4614"/>
                  </a:lnTo>
                  <a:lnTo>
                    <a:pt x="3951" y="4545"/>
                  </a:lnTo>
                  <a:lnTo>
                    <a:pt x="3974" y="4503"/>
                  </a:lnTo>
                  <a:lnTo>
                    <a:pt x="4034" y="4496"/>
                  </a:lnTo>
                  <a:lnTo>
                    <a:pt x="4081" y="4489"/>
                  </a:lnTo>
                  <a:lnTo>
                    <a:pt x="4128" y="4475"/>
                  </a:lnTo>
                  <a:lnTo>
                    <a:pt x="4152" y="4441"/>
                  </a:lnTo>
                  <a:lnTo>
                    <a:pt x="4164" y="4406"/>
                  </a:lnTo>
                  <a:lnTo>
                    <a:pt x="4176" y="4337"/>
                  </a:lnTo>
                  <a:lnTo>
                    <a:pt x="4187" y="4296"/>
                  </a:lnTo>
                  <a:lnTo>
                    <a:pt x="4223" y="4261"/>
                  </a:lnTo>
                  <a:lnTo>
                    <a:pt x="4400" y="4165"/>
                  </a:lnTo>
                  <a:lnTo>
                    <a:pt x="4448" y="4151"/>
                  </a:lnTo>
                  <a:lnTo>
                    <a:pt x="4578" y="4144"/>
                  </a:lnTo>
                  <a:lnTo>
                    <a:pt x="4672" y="4123"/>
                  </a:lnTo>
                  <a:lnTo>
                    <a:pt x="4992" y="4006"/>
                  </a:lnTo>
                  <a:lnTo>
                    <a:pt x="5098" y="3951"/>
                  </a:lnTo>
                  <a:lnTo>
                    <a:pt x="5157" y="3930"/>
                  </a:lnTo>
                  <a:lnTo>
                    <a:pt x="5275" y="3902"/>
                  </a:lnTo>
                  <a:lnTo>
                    <a:pt x="5323" y="3909"/>
                  </a:lnTo>
                  <a:lnTo>
                    <a:pt x="5417" y="3916"/>
                  </a:lnTo>
                  <a:lnTo>
                    <a:pt x="5417" y="3937"/>
                  </a:lnTo>
                  <a:lnTo>
                    <a:pt x="5500" y="4013"/>
                  </a:lnTo>
                  <a:lnTo>
                    <a:pt x="5559" y="3985"/>
                  </a:lnTo>
                  <a:lnTo>
                    <a:pt x="5607" y="3944"/>
                  </a:lnTo>
                  <a:lnTo>
                    <a:pt x="5666" y="3923"/>
                  </a:lnTo>
                  <a:lnTo>
                    <a:pt x="5713" y="3916"/>
                  </a:lnTo>
                  <a:lnTo>
                    <a:pt x="5748" y="3923"/>
                  </a:lnTo>
                  <a:lnTo>
                    <a:pt x="5760" y="3937"/>
                  </a:lnTo>
                  <a:lnTo>
                    <a:pt x="5772" y="3951"/>
                  </a:lnTo>
                  <a:lnTo>
                    <a:pt x="5808" y="3957"/>
                  </a:lnTo>
                  <a:lnTo>
                    <a:pt x="5843" y="3957"/>
                  </a:lnTo>
                  <a:lnTo>
                    <a:pt x="5867" y="3964"/>
                  </a:lnTo>
                  <a:lnTo>
                    <a:pt x="5914" y="4006"/>
                  </a:lnTo>
                  <a:lnTo>
                    <a:pt x="5926" y="4027"/>
                  </a:lnTo>
                  <a:lnTo>
                    <a:pt x="5938" y="4061"/>
                  </a:lnTo>
                  <a:lnTo>
                    <a:pt x="5973" y="4102"/>
                  </a:lnTo>
                  <a:lnTo>
                    <a:pt x="5985" y="4123"/>
                  </a:lnTo>
                  <a:lnTo>
                    <a:pt x="5961" y="4172"/>
                  </a:lnTo>
                  <a:lnTo>
                    <a:pt x="5961" y="4192"/>
                  </a:lnTo>
                  <a:lnTo>
                    <a:pt x="5985" y="4227"/>
                  </a:lnTo>
                  <a:lnTo>
                    <a:pt x="6009" y="4254"/>
                  </a:lnTo>
                  <a:lnTo>
                    <a:pt x="6056" y="4268"/>
                  </a:lnTo>
                  <a:lnTo>
                    <a:pt x="6174" y="4303"/>
                  </a:lnTo>
                  <a:lnTo>
                    <a:pt x="6233" y="4330"/>
                  </a:lnTo>
                  <a:lnTo>
                    <a:pt x="6316" y="4386"/>
                  </a:lnTo>
                  <a:lnTo>
                    <a:pt x="6399" y="4420"/>
                  </a:lnTo>
                  <a:lnTo>
                    <a:pt x="6458" y="4475"/>
                  </a:lnTo>
                  <a:lnTo>
                    <a:pt x="6494" y="4489"/>
                  </a:lnTo>
                  <a:lnTo>
                    <a:pt x="6541" y="4510"/>
                  </a:lnTo>
                  <a:lnTo>
                    <a:pt x="6600" y="4517"/>
                  </a:lnTo>
                  <a:lnTo>
                    <a:pt x="6647" y="4524"/>
                  </a:lnTo>
                  <a:lnTo>
                    <a:pt x="6730" y="4524"/>
                  </a:lnTo>
                  <a:lnTo>
                    <a:pt x="6931" y="4489"/>
                  </a:lnTo>
                  <a:lnTo>
                    <a:pt x="7014" y="4455"/>
                  </a:lnTo>
                  <a:lnTo>
                    <a:pt x="7085" y="4427"/>
                  </a:lnTo>
                  <a:lnTo>
                    <a:pt x="7120" y="4393"/>
                  </a:lnTo>
                  <a:lnTo>
                    <a:pt x="7144" y="4365"/>
                  </a:lnTo>
                  <a:lnTo>
                    <a:pt x="7168" y="4337"/>
                  </a:lnTo>
                  <a:lnTo>
                    <a:pt x="7215" y="4317"/>
                  </a:lnTo>
                  <a:lnTo>
                    <a:pt x="7357" y="4296"/>
                  </a:lnTo>
                  <a:lnTo>
                    <a:pt x="7463" y="4213"/>
                  </a:lnTo>
                  <a:lnTo>
                    <a:pt x="7842" y="4020"/>
                  </a:lnTo>
                  <a:lnTo>
                    <a:pt x="8043" y="3888"/>
                  </a:lnTo>
                  <a:lnTo>
                    <a:pt x="8055" y="3833"/>
                  </a:lnTo>
                  <a:lnTo>
                    <a:pt x="8055" y="3785"/>
                  </a:lnTo>
                  <a:lnTo>
                    <a:pt x="8067" y="3757"/>
                  </a:lnTo>
                  <a:lnTo>
                    <a:pt x="8102" y="3681"/>
                  </a:lnTo>
                  <a:lnTo>
                    <a:pt x="8149" y="3647"/>
                  </a:lnTo>
                  <a:lnTo>
                    <a:pt x="8197" y="3605"/>
                  </a:lnTo>
                  <a:lnTo>
                    <a:pt x="8256" y="3543"/>
                  </a:lnTo>
                  <a:lnTo>
                    <a:pt x="8315" y="3509"/>
                  </a:lnTo>
                  <a:lnTo>
                    <a:pt x="8504" y="3419"/>
                  </a:lnTo>
                  <a:lnTo>
                    <a:pt x="8563" y="3384"/>
                  </a:lnTo>
                  <a:lnTo>
                    <a:pt x="8954" y="3053"/>
                  </a:lnTo>
                  <a:lnTo>
                    <a:pt x="8965" y="3025"/>
                  </a:lnTo>
                  <a:lnTo>
                    <a:pt x="8989" y="2963"/>
                  </a:lnTo>
                  <a:lnTo>
                    <a:pt x="9308" y="2928"/>
                  </a:lnTo>
                  <a:lnTo>
                    <a:pt x="9675" y="2949"/>
                  </a:lnTo>
                  <a:lnTo>
                    <a:pt x="9817" y="2949"/>
                  </a:lnTo>
                  <a:lnTo>
                    <a:pt x="9923" y="2942"/>
                  </a:lnTo>
                  <a:lnTo>
                    <a:pt x="12182" y="2473"/>
                  </a:lnTo>
                  <a:lnTo>
                    <a:pt x="12336" y="2410"/>
                  </a:lnTo>
                  <a:lnTo>
                    <a:pt x="12466" y="2314"/>
                  </a:lnTo>
                  <a:lnTo>
                    <a:pt x="12549" y="2210"/>
                  </a:lnTo>
                  <a:lnTo>
                    <a:pt x="12584" y="2107"/>
                  </a:lnTo>
                  <a:lnTo>
                    <a:pt x="12584" y="2031"/>
                  </a:lnTo>
                  <a:lnTo>
                    <a:pt x="12549" y="1962"/>
                  </a:lnTo>
                  <a:lnTo>
                    <a:pt x="12478" y="1906"/>
                  </a:lnTo>
                  <a:lnTo>
                    <a:pt x="12395" y="1851"/>
                  </a:lnTo>
                  <a:lnTo>
                    <a:pt x="12336" y="1803"/>
                  </a:lnTo>
                  <a:lnTo>
                    <a:pt x="12312" y="1761"/>
                  </a:lnTo>
                  <a:lnTo>
                    <a:pt x="12312" y="1720"/>
                  </a:lnTo>
                  <a:lnTo>
                    <a:pt x="12348" y="1671"/>
                  </a:lnTo>
                  <a:lnTo>
                    <a:pt x="12407" y="1623"/>
                  </a:lnTo>
                  <a:lnTo>
                    <a:pt x="12644" y="1471"/>
                  </a:lnTo>
                  <a:lnTo>
                    <a:pt x="12703" y="1416"/>
                  </a:lnTo>
                  <a:lnTo>
                    <a:pt x="12738" y="1347"/>
                  </a:lnTo>
                  <a:lnTo>
                    <a:pt x="12750" y="1271"/>
                  </a:lnTo>
                  <a:lnTo>
                    <a:pt x="12750" y="1202"/>
                  </a:lnTo>
                  <a:lnTo>
                    <a:pt x="12726" y="1084"/>
                  </a:lnTo>
                  <a:lnTo>
                    <a:pt x="12513" y="594"/>
                  </a:lnTo>
                  <a:lnTo>
                    <a:pt x="12513" y="511"/>
                  </a:lnTo>
                  <a:lnTo>
                    <a:pt x="12561" y="470"/>
                  </a:lnTo>
                  <a:lnTo>
                    <a:pt x="12632" y="435"/>
                  </a:lnTo>
                  <a:lnTo>
                    <a:pt x="12703" y="394"/>
                  </a:lnTo>
                  <a:lnTo>
                    <a:pt x="12762" y="345"/>
                  </a:lnTo>
                  <a:lnTo>
                    <a:pt x="12868" y="180"/>
                  </a:lnTo>
                  <a:lnTo>
                    <a:pt x="12904" y="145"/>
                  </a:lnTo>
                  <a:lnTo>
                    <a:pt x="12951" y="118"/>
                  </a:lnTo>
                  <a:lnTo>
                    <a:pt x="13022" y="97"/>
                  </a:lnTo>
                  <a:lnTo>
                    <a:pt x="13105" y="90"/>
                  </a:lnTo>
                  <a:lnTo>
                    <a:pt x="13282" y="69"/>
                  </a:lnTo>
                  <a:lnTo>
                    <a:pt x="13661" y="0"/>
                  </a:lnTo>
                  <a:lnTo>
                    <a:pt x="13732" y="14"/>
                  </a:lnTo>
                  <a:lnTo>
                    <a:pt x="13755" y="21"/>
                  </a:lnTo>
                  <a:lnTo>
                    <a:pt x="13814" y="55"/>
                  </a:lnTo>
                  <a:lnTo>
                    <a:pt x="13968" y="131"/>
                  </a:lnTo>
                  <a:lnTo>
                    <a:pt x="14134" y="256"/>
                  </a:lnTo>
                  <a:lnTo>
                    <a:pt x="14205" y="339"/>
                  </a:lnTo>
                  <a:lnTo>
                    <a:pt x="14252" y="408"/>
                  </a:lnTo>
                  <a:lnTo>
                    <a:pt x="14276" y="449"/>
                  </a:lnTo>
                  <a:lnTo>
                    <a:pt x="14240" y="504"/>
                  </a:lnTo>
                  <a:lnTo>
                    <a:pt x="14157" y="539"/>
                  </a:lnTo>
                  <a:lnTo>
                    <a:pt x="14063" y="594"/>
                  </a:lnTo>
                  <a:lnTo>
                    <a:pt x="14039" y="663"/>
                  </a:lnTo>
                  <a:lnTo>
                    <a:pt x="14063" y="698"/>
                  </a:lnTo>
                  <a:lnTo>
                    <a:pt x="14193" y="787"/>
                  </a:lnTo>
                  <a:lnTo>
                    <a:pt x="14524" y="932"/>
                  </a:lnTo>
                  <a:lnTo>
                    <a:pt x="14654" y="953"/>
                  </a:lnTo>
                  <a:lnTo>
                    <a:pt x="14690" y="946"/>
                  </a:lnTo>
                  <a:lnTo>
                    <a:pt x="14808" y="912"/>
                  </a:lnTo>
                  <a:lnTo>
                    <a:pt x="14843" y="905"/>
                  </a:lnTo>
                  <a:lnTo>
                    <a:pt x="14891" y="912"/>
                  </a:lnTo>
                  <a:lnTo>
                    <a:pt x="14938" y="939"/>
                  </a:lnTo>
                  <a:lnTo>
                    <a:pt x="14997" y="988"/>
                  </a:lnTo>
                  <a:lnTo>
                    <a:pt x="15115" y="1236"/>
                  </a:lnTo>
                  <a:lnTo>
                    <a:pt x="15175" y="1305"/>
                  </a:lnTo>
                  <a:lnTo>
                    <a:pt x="15222" y="1354"/>
                  </a:lnTo>
                  <a:lnTo>
                    <a:pt x="15364" y="1444"/>
                  </a:lnTo>
                  <a:lnTo>
                    <a:pt x="15399" y="1457"/>
                  </a:lnTo>
                  <a:lnTo>
                    <a:pt x="15588" y="1533"/>
                  </a:lnTo>
                  <a:lnTo>
                    <a:pt x="15659" y="1575"/>
                  </a:lnTo>
                  <a:lnTo>
                    <a:pt x="15754" y="1665"/>
                  </a:lnTo>
                  <a:lnTo>
                    <a:pt x="15872" y="1782"/>
                  </a:lnTo>
                  <a:lnTo>
                    <a:pt x="16156" y="2051"/>
                  </a:lnTo>
                  <a:lnTo>
                    <a:pt x="16452" y="2203"/>
                  </a:lnTo>
                  <a:lnTo>
                    <a:pt x="16700" y="2424"/>
                  </a:lnTo>
                  <a:lnTo>
                    <a:pt x="16889" y="2576"/>
                  </a:lnTo>
                  <a:lnTo>
                    <a:pt x="17138" y="2728"/>
                  </a:lnTo>
                  <a:lnTo>
                    <a:pt x="17221" y="2783"/>
                  </a:lnTo>
                  <a:lnTo>
                    <a:pt x="17268" y="2839"/>
                  </a:lnTo>
                  <a:lnTo>
                    <a:pt x="17327" y="2866"/>
                  </a:lnTo>
                  <a:lnTo>
                    <a:pt x="17516" y="2949"/>
                  </a:lnTo>
                  <a:lnTo>
                    <a:pt x="17587" y="2991"/>
                  </a:lnTo>
                  <a:lnTo>
                    <a:pt x="17658" y="3039"/>
                  </a:lnTo>
                  <a:lnTo>
                    <a:pt x="17717" y="3080"/>
                  </a:lnTo>
                  <a:lnTo>
                    <a:pt x="17800" y="3101"/>
                  </a:lnTo>
                  <a:lnTo>
                    <a:pt x="17895" y="3108"/>
                  </a:lnTo>
                  <a:lnTo>
                    <a:pt x="17989" y="3101"/>
                  </a:lnTo>
                  <a:lnTo>
                    <a:pt x="18190" y="3094"/>
                  </a:lnTo>
                  <a:lnTo>
                    <a:pt x="18427" y="3073"/>
                  </a:lnTo>
                  <a:lnTo>
                    <a:pt x="18510" y="3101"/>
                  </a:lnTo>
                  <a:lnTo>
                    <a:pt x="18569" y="3163"/>
                  </a:lnTo>
                  <a:lnTo>
                    <a:pt x="18746" y="3322"/>
                  </a:lnTo>
                  <a:lnTo>
                    <a:pt x="18829" y="3433"/>
                  </a:lnTo>
                  <a:lnTo>
                    <a:pt x="18853" y="3502"/>
                  </a:lnTo>
                  <a:lnTo>
                    <a:pt x="18876" y="3543"/>
                  </a:lnTo>
                  <a:lnTo>
                    <a:pt x="18959" y="3598"/>
                  </a:lnTo>
                  <a:lnTo>
                    <a:pt x="18971" y="3626"/>
                  </a:lnTo>
                  <a:lnTo>
                    <a:pt x="19006" y="3916"/>
                  </a:lnTo>
                  <a:lnTo>
                    <a:pt x="19006" y="3944"/>
                  </a:lnTo>
                  <a:lnTo>
                    <a:pt x="18959" y="3992"/>
                  </a:lnTo>
                  <a:lnTo>
                    <a:pt x="18912" y="4027"/>
                  </a:lnTo>
                  <a:lnTo>
                    <a:pt x="18853" y="4047"/>
                  </a:lnTo>
                  <a:lnTo>
                    <a:pt x="18675" y="4068"/>
                  </a:lnTo>
                  <a:lnTo>
                    <a:pt x="18522" y="4054"/>
                  </a:lnTo>
                  <a:lnTo>
                    <a:pt x="18486" y="4061"/>
                  </a:lnTo>
                  <a:lnTo>
                    <a:pt x="18108" y="4261"/>
                  </a:lnTo>
                  <a:lnTo>
                    <a:pt x="18048" y="4254"/>
                  </a:lnTo>
                  <a:lnTo>
                    <a:pt x="18001" y="4261"/>
                  </a:lnTo>
                  <a:lnTo>
                    <a:pt x="17895" y="4282"/>
                  </a:lnTo>
                  <a:lnTo>
                    <a:pt x="17824" y="4289"/>
                  </a:lnTo>
                  <a:lnTo>
                    <a:pt x="17682" y="4275"/>
                  </a:lnTo>
                  <a:lnTo>
                    <a:pt x="17623" y="4289"/>
                  </a:lnTo>
                  <a:lnTo>
                    <a:pt x="17564" y="4317"/>
                  </a:lnTo>
                  <a:lnTo>
                    <a:pt x="17552" y="4337"/>
                  </a:lnTo>
                  <a:lnTo>
                    <a:pt x="17552" y="4372"/>
                  </a:lnTo>
                  <a:lnTo>
                    <a:pt x="17540" y="4406"/>
                  </a:lnTo>
                  <a:lnTo>
                    <a:pt x="17493" y="4462"/>
                  </a:lnTo>
                  <a:lnTo>
                    <a:pt x="17280" y="4600"/>
                  </a:lnTo>
                  <a:lnTo>
                    <a:pt x="17221" y="4627"/>
                  </a:lnTo>
                  <a:lnTo>
                    <a:pt x="17067" y="4634"/>
                  </a:lnTo>
                  <a:lnTo>
                    <a:pt x="16984" y="4655"/>
                  </a:lnTo>
                  <a:lnTo>
                    <a:pt x="16913" y="4683"/>
                  </a:lnTo>
                  <a:lnTo>
                    <a:pt x="16854" y="4696"/>
                  </a:lnTo>
                  <a:lnTo>
                    <a:pt x="16783" y="4696"/>
                  </a:lnTo>
                  <a:lnTo>
                    <a:pt x="16523" y="4683"/>
                  </a:lnTo>
                  <a:lnTo>
                    <a:pt x="16345" y="4696"/>
                  </a:lnTo>
                  <a:lnTo>
                    <a:pt x="16192" y="4738"/>
                  </a:lnTo>
                  <a:lnTo>
                    <a:pt x="15955" y="4883"/>
                  </a:lnTo>
                  <a:lnTo>
                    <a:pt x="15813" y="4917"/>
                  </a:lnTo>
                  <a:lnTo>
                    <a:pt x="15482" y="4924"/>
                  </a:lnTo>
                  <a:lnTo>
                    <a:pt x="15269" y="4911"/>
                  </a:lnTo>
                  <a:lnTo>
                    <a:pt x="15198" y="4917"/>
                  </a:lnTo>
                  <a:lnTo>
                    <a:pt x="15104" y="4945"/>
                  </a:lnTo>
                  <a:lnTo>
                    <a:pt x="15056" y="4959"/>
                  </a:lnTo>
                  <a:lnTo>
                    <a:pt x="15021" y="4980"/>
                  </a:lnTo>
                  <a:lnTo>
                    <a:pt x="15009" y="5007"/>
                  </a:lnTo>
                  <a:lnTo>
                    <a:pt x="15021" y="5049"/>
                  </a:lnTo>
                  <a:lnTo>
                    <a:pt x="15009" y="5069"/>
                  </a:lnTo>
                  <a:lnTo>
                    <a:pt x="14985" y="5104"/>
                  </a:lnTo>
                  <a:lnTo>
                    <a:pt x="14891" y="5166"/>
                  </a:lnTo>
                  <a:lnTo>
                    <a:pt x="14867" y="5208"/>
                  </a:lnTo>
                  <a:lnTo>
                    <a:pt x="14867" y="5242"/>
                  </a:lnTo>
                  <a:lnTo>
                    <a:pt x="14891" y="5318"/>
                  </a:lnTo>
                  <a:lnTo>
                    <a:pt x="14879" y="5353"/>
                  </a:lnTo>
                  <a:lnTo>
                    <a:pt x="14832" y="5429"/>
                  </a:lnTo>
                  <a:lnTo>
                    <a:pt x="14772" y="5477"/>
                  </a:lnTo>
                  <a:lnTo>
                    <a:pt x="14690" y="5498"/>
                  </a:lnTo>
                  <a:lnTo>
                    <a:pt x="14560" y="5477"/>
                  </a:lnTo>
                  <a:lnTo>
                    <a:pt x="14465" y="5456"/>
                  </a:lnTo>
                  <a:lnTo>
                    <a:pt x="14418" y="5456"/>
                  </a:lnTo>
                  <a:lnTo>
                    <a:pt x="14370" y="5470"/>
                  </a:lnTo>
                  <a:lnTo>
                    <a:pt x="14358" y="5484"/>
                  </a:lnTo>
                  <a:lnTo>
                    <a:pt x="14347" y="5518"/>
                  </a:lnTo>
                  <a:lnTo>
                    <a:pt x="14335" y="5532"/>
                  </a:lnTo>
                  <a:lnTo>
                    <a:pt x="14299" y="5539"/>
                  </a:lnTo>
                  <a:lnTo>
                    <a:pt x="14264" y="5532"/>
                  </a:lnTo>
                  <a:lnTo>
                    <a:pt x="14181" y="5525"/>
                  </a:lnTo>
                  <a:lnTo>
                    <a:pt x="14039" y="5539"/>
                  </a:lnTo>
                  <a:lnTo>
                    <a:pt x="13992" y="5601"/>
                  </a:lnTo>
                  <a:lnTo>
                    <a:pt x="14016" y="5753"/>
                  </a:lnTo>
                  <a:lnTo>
                    <a:pt x="14016" y="5781"/>
                  </a:lnTo>
                  <a:lnTo>
                    <a:pt x="13956" y="5884"/>
                  </a:lnTo>
                  <a:lnTo>
                    <a:pt x="13945" y="5960"/>
                  </a:lnTo>
                  <a:lnTo>
                    <a:pt x="13909" y="5981"/>
                  </a:lnTo>
                  <a:lnTo>
                    <a:pt x="13743" y="6016"/>
                  </a:lnTo>
                  <a:lnTo>
                    <a:pt x="13507" y="6092"/>
                  </a:lnTo>
                  <a:lnTo>
                    <a:pt x="13069" y="6140"/>
                  </a:lnTo>
                  <a:lnTo>
                    <a:pt x="12939" y="6181"/>
                  </a:lnTo>
                  <a:lnTo>
                    <a:pt x="12845" y="6250"/>
                  </a:lnTo>
                  <a:lnTo>
                    <a:pt x="12821" y="6340"/>
                  </a:lnTo>
                  <a:lnTo>
                    <a:pt x="12845" y="6368"/>
                  </a:lnTo>
                  <a:lnTo>
                    <a:pt x="12880" y="6395"/>
                  </a:lnTo>
                  <a:lnTo>
                    <a:pt x="12892" y="6423"/>
                  </a:lnTo>
                  <a:lnTo>
                    <a:pt x="12833" y="6444"/>
                  </a:lnTo>
                  <a:lnTo>
                    <a:pt x="12762" y="6458"/>
                  </a:lnTo>
                  <a:lnTo>
                    <a:pt x="12750" y="6464"/>
                  </a:lnTo>
                  <a:lnTo>
                    <a:pt x="12774" y="6485"/>
                  </a:lnTo>
                  <a:lnTo>
                    <a:pt x="12821" y="6540"/>
                  </a:lnTo>
                  <a:lnTo>
                    <a:pt x="12845" y="6554"/>
                  </a:lnTo>
                  <a:lnTo>
                    <a:pt x="12845" y="6575"/>
                  </a:lnTo>
                  <a:lnTo>
                    <a:pt x="12809" y="6616"/>
                  </a:lnTo>
                  <a:lnTo>
                    <a:pt x="12797" y="6637"/>
                  </a:lnTo>
                  <a:lnTo>
                    <a:pt x="12786" y="6679"/>
                  </a:lnTo>
                  <a:lnTo>
                    <a:pt x="12774" y="6706"/>
                  </a:lnTo>
                  <a:lnTo>
                    <a:pt x="12750" y="6713"/>
                  </a:lnTo>
                  <a:lnTo>
                    <a:pt x="12715" y="6713"/>
                  </a:lnTo>
                  <a:lnTo>
                    <a:pt x="12655" y="6720"/>
                  </a:lnTo>
                  <a:lnTo>
                    <a:pt x="12620" y="6720"/>
                  </a:lnTo>
                  <a:lnTo>
                    <a:pt x="12596" y="6720"/>
                  </a:lnTo>
                  <a:lnTo>
                    <a:pt x="12561" y="6727"/>
                  </a:lnTo>
                  <a:lnTo>
                    <a:pt x="12549" y="6748"/>
                  </a:lnTo>
                  <a:lnTo>
                    <a:pt x="12513" y="6796"/>
                  </a:lnTo>
                  <a:lnTo>
                    <a:pt x="12502" y="6817"/>
                  </a:lnTo>
                  <a:lnTo>
                    <a:pt x="12443" y="6831"/>
                  </a:lnTo>
                  <a:lnTo>
                    <a:pt x="12372" y="6844"/>
                  </a:lnTo>
                  <a:lnTo>
                    <a:pt x="12289" y="6851"/>
                  </a:lnTo>
                  <a:lnTo>
                    <a:pt x="12230" y="6851"/>
                  </a:lnTo>
                  <a:lnTo>
                    <a:pt x="12159" y="6837"/>
                  </a:lnTo>
                  <a:lnTo>
                    <a:pt x="12123" y="6844"/>
                  </a:lnTo>
                  <a:lnTo>
                    <a:pt x="12088" y="6858"/>
                  </a:lnTo>
                  <a:lnTo>
                    <a:pt x="12029" y="6865"/>
                  </a:lnTo>
                  <a:lnTo>
                    <a:pt x="11969" y="6851"/>
                  </a:lnTo>
                  <a:lnTo>
                    <a:pt x="11934" y="6782"/>
                  </a:lnTo>
                  <a:lnTo>
                    <a:pt x="11875" y="6775"/>
                  </a:lnTo>
                  <a:lnTo>
                    <a:pt x="11816" y="6789"/>
                  </a:lnTo>
                  <a:lnTo>
                    <a:pt x="11792" y="6824"/>
                  </a:lnTo>
                  <a:lnTo>
                    <a:pt x="11792" y="6858"/>
                  </a:lnTo>
                  <a:lnTo>
                    <a:pt x="11757" y="6886"/>
                  </a:lnTo>
                  <a:lnTo>
                    <a:pt x="11697" y="6886"/>
                  </a:lnTo>
                  <a:lnTo>
                    <a:pt x="11567" y="6851"/>
                  </a:lnTo>
                  <a:lnTo>
                    <a:pt x="11485" y="6858"/>
                  </a:lnTo>
                  <a:lnTo>
                    <a:pt x="11343" y="6900"/>
                  </a:lnTo>
                  <a:lnTo>
                    <a:pt x="11307" y="6920"/>
                  </a:lnTo>
                  <a:lnTo>
                    <a:pt x="11283" y="6941"/>
                  </a:lnTo>
                  <a:lnTo>
                    <a:pt x="11283" y="6962"/>
                  </a:lnTo>
                  <a:lnTo>
                    <a:pt x="11272" y="6976"/>
                  </a:lnTo>
                  <a:lnTo>
                    <a:pt x="11236" y="7045"/>
                  </a:lnTo>
                  <a:lnTo>
                    <a:pt x="11224" y="7065"/>
                  </a:lnTo>
                  <a:lnTo>
                    <a:pt x="11189" y="7079"/>
                  </a:lnTo>
                  <a:lnTo>
                    <a:pt x="11153" y="7093"/>
                  </a:lnTo>
                  <a:lnTo>
                    <a:pt x="11118" y="7093"/>
                  </a:lnTo>
                  <a:lnTo>
                    <a:pt x="11094" y="7086"/>
                  </a:lnTo>
                  <a:lnTo>
                    <a:pt x="11059" y="7079"/>
                  </a:lnTo>
                  <a:lnTo>
                    <a:pt x="11023" y="7079"/>
                  </a:lnTo>
                  <a:lnTo>
                    <a:pt x="11000" y="7079"/>
                  </a:lnTo>
                  <a:lnTo>
                    <a:pt x="10976" y="7079"/>
                  </a:lnTo>
                  <a:lnTo>
                    <a:pt x="10941" y="7086"/>
                  </a:lnTo>
                  <a:lnTo>
                    <a:pt x="10917" y="7107"/>
                  </a:lnTo>
                  <a:lnTo>
                    <a:pt x="10905" y="7148"/>
                  </a:lnTo>
                  <a:lnTo>
                    <a:pt x="10881" y="7162"/>
                  </a:lnTo>
                  <a:lnTo>
                    <a:pt x="10810" y="7162"/>
                  </a:lnTo>
                  <a:lnTo>
                    <a:pt x="10739" y="7148"/>
                  </a:lnTo>
                  <a:lnTo>
                    <a:pt x="10680" y="7134"/>
                  </a:lnTo>
                  <a:lnTo>
                    <a:pt x="10609" y="7155"/>
                  </a:lnTo>
                  <a:lnTo>
                    <a:pt x="10396" y="7252"/>
                  </a:lnTo>
                  <a:lnTo>
                    <a:pt x="10278" y="7335"/>
                  </a:lnTo>
                  <a:lnTo>
                    <a:pt x="10195" y="7369"/>
                  </a:lnTo>
                  <a:lnTo>
                    <a:pt x="10006" y="7411"/>
                  </a:lnTo>
                  <a:lnTo>
                    <a:pt x="9722" y="7466"/>
                  </a:lnTo>
                  <a:lnTo>
                    <a:pt x="9711" y="7466"/>
                  </a:lnTo>
                  <a:lnTo>
                    <a:pt x="9415" y="7494"/>
                  </a:lnTo>
                  <a:lnTo>
                    <a:pt x="9356" y="7494"/>
                  </a:lnTo>
                  <a:lnTo>
                    <a:pt x="9297" y="7487"/>
                  </a:lnTo>
                  <a:lnTo>
                    <a:pt x="9190" y="7452"/>
                  </a:lnTo>
                  <a:lnTo>
                    <a:pt x="9143" y="7452"/>
                  </a:lnTo>
                  <a:lnTo>
                    <a:pt x="9072" y="7466"/>
                  </a:lnTo>
                  <a:lnTo>
                    <a:pt x="8954" y="7507"/>
                  </a:lnTo>
                  <a:lnTo>
                    <a:pt x="8942" y="7514"/>
                  </a:lnTo>
                  <a:lnTo>
                    <a:pt x="8918" y="7514"/>
                  </a:lnTo>
                  <a:lnTo>
                    <a:pt x="8894" y="7514"/>
                  </a:lnTo>
                  <a:lnTo>
                    <a:pt x="8871" y="7528"/>
                  </a:lnTo>
                  <a:lnTo>
                    <a:pt x="8871" y="7542"/>
                  </a:lnTo>
                  <a:lnTo>
                    <a:pt x="8883" y="7583"/>
                  </a:lnTo>
                  <a:lnTo>
                    <a:pt x="8871" y="7604"/>
                  </a:lnTo>
                  <a:lnTo>
                    <a:pt x="8859" y="7611"/>
                  </a:lnTo>
                  <a:lnTo>
                    <a:pt x="8847" y="7611"/>
                  </a:lnTo>
                  <a:lnTo>
                    <a:pt x="8835" y="7618"/>
                  </a:lnTo>
                  <a:lnTo>
                    <a:pt x="8812" y="7618"/>
                  </a:lnTo>
                  <a:lnTo>
                    <a:pt x="8776" y="7618"/>
                  </a:lnTo>
                  <a:lnTo>
                    <a:pt x="8729" y="7618"/>
                  </a:lnTo>
                  <a:lnTo>
                    <a:pt x="8693" y="7618"/>
                  </a:lnTo>
                  <a:lnTo>
                    <a:pt x="8646" y="7639"/>
                  </a:lnTo>
                  <a:lnTo>
                    <a:pt x="8611" y="7701"/>
                  </a:lnTo>
                  <a:lnTo>
                    <a:pt x="8575" y="7735"/>
                  </a:lnTo>
                  <a:lnTo>
                    <a:pt x="8528" y="7749"/>
                  </a:lnTo>
                  <a:lnTo>
                    <a:pt x="8244" y="7777"/>
                  </a:lnTo>
                  <a:lnTo>
                    <a:pt x="8078" y="7770"/>
                  </a:lnTo>
                  <a:lnTo>
                    <a:pt x="7901" y="7770"/>
                  </a:lnTo>
                  <a:lnTo>
                    <a:pt x="7818" y="7763"/>
                  </a:lnTo>
                  <a:lnTo>
                    <a:pt x="7747" y="7742"/>
                  </a:lnTo>
                  <a:lnTo>
                    <a:pt x="7712" y="7728"/>
                  </a:lnTo>
                  <a:lnTo>
                    <a:pt x="7676" y="7721"/>
                  </a:lnTo>
                  <a:lnTo>
                    <a:pt x="7617" y="7728"/>
                  </a:lnTo>
                  <a:lnTo>
                    <a:pt x="7487" y="7790"/>
                  </a:lnTo>
                  <a:lnTo>
                    <a:pt x="7345" y="7873"/>
                  </a:lnTo>
                  <a:lnTo>
                    <a:pt x="7203" y="7936"/>
                  </a:lnTo>
                  <a:lnTo>
                    <a:pt x="7049" y="7942"/>
                  </a:lnTo>
                  <a:lnTo>
                    <a:pt x="6919" y="7929"/>
                  </a:lnTo>
                  <a:lnTo>
                    <a:pt x="6813" y="7929"/>
                  </a:lnTo>
                  <a:lnTo>
                    <a:pt x="6718" y="7915"/>
                  </a:lnTo>
                  <a:lnTo>
                    <a:pt x="6636" y="7860"/>
                  </a:lnTo>
                  <a:lnTo>
                    <a:pt x="6399" y="7763"/>
                  </a:lnTo>
                  <a:lnTo>
                    <a:pt x="5973" y="7929"/>
                  </a:lnTo>
                  <a:lnTo>
                    <a:pt x="5713" y="7901"/>
                  </a:lnTo>
                  <a:lnTo>
                    <a:pt x="5571" y="7846"/>
                  </a:lnTo>
                  <a:lnTo>
                    <a:pt x="5453" y="7832"/>
                  </a:lnTo>
                  <a:lnTo>
                    <a:pt x="5346" y="7860"/>
                  </a:lnTo>
                  <a:lnTo>
                    <a:pt x="4944" y="8053"/>
                  </a:lnTo>
                  <a:lnTo>
                    <a:pt x="4850" y="8087"/>
                  </a:lnTo>
                  <a:lnTo>
                    <a:pt x="4743" y="8115"/>
                  </a:lnTo>
                  <a:lnTo>
                    <a:pt x="4696" y="8115"/>
                  </a:lnTo>
                  <a:lnTo>
                    <a:pt x="4649" y="8081"/>
                  </a:lnTo>
                  <a:lnTo>
                    <a:pt x="4601" y="8032"/>
                  </a:lnTo>
                  <a:lnTo>
                    <a:pt x="4424" y="7915"/>
                  </a:lnTo>
                  <a:lnTo>
                    <a:pt x="4294" y="7853"/>
                  </a:lnTo>
                  <a:lnTo>
                    <a:pt x="4199" y="7832"/>
                  </a:lnTo>
                  <a:lnTo>
                    <a:pt x="4081" y="7866"/>
                  </a:lnTo>
                  <a:lnTo>
                    <a:pt x="3963" y="7942"/>
                  </a:lnTo>
                  <a:lnTo>
                    <a:pt x="3833" y="7991"/>
                  </a:lnTo>
                  <a:lnTo>
                    <a:pt x="3655" y="7970"/>
                  </a:lnTo>
                  <a:lnTo>
                    <a:pt x="3561" y="7922"/>
                  </a:lnTo>
                  <a:lnTo>
                    <a:pt x="3513" y="7894"/>
                  </a:lnTo>
                  <a:lnTo>
                    <a:pt x="3501" y="7853"/>
                  </a:lnTo>
                  <a:lnTo>
                    <a:pt x="3501" y="7839"/>
                  </a:lnTo>
                  <a:lnTo>
                    <a:pt x="3501" y="7777"/>
                  </a:lnTo>
                  <a:lnTo>
                    <a:pt x="3501" y="7701"/>
                  </a:lnTo>
                  <a:lnTo>
                    <a:pt x="3478" y="7632"/>
                  </a:lnTo>
                  <a:lnTo>
                    <a:pt x="3407" y="7569"/>
                  </a:lnTo>
                  <a:lnTo>
                    <a:pt x="3324" y="7521"/>
                  </a:lnTo>
                  <a:lnTo>
                    <a:pt x="3265" y="7466"/>
                  </a:lnTo>
                  <a:lnTo>
                    <a:pt x="3135" y="7348"/>
                  </a:lnTo>
                  <a:lnTo>
                    <a:pt x="3087" y="7314"/>
                  </a:lnTo>
                  <a:lnTo>
                    <a:pt x="2875" y="7252"/>
                  </a:lnTo>
                  <a:lnTo>
                    <a:pt x="2733" y="7169"/>
                  </a:lnTo>
                  <a:lnTo>
                    <a:pt x="2638" y="7141"/>
                  </a:lnTo>
                  <a:lnTo>
                    <a:pt x="2520" y="7134"/>
                  </a:lnTo>
                  <a:lnTo>
                    <a:pt x="1999" y="7134"/>
                  </a:lnTo>
                  <a:lnTo>
                    <a:pt x="1846" y="7121"/>
                  </a:lnTo>
                  <a:lnTo>
                    <a:pt x="1727" y="7086"/>
                  </a:lnTo>
                  <a:lnTo>
                    <a:pt x="1645" y="7045"/>
                  </a:lnTo>
                  <a:lnTo>
                    <a:pt x="1597" y="6976"/>
                  </a:lnTo>
                  <a:lnTo>
                    <a:pt x="1550" y="6879"/>
                  </a:lnTo>
                  <a:lnTo>
                    <a:pt x="1408" y="6775"/>
                  </a:lnTo>
                  <a:lnTo>
                    <a:pt x="1160" y="6685"/>
                  </a:lnTo>
                  <a:lnTo>
                    <a:pt x="462" y="6499"/>
                  </a:lnTo>
                  <a:lnTo>
                    <a:pt x="261" y="6437"/>
                  </a:lnTo>
                  <a:lnTo>
                    <a:pt x="1" y="6292"/>
                  </a:lnTo>
                  <a:lnTo>
                    <a:pt x="119" y="6223"/>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4"/>
            <p:cNvSpPr/>
            <p:nvPr/>
          </p:nvSpPr>
          <p:spPr>
            <a:xfrm flipH="1">
              <a:off x="4211956" y="2800440"/>
              <a:ext cx="115972" cy="247635"/>
            </a:xfrm>
            <a:custGeom>
              <a:avLst/>
              <a:gdLst/>
              <a:ahLst/>
              <a:cxnLst/>
              <a:rect l="l" t="t" r="r" b="b"/>
              <a:pathLst>
                <a:path w="1905" h="2598" extrusionOk="0">
                  <a:moveTo>
                    <a:pt x="71" y="456"/>
                  </a:moveTo>
                  <a:lnTo>
                    <a:pt x="130" y="428"/>
                  </a:lnTo>
                  <a:lnTo>
                    <a:pt x="130" y="415"/>
                  </a:lnTo>
                  <a:lnTo>
                    <a:pt x="130" y="394"/>
                  </a:lnTo>
                  <a:lnTo>
                    <a:pt x="118" y="380"/>
                  </a:lnTo>
                  <a:lnTo>
                    <a:pt x="71" y="366"/>
                  </a:lnTo>
                  <a:lnTo>
                    <a:pt x="71" y="346"/>
                  </a:lnTo>
                  <a:lnTo>
                    <a:pt x="71" y="325"/>
                  </a:lnTo>
                  <a:lnTo>
                    <a:pt x="83" y="138"/>
                  </a:lnTo>
                  <a:lnTo>
                    <a:pt x="83" y="97"/>
                  </a:lnTo>
                  <a:lnTo>
                    <a:pt x="59" y="42"/>
                  </a:lnTo>
                  <a:lnTo>
                    <a:pt x="166" y="14"/>
                  </a:lnTo>
                  <a:lnTo>
                    <a:pt x="237" y="14"/>
                  </a:lnTo>
                  <a:lnTo>
                    <a:pt x="272" y="14"/>
                  </a:lnTo>
                  <a:lnTo>
                    <a:pt x="319" y="0"/>
                  </a:lnTo>
                  <a:lnTo>
                    <a:pt x="343" y="7"/>
                  </a:lnTo>
                  <a:lnTo>
                    <a:pt x="331" y="14"/>
                  </a:lnTo>
                  <a:lnTo>
                    <a:pt x="331" y="21"/>
                  </a:lnTo>
                  <a:lnTo>
                    <a:pt x="331" y="49"/>
                  </a:lnTo>
                  <a:lnTo>
                    <a:pt x="343" y="62"/>
                  </a:lnTo>
                  <a:lnTo>
                    <a:pt x="355" y="83"/>
                  </a:lnTo>
                  <a:lnTo>
                    <a:pt x="414" y="97"/>
                  </a:lnTo>
                  <a:lnTo>
                    <a:pt x="438" y="111"/>
                  </a:lnTo>
                  <a:lnTo>
                    <a:pt x="520" y="221"/>
                  </a:lnTo>
                  <a:lnTo>
                    <a:pt x="532" y="235"/>
                  </a:lnTo>
                  <a:lnTo>
                    <a:pt x="591" y="242"/>
                  </a:lnTo>
                  <a:lnTo>
                    <a:pt x="615" y="277"/>
                  </a:lnTo>
                  <a:lnTo>
                    <a:pt x="686" y="304"/>
                  </a:lnTo>
                  <a:lnTo>
                    <a:pt x="674" y="325"/>
                  </a:lnTo>
                  <a:lnTo>
                    <a:pt x="674" y="332"/>
                  </a:lnTo>
                  <a:lnTo>
                    <a:pt x="686" y="339"/>
                  </a:lnTo>
                  <a:lnTo>
                    <a:pt x="674" y="346"/>
                  </a:lnTo>
                  <a:lnTo>
                    <a:pt x="662" y="339"/>
                  </a:lnTo>
                  <a:lnTo>
                    <a:pt x="639" y="339"/>
                  </a:lnTo>
                  <a:lnTo>
                    <a:pt x="627" y="346"/>
                  </a:lnTo>
                  <a:lnTo>
                    <a:pt x="627" y="359"/>
                  </a:lnTo>
                  <a:lnTo>
                    <a:pt x="651" y="373"/>
                  </a:lnTo>
                  <a:lnTo>
                    <a:pt x="674" y="387"/>
                  </a:lnTo>
                  <a:lnTo>
                    <a:pt x="769" y="415"/>
                  </a:lnTo>
                  <a:lnTo>
                    <a:pt x="875" y="463"/>
                  </a:lnTo>
                  <a:lnTo>
                    <a:pt x="828" y="511"/>
                  </a:lnTo>
                  <a:lnTo>
                    <a:pt x="804" y="525"/>
                  </a:lnTo>
                  <a:lnTo>
                    <a:pt x="781" y="532"/>
                  </a:lnTo>
                  <a:lnTo>
                    <a:pt x="757" y="546"/>
                  </a:lnTo>
                  <a:lnTo>
                    <a:pt x="733" y="567"/>
                  </a:lnTo>
                  <a:lnTo>
                    <a:pt x="698" y="656"/>
                  </a:lnTo>
                  <a:lnTo>
                    <a:pt x="698" y="746"/>
                  </a:lnTo>
                  <a:lnTo>
                    <a:pt x="840" y="974"/>
                  </a:lnTo>
                  <a:lnTo>
                    <a:pt x="757" y="974"/>
                  </a:lnTo>
                  <a:lnTo>
                    <a:pt x="745" y="988"/>
                  </a:lnTo>
                  <a:lnTo>
                    <a:pt x="745" y="1022"/>
                  </a:lnTo>
                  <a:lnTo>
                    <a:pt x="792" y="1105"/>
                  </a:lnTo>
                  <a:lnTo>
                    <a:pt x="816" y="1223"/>
                  </a:lnTo>
                  <a:lnTo>
                    <a:pt x="828" y="1264"/>
                  </a:lnTo>
                  <a:lnTo>
                    <a:pt x="828" y="1299"/>
                  </a:lnTo>
                  <a:lnTo>
                    <a:pt x="852" y="1326"/>
                  </a:lnTo>
                  <a:lnTo>
                    <a:pt x="899" y="1375"/>
                  </a:lnTo>
                  <a:lnTo>
                    <a:pt x="970" y="1430"/>
                  </a:lnTo>
                  <a:lnTo>
                    <a:pt x="970" y="1527"/>
                  </a:lnTo>
                  <a:lnTo>
                    <a:pt x="1017" y="1623"/>
                  </a:lnTo>
                  <a:lnTo>
                    <a:pt x="1029" y="1644"/>
                  </a:lnTo>
                  <a:lnTo>
                    <a:pt x="1053" y="1651"/>
                  </a:lnTo>
                  <a:lnTo>
                    <a:pt x="1147" y="1630"/>
                  </a:lnTo>
                  <a:lnTo>
                    <a:pt x="1195" y="1623"/>
                  </a:lnTo>
                  <a:lnTo>
                    <a:pt x="1266" y="1589"/>
                  </a:lnTo>
                  <a:lnTo>
                    <a:pt x="1301" y="1603"/>
                  </a:lnTo>
                  <a:lnTo>
                    <a:pt x="1325" y="1616"/>
                  </a:lnTo>
                  <a:lnTo>
                    <a:pt x="1431" y="1796"/>
                  </a:lnTo>
                  <a:lnTo>
                    <a:pt x="1431" y="1844"/>
                  </a:lnTo>
                  <a:lnTo>
                    <a:pt x="1431" y="1865"/>
                  </a:lnTo>
                  <a:lnTo>
                    <a:pt x="1431" y="1900"/>
                  </a:lnTo>
                  <a:lnTo>
                    <a:pt x="1396" y="1941"/>
                  </a:lnTo>
                  <a:lnTo>
                    <a:pt x="1396" y="1962"/>
                  </a:lnTo>
                  <a:lnTo>
                    <a:pt x="1396" y="1989"/>
                  </a:lnTo>
                  <a:lnTo>
                    <a:pt x="1407" y="2031"/>
                  </a:lnTo>
                  <a:lnTo>
                    <a:pt x="1431" y="2072"/>
                  </a:lnTo>
                  <a:lnTo>
                    <a:pt x="1526" y="2203"/>
                  </a:lnTo>
                  <a:lnTo>
                    <a:pt x="1620" y="2307"/>
                  </a:lnTo>
                  <a:lnTo>
                    <a:pt x="1904" y="2528"/>
                  </a:lnTo>
                  <a:lnTo>
                    <a:pt x="1786" y="2590"/>
                  </a:lnTo>
                  <a:lnTo>
                    <a:pt x="1679" y="2597"/>
                  </a:lnTo>
                  <a:lnTo>
                    <a:pt x="1644" y="2583"/>
                  </a:lnTo>
                  <a:lnTo>
                    <a:pt x="1632" y="2569"/>
                  </a:lnTo>
                  <a:lnTo>
                    <a:pt x="1620" y="2556"/>
                  </a:lnTo>
                  <a:lnTo>
                    <a:pt x="1597" y="2535"/>
                  </a:lnTo>
                  <a:lnTo>
                    <a:pt x="1549" y="2473"/>
                  </a:lnTo>
                  <a:lnTo>
                    <a:pt x="1301" y="2293"/>
                  </a:lnTo>
                  <a:lnTo>
                    <a:pt x="1230" y="2217"/>
                  </a:lnTo>
                  <a:lnTo>
                    <a:pt x="1195" y="2169"/>
                  </a:lnTo>
                  <a:lnTo>
                    <a:pt x="1195" y="2141"/>
                  </a:lnTo>
                  <a:lnTo>
                    <a:pt x="1195" y="2121"/>
                  </a:lnTo>
                  <a:lnTo>
                    <a:pt x="1159" y="2093"/>
                  </a:lnTo>
                  <a:lnTo>
                    <a:pt x="1088" y="2051"/>
                  </a:lnTo>
                  <a:lnTo>
                    <a:pt x="994" y="1982"/>
                  </a:lnTo>
                  <a:lnTo>
                    <a:pt x="946" y="1941"/>
                  </a:lnTo>
                  <a:lnTo>
                    <a:pt x="863" y="1844"/>
                  </a:lnTo>
                  <a:lnTo>
                    <a:pt x="816" y="1824"/>
                  </a:lnTo>
                  <a:lnTo>
                    <a:pt x="603" y="1851"/>
                  </a:lnTo>
                  <a:lnTo>
                    <a:pt x="532" y="1741"/>
                  </a:lnTo>
                  <a:lnTo>
                    <a:pt x="520" y="1672"/>
                  </a:lnTo>
                  <a:lnTo>
                    <a:pt x="509" y="1651"/>
                  </a:lnTo>
                  <a:lnTo>
                    <a:pt x="485" y="1637"/>
                  </a:lnTo>
                  <a:lnTo>
                    <a:pt x="449" y="1623"/>
                  </a:lnTo>
                  <a:lnTo>
                    <a:pt x="414" y="1603"/>
                  </a:lnTo>
                  <a:lnTo>
                    <a:pt x="379" y="1575"/>
                  </a:lnTo>
                  <a:lnTo>
                    <a:pt x="379" y="1554"/>
                  </a:lnTo>
                  <a:lnTo>
                    <a:pt x="414" y="1506"/>
                  </a:lnTo>
                  <a:lnTo>
                    <a:pt x="449" y="1464"/>
                  </a:lnTo>
                  <a:lnTo>
                    <a:pt x="544" y="1402"/>
                  </a:lnTo>
                  <a:lnTo>
                    <a:pt x="603" y="1312"/>
                  </a:lnTo>
                  <a:lnTo>
                    <a:pt x="591" y="1278"/>
                  </a:lnTo>
                  <a:lnTo>
                    <a:pt x="580" y="1250"/>
                  </a:lnTo>
                  <a:lnTo>
                    <a:pt x="426" y="1105"/>
                  </a:lnTo>
                  <a:lnTo>
                    <a:pt x="402" y="1036"/>
                  </a:lnTo>
                  <a:lnTo>
                    <a:pt x="426" y="1022"/>
                  </a:lnTo>
                  <a:lnTo>
                    <a:pt x="461" y="960"/>
                  </a:lnTo>
                  <a:lnTo>
                    <a:pt x="461" y="905"/>
                  </a:lnTo>
                  <a:lnTo>
                    <a:pt x="449" y="877"/>
                  </a:lnTo>
                  <a:lnTo>
                    <a:pt x="426" y="857"/>
                  </a:lnTo>
                  <a:lnTo>
                    <a:pt x="355" y="822"/>
                  </a:lnTo>
                  <a:lnTo>
                    <a:pt x="308" y="774"/>
                  </a:lnTo>
                  <a:lnTo>
                    <a:pt x="260" y="739"/>
                  </a:lnTo>
                  <a:lnTo>
                    <a:pt x="154" y="629"/>
                  </a:lnTo>
                  <a:lnTo>
                    <a:pt x="118" y="615"/>
                  </a:lnTo>
                  <a:lnTo>
                    <a:pt x="71" y="601"/>
                  </a:lnTo>
                  <a:lnTo>
                    <a:pt x="0" y="456"/>
                  </a:lnTo>
                  <a:lnTo>
                    <a:pt x="71" y="456"/>
                  </a:lnTo>
                  <a:close/>
                </a:path>
              </a:pathLst>
            </a:custGeom>
            <a:solidFill>
              <a:srgbClr val="0070C0"/>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4"/>
            <p:cNvSpPr/>
            <p:nvPr/>
          </p:nvSpPr>
          <p:spPr>
            <a:xfrm flipH="1">
              <a:off x="3878586" y="2598938"/>
              <a:ext cx="301770" cy="208841"/>
            </a:xfrm>
            <a:custGeom>
              <a:avLst/>
              <a:gdLst/>
              <a:ahLst/>
              <a:cxnLst/>
              <a:rect l="l" t="t" r="r" b="b"/>
              <a:pathLst>
                <a:path w="4957" h="2191" extrusionOk="0">
                  <a:moveTo>
                    <a:pt x="48" y="222"/>
                  </a:moveTo>
                  <a:lnTo>
                    <a:pt x="24" y="194"/>
                  </a:lnTo>
                  <a:lnTo>
                    <a:pt x="12" y="180"/>
                  </a:lnTo>
                  <a:lnTo>
                    <a:pt x="1" y="167"/>
                  </a:lnTo>
                  <a:lnTo>
                    <a:pt x="36" y="160"/>
                  </a:lnTo>
                  <a:lnTo>
                    <a:pt x="48" y="153"/>
                  </a:lnTo>
                  <a:lnTo>
                    <a:pt x="60" y="146"/>
                  </a:lnTo>
                  <a:lnTo>
                    <a:pt x="60" y="132"/>
                  </a:lnTo>
                  <a:lnTo>
                    <a:pt x="60" y="56"/>
                  </a:lnTo>
                  <a:lnTo>
                    <a:pt x="72" y="42"/>
                  </a:lnTo>
                  <a:lnTo>
                    <a:pt x="107" y="29"/>
                  </a:lnTo>
                  <a:lnTo>
                    <a:pt x="119" y="15"/>
                  </a:lnTo>
                  <a:lnTo>
                    <a:pt x="154" y="29"/>
                  </a:lnTo>
                  <a:lnTo>
                    <a:pt x="166" y="22"/>
                  </a:lnTo>
                  <a:lnTo>
                    <a:pt x="202" y="1"/>
                  </a:lnTo>
                  <a:lnTo>
                    <a:pt x="213" y="1"/>
                  </a:lnTo>
                  <a:lnTo>
                    <a:pt x="225" y="1"/>
                  </a:lnTo>
                  <a:lnTo>
                    <a:pt x="261" y="1"/>
                  </a:lnTo>
                  <a:lnTo>
                    <a:pt x="284" y="1"/>
                  </a:lnTo>
                  <a:lnTo>
                    <a:pt x="308" y="8"/>
                  </a:lnTo>
                  <a:lnTo>
                    <a:pt x="320" y="15"/>
                  </a:lnTo>
                  <a:lnTo>
                    <a:pt x="332" y="22"/>
                  </a:lnTo>
                  <a:lnTo>
                    <a:pt x="332" y="35"/>
                  </a:lnTo>
                  <a:lnTo>
                    <a:pt x="355" y="49"/>
                  </a:lnTo>
                  <a:lnTo>
                    <a:pt x="367" y="77"/>
                  </a:lnTo>
                  <a:lnTo>
                    <a:pt x="379" y="125"/>
                  </a:lnTo>
                  <a:lnTo>
                    <a:pt x="426" y="174"/>
                  </a:lnTo>
                  <a:lnTo>
                    <a:pt x="556" y="201"/>
                  </a:lnTo>
                  <a:lnTo>
                    <a:pt x="604" y="187"/>
                  </a:lnTo>
                  <a:lnTo>
                    <a:pt x="758" y="125"/>
                  </a:lnTo>
                  <a:lnTo>
                    <a:pt x="793" y="105"/>
                  </a:lnTo>
                  <a:lnTo>
                    <a:pt x="805" y="98"/>
                  </a:lnTo>
                  <a:lnTo>
                    <a:pt x="828" y="91"/>
                  </a:lnTo>
                  <a:lnTo>
                    <a:pt x="899" y="77"/>
                  </a:lnTo>
                  <a:lnTo>
                    <a:pt x="994" y="84"/>
                  </a:lnTo>
                  <a:lnTo>
                    <a:pt x="1136" y="105"/>
                  </a:lnTo>
                  <a:lnTo>
                    <a:pt x="1373" y="146"/>
                  </a:lnTo>
                  <a:lnTo>
                    <a:pt x="1396" y="167"/>
                  </a:lnTo>
                  <a:lnTo>
                    <a:pt x="1420" y="180"/>
                  </a:lnTo>
                  <a:lnTo>
                    <a:pt x="1432" y="194"/>
                  </a:lnTo>
                  <a:lnTo>
                    <a:pt x="1443" y="208"/>
                  </a:lnTo>
                  <a:lnTo>
                    <a:pt x="1467" y="215"/>
                  </a:lnTo>
                  <a:lnTo>
                    <a:pt x="1491" y="229"/>
                  </a:lnTo>
                  <a:lnTo>
                    <a:pt x="1538" y="243"/>
                  </a:lnTo>
                  <a:lnTo>
                    <a:pt x="1621" y="256"/>
                  </a:lnTo>
                  <a:lnTo>
                    <a:pt x="1763" y="263"/>
                  </a:lnTo>
                  <a:lnTo>
                    <a:pt x="1775" y="326"/>
                  </a:lnTo>
                  <a:lnTo>
                    <a:pt x="1763" y="388"/>
                  </a:lnTo>
                  <a:lnTo>
                    <a:pt x="1763" y="401"/>
                  </a:lnTo>
                  <a:lnTo>
                    <a:pt x="1763" y="408"/>
                  </a:lnTo>
                  <a:lnTo>
                    <a:pt x="1798" y="443"/>
                  </a:lnTo>
                  <a:lnTo>
                    <a:pt x="1917" y="526"/>
                  </a:lnTo>
                  <a:lnTo>
                    <a:pt x="1928" y="547"/>
                  </a:lnTo>
                  <a:lnTo>
                    <a:pt x="1940" y="553"/>
                  </a:lnTo>
                  <a:lnTo>
                    <a:pt x="1952" y="553"/>
                  </a:lnTo>
                  <a:lnTo>
                    <a:pt x="2047" y="560"/>
                  </a:lnTo>
                  <a:lnTo>
                    <a:pt x="2070" y="567"/>
                  </a:lnTo>
                  <a:lnTo>
                    <a:pt x="2106" y="574"/>
                  </a:lnTo>
                  <a:lnTo>
                    <a:pt x="2153" y="588"/>
                  </a:lnTo>
                  <a:lnTo>
                    <a:pt x="2236" y="616"/>
                  </a:lnTo>
                  <a:lnTo>
                    <a:pt x="2271" y="636"/>
                  </a:lnTo>
                  <a:lnTo>
                    <a:pt x="2295" y="650"/>
                  </a:lnTo>
                  <a:lnTo>
                    <a:pt x="2330" y="692"/>
                  </a:lnTo>
                  <a:lnTo>
                    <a:pt x="2354" y="698"/>
                  </a:lnTo>
                  <a:lnTo>
                    <a:pt x="2366" y="712"/>
                  </a:lnTo>
                  <a:lnTo>
                    <a:pt x="2378" y="726"/>
                  </a:lnTo>
                  <a:lnTo>
                    <a:pt x="2425" y="768"/>
                  </a:lnTo>
                  <a:lnTo>
                    <a:pt x="2449" y="768"/>
                  </a:lnTo>
                  <a:lnTo>
                    <a:pt x="2461" y="774"/>
                  </a:lnTo>
                  <a:lnTo>
                    <a:pt x="2520" y="685"/>
                  </a:lnTo>
                  <a:lnTo>
                    <a:pt x="2626" y="705"/>
                  </a:lnTo>
                  <a:lnTo>
                    <a:pt x="2614" y="622"/>
                  </a:lnTo>
                  <a:lnTo>
                    <a:pt x="2614" y="609"/>
                  </a:lnTo>
                  <a:lnTo>
                    <a:pt x="2614" y="588"/>
                  </a:lnTo>
                  <a:lnTo>
                    <a:pt x="2709" y="429"/>
                  </a:lnTo>
                  <a:lnTo>
                    <a:pt x="2733" y="408"/>
                  </a:lnTo>
                  <a:lnTo>
                    <a:pt x="2756" y="395"/>
                  </a:lnTo>
                  <a:lnTo>
                    <a:pt x="2792" y="395"/>
                  </a:lnTo>
                  <a:lnTo>
                    <a:pt x="2815" y="381"/>
                  </a:lnTo>
                  <a:lnTo>
                    <a:pt x="2851" y="360"/>
                  </a:lnTo>
                  <a:lnTo>
                    <a:pt x="2863" y="332"/>
                  </a:lnTo>
                  <a:lnTo>
                    <a:pt x="2851" y="312"/>
                  </a:lnTo>
                  <a:lnTo>
                    <a:pt x="2851" y="270"/>
                  </a:lnTo>
                  <a:lnTo>
                    <a:pt x="2863" y="250"/>
                  </a:lnTo>
                  <a:lnTo>
                    <a:pt x="2886" y="236"/>
                  </a:lnTo>
                  <a:lnTo>
                    <a:pt x="2934" y="222"/>
                  </a:lnTo>
                  <a:lnTo>
                    <a:pt x="2969" y="215"/>
                  </a:lnTo>
                  <a:lnTo>
                    <a:pt x="2981" y="208"/>
                  </a:lnTo>
                  <a:lnTo>
                    <a:pt x="2993" y="201"/>
                  </a:lnTo>
                  <a:lnTo>
                    <a:pt x="3040" y="187"/>
                  </a:lnTo>
                  <a:lnTo>
                    <a:pt x="3206" y="243"/>
                  </a:lnTo>
                  <a:lnTo>
                    <a:pt x="3229" y="243"/>
                  </a:lnTo>
                  <a:lnTo>
                    <a:pt x="3265" y="243"/>
                  </a:lnTo>
                  <a:lnTo>
                    <a:pt x="3288" y="236"/>
                  </a:lnTo>
                  <a:lnTo>
                    <a:pt x="3442" y="201"/>
                  </a:lnTo>
                  <a:lnTo>
                    <a:pt x="3454" y="194"/>
                  </a:lnTo>
                  <a:lnTo>
                    <a:pt x="3478" y="180"/>
                  </a:lnTo>
                  <a:lnTo>
                    <a:pt x="3478" y="174"/>
                  </a:lnTo>
                  <a:lnTo>
                    <a:pt x="3478" y="167"/>
                  </a:lnTo>
                  <a:lnTo>
                    <a:pt x="3490" y="160"/>
                  </a:lnTo>
                  <a:lnTo>
                    <a:pt x="3490" y="153"/>
                  </a:lnTo>
                  <a:lnTo>
                    <a:pt x="3537" y="125"/>
                  </a:lnTo>
                  <a:lnTo>
                    <a:pt x="3584" y="125"/>
                  </a:lnTo>
                  <a:lnTo>
                    <a:pt x="3702" y="98"/>
                  </a:lnTo>
                  <a:lnTo>
                    <a:pt x="3750" y="98"/>
                  </a:lnTo>
                  <a:lnTo>
                    <a:pt x="3750" y="105"/>
                  </a:lnTo>
                  <a:lnTo>
                    <a:pt x="3750" y="174"/>
                  </a:lnTo>
                  <a:lnTo>
                    <a:pt x="3726" y="201"/>
                  </a:lnTo>
                  <a:lnTo>
                    <a:pt x="3679" y="215"/>
                  </a:lnTo>
                  <a:lnTo>
                    <a:pt x="3691" y="284"/>
                  </a:lnTo>
                  <a:lnTo>
                    <a:pt x="3691" y="319"/>
                  </a:lnTo>
                  <a:lnTo>
                    <a:pt x="3631" y="436"/>
                  </a:lnTo>
                  <a:lnTo>
                    <a:pt x="3631" y="484"/>
                  </a:lnTo>
                  <a:lnTo>
                    <a:pt x="3631" y="526"/>
                  </a:lnTo>
                  <a:lnTo>
                    <a:pt x="3643" y="581"/>
                  </a:lnTo>
                  <a:lnTo>
                    <a:pt x="3702" y="574"/>
                  </a:lnTo>
                  <a:lnTo>
                    <a:pt x="3750" y="567"/>
                  </a:lnTo>
                  <a:lnTo>
                    <a:pt x="3844" y="567"/>
                  </a:lnTo>
                  <a:lnTo>
                    <a:pt x="3915" y="560"/>
                  </a:lnTo>
                  <a:lnTo>
                    <a:pt x="3998" y="567"/>
                  </a:lnTo>
                  <a:lnTo>
                    <a:pt x="4034" y="560"/>
                  </a:lnTo>
                  <a:lnTo>
                    <a:pt x="4081" y="533"/>
                  </a:lnTo>
                  <a:lnTo>
                    <a:pt x="4128" y="519"/>
                  </a:lnTo>
                  <a:lnTo>
                    <a:pt x="4175" y="491"/>
                  </a:lnTo>
                  <a:lnTo>
                    <a:pt x="4235" y="498"/>
                  </a:lnTo>
                  <a:lnTo>
                    <a:pt x="4483" y="602"/>
                  </a:lnTo>
                  <a:lnTo>
                    <a:pt x="4684" y="650"/>
                  </a:lnTo>
                  <a:lnTo>
                    <a:pt x="4684" y="850"/>
                  </a:lnTo>
                  <a:lnTo>
                    <a:pt x="4684" y="878"/>
                  </a:lnTo>
                  <a:lnTo>
                    <a:pt x="4684" y="899"/>
                  </a:lnTo>
                  <a:lnTo>
                    <a:pt x="4684" y="906"/>
                  </a:lnTo>
                  <a:lnTo>
                    <a:pt x="4613" y="933"/>
                  </a:lnTo>
                  <a:lnTo>
                    <a:pt x="4483" y="926"/>
                  </a:lnTo>
                  <a:lnTo>
                    <a:pt x="4448" y="926"/>
                  </a:lnTo>
                  <a:lnTo>
                    <a:pt x="4294" y="885"/>
                  </a:lnTo>
                  <a:lnTo>
                    <a:pt x="4258" y="885"/>
                  </a:lnTo>
                  <a:lnTo>
                    <a:pt x="4235" y="878"/>
                  </a:lnTo>
                  <a:lnTo>
                    <a:pt x="4199" y="857"/>
                  </a:lnTo>
                  <a:lnTo>
                    <a:pt x="4175" y="857"/>
                  </a:lnTo>
                  <a:lnTo>
                    <a:pt x="4152" y="857"/>
                  </a:lnTo>
                  <a:lnTo>
                    <a:pt x="4128" y="864"/>
                  </a:lnTo>
                  <a:lnTo>
                    <a:pt x="4081" y="885"/>
                  </a:lnTo>
                  <a:lnTo>
                    <a:pt x="3963" y="954"/>
                  </a:lnTo>
                  <a:lnTo>
                    <a:pt x="3951" y="975"/>
                  </a:lnTo>
                  <a:lnTo>
                    <a:pt x="3951" y="989"/>
                  </a:lnTo>
                  <a:lnTo>
                    <a:pt x="3939" y="1016"/>
                  </a:lnTo>
                  <a:lnTo>
                    <a:pt x="3915" y="1037"/>
                  </a:lnTo>
                  <a:lnTo>
                    <a:pt x="3868" y="1064"/>
                  </a:lnTo>
                  <a:lnTo>
                    <a:pt x="3892" y="1085"/>
                  </a:lnTo>
                  <a:lnTo>
                    <a:pt x="3963" y="1147"/>
                  </a:lnTo>
                  <a:lnTo>
                    <a:pt x="3986" y="1154"/>
                  </a:lnTo>
                  <a:lnTo>
                    <a:pt x="4057" y="1168"/>
                  </a:lnTo>
                  <a:lnTo>
                    <a:pt x="4175" y="1154"/>
                  </a:lnTo>
                  <a:lnTo>
                    <a:pt x="4211" y="1147"/>
                  </a:lnTo>
                  <a:lnTo>
                    <a:pt x="4235" y="1140"/>
                  </a:lnTo>
                  <a:lnTo>
                    <a:pt x="4282" y="1106"/>
                  </a:lnTo>
                  <a:lnTo>
                    <a:pt x="4353" y="1120"/>
                  </a:lnTo>
                  <a:lnTo>
                    <a:pt x="4412" y="1099"/>
                  </a:lnTo>
                  <a:lnTo>
                    <a:pt x="4448" y="1099"/>
                  </a:lnTo>
                  <a:lnTo>
                    <a:pt x="4459" y="1099"/>
                  </a:lnTo>
                  <a:lnTo>
                    <a:pt x="4530" y="1134"/>
                  </a:lnTo>
                  <a:lnTo>
                    <a:pt x="4554" y="1161"/>
                  </a:lnTo>
                  <a:lnTo>
                    <a:pt x="4542" y="1182"/>
                  </a:lnTo>
                  <a:lnTo>
                    <a:pt x="4542" y="1203"/>
                  </a:lnTo>
                  <a:lnTo>
                    <a:pt x="4518" y="1210"/>
                  </a:lnTo>
                  <a:lnTo>
                    <a:pt x="4495" y="1223"/>
                  </a:lnTo>
                  <a:lnTo>
                    <a:pt x="4483" y="1230"/>
                  </a:lnTo>
                  <a:lnTo>
                    <a:pt x="4483" y="1279"/>
                  </a:lnTo>
                  <a:lnTo>
                    <a:pt x="4483" y="1292"/>
                  </a:lnTo>
                  <a:lnTo>
                    <a:pt x="4495" y="1313"/>
                  </a:lnTo>
                  <a:lnTo>
                    <a:pt x="4578" y="1410"/>
                  </a:lnTo>
                  <a:lnTo>
                    <a:pt x="4613" y="1493"/>
                  </a:lnTo>
                  <a:lnTo>
                    <a:pt x="4684" y="1472"/>
                  </a:lnTo>
                  <a:lnTo>
                    <a:pt x="4708" y="1465"/>
                  </a:lnTo>
                  <a:lnTo>
                    <a:pt x="4767" y="1465"/>
                  </a:lnTo>
                  <a:lnTo>
                    <a:pt x="4802" y="1465"/>
                  </a:lnTo>
                  <a:lnTo>
                    <a:pt x="4814" y="1472"/>
                  </a:lnTo>
                  <a:lnTo>
                    <a:pt x="4861" y="1520"/>
                  </a:lnTo>
                  <a:lnTo>
                    <a:pt x="4956" y="1645"/>
                  </a:lnTo>
                  <a:lnTo>
                    <a:pt x="4909" y="1672"/>
                  </a:lnTo>
                  <a:lnTo>
                    <a:pt x="4873" y="1707"/>
                  </a:lnTo>
                  <a:lnTo>
                    <a:pt x="4873" y="1741"/>
                  </a:lnTo>
                  <a:lnTo>
                    <a:pt x="4861" y="1755"/>
                  </a:lnTo>
                  <a:lnTo>
                    <a:pt x="4861" y="1769"/>
                  </a:lnTo>
                  <a:lnTo>
                    <a:pt x="4838" y="1803"/>
                  </a:lnTo>
                  <a:lnTo>
                    <a:pt x="4790" y="1838"/>
                  </a:lnTo>
                  <a:lnTo>
                    <a:pt x="4708" y="1879"/>
                  </a:lnTo>
                  <a:lnTo>
                    <a:pt x="4696" y="1893"/>
                  </a:lnTo>
                  <a:lnTo>
                    <a:pt x="4625" y="1914"/>
                  </a:lnTo>
                  <a:lnTo>
                    <a:pt x="4542" y="1921"/>
                  </a:lnTo>
                  <a:lnTo>
                    <a:pt x="4507" y="1914"/>
                  </a:lnTo>
                  <a:lnTo>
                    <a:pt x="4448" y="1879"/>
                  </a:lnTo>
                  <a:lnTo>
                    <a:pt x="4436" y="1859"/>
                  </a:lnTo>
                  <a:lnTo>
                    <a:pt x="4424" y="1838"/>
                  </a:lnTo>
                  <a:lnTo>
                    <a:pt x="4412" y="1762"/>
                  </a:lnTo>
                  <a:lnTo>
                    <a:pt x="4400" y="1741"/>
                  </a:lnTo>
                  <a:lnTo>
                    <a:pt x="4294" y="1645"/>
                  </a:lnTo>
                  <a:lnTo>
                    <a:pt x="4270" y="1645"/>
                  </a:lnTo>
                  <a:lnTo>
                    <a:pt x="4140" y="1831"/>
                  </a:lnTo>
                  <a:lnTo>
                    <a:pt x="4116" y="1852"/>
                  </a:lnTo>
                  <a:lnTo>
                    <a:pt x="4105" y="1859"/>
                  </a:lnTo>
                  <a:lnTo>
                    <a:pt x="4081" y="1866"/>
                  </a:lnTo>
                  <a:lnTo>
                    <a:pt x="4045" y="1873"/>
                  </a:lnTo>
                  <a:lnTo>
                    <a:pt x="3986" y="1866"/>
                  </a:lnTo>
                  <a:lnTo>
                    <a:pt x="3963" y="1866"/>
                  </a:lnTo>
                  <a:lnTo>
                    <a:pt x="3939" y="1859"/>
                  </a:lnTo>
                  <a:lnTo>
                    <a:pt x="3856" y="1817"/>
                  </a:lnTo>
                  <a:lnTo>
                    <a:pt x="3856" y="1810"/>
                  </a:lnTo>
                  <a:lnTo>
                    <a:pt x="3856" y="1803"/>
                  </a:lnTo>
                  <a:lnTo>
                    <a:pt x="3844" y="1803"/>
                  </a:lnTo>
                  <a:lnTo>
                    <a:pt x="3833" y="1810"/>
                  </a:lnTo>
                  <a:lnTo>
                    <a:pt x="3809" y="1817"/>
                  </a:lnTo>
                  <a:lnTo>
                    <a:pt x="3762" y="1852"/>
                  </a:lnTo>
                  <a:lnTo>
                    <a:pt x="3762" y="1866"/>
                  </a:lnTo>
                  <a:lnTo>
                    <a:pt x="3762" y="1879"/>
                  </a:lnTo>
                  <a:lnTo>
                    <a:pt x="3750" y="1893"/>
                  </a:lnTo>
                  <a:lnTo>
                    <a:pt x="3643" y="1900"/>
                  </a:lnTo>
                  <a:lnTo>
                    <a:pt x="3560" y="1893"/>
                  </a:lnTo>
                  <a:lnTo>
                    <a:pt x="3513" y="1900"/>
                  </a:lnTo>
                  <a:lnTo>
                    <a:pt x="3419" y="1914"/>
                  </a:lnTo>
                  <a:lnTo>
                    <a:pt x="3336" y="1921"/>
                  </a:lnTo>
                  <a:lnTo>
                    <a:pt x="3288" y="1928"/>
                  </a:lnTo>
                  <a:lnTo>
                    <a:pt x="3253" y="1942"/>
                  </a:lnTo>
                  <a:lnTo>
                    <a:pt x="3182" y="2004"/>
                  </a:lnTo>
                  <a:lnTo>
                    <a:pt x="3135" y="2045"/>
                  </a:lnTo>
                  <a:lnTo>
                    <a:pt x="3064" y="2080"/>
                  </a:lnTo>
                  <a:lnTo>
                    <a:pt x="2945" y="2135"/>
                  </a:lnTo>
                  <a:lnTo>
                    <a:pt x="2851" y="2190"/>
                  </a:lnTo>
                  <a:lnTo>
                    <a:pt x="2768" y="2107"/>
                  </a:lnTo>
                  <a:lnTo>
                    <a:pt x="2697" y="2052"/>
                  </a:lnTo>
                  <a:lnTo>
                    <a:pt x="2673" y="2018"/>
                  </a:lnTo>
                  <a:lnTo>
                    <a:pt x="2673" y="1983"/>
                  </a:lnTo>
                  <a:lnTo>
                    <a:pt x="2709" y="1949"/>
                  </a:lnTo>
                  <a:lnTo>
                    <a:pt x="2768" y="1879"/>
                  </a:lnTo>
                  <a:lnTo>
                    <a:pt x="2756" y="1852"/>
                  </a:lnTo>
                  <a:lnTo>
                    <a:pt x="2744" y="1817"/>
                  </a:lnTo>
                  <a:lnTo>
                    <a:pt x="2626" y="1686"/>
                  </a:lnTo>
                  <a:lnTo>
                    <a:pt x="2673" y="1631"/>
                  </a:lnTo>
                  <a:lnTo>
                    <a:pt x="2744" y="1610"/>
                  </a:lnTo>
                  <a:lnTo>
                    <a:pt x="2709" y="1555"/>
                  </a:lnTo>
                  <a:lnTo>
                    <a:pt x="2614" y="1493"/>
                  </a:lnTo>
                  <a:lnTo>
                    <a:pt x="2532" y="1451"/>
                  </a:lnTo>
                  <a:lnTo>
                    <a:pt x="2484" y="1431"/>
                  </a:lnTo>
                  <a:lnTo>
                    <a:pt x="2437" y="1431"/>
                  </a:lnTo>
                  <a:lnTo>
                    <a:pt x="2390" y="1437"/>
                  </a:lnTo>
                  <a:lnTo>
                    <a:pt x="2330" y="1437"/>
                  </a:lnTo>
                  <a:lnTo>
                    <a:pt x="2260" y="1424"/>
                  </a:lnTo>
                  <a:lnTo>
                    <a:pt x="2212" y="1403"/>
                  </a:lnTo>
                  <a:lnTo>
                    <a:pt x="2177" y="1382"/>
                  </a:lnTo>
                  <a:lnTo>
                    <a:pt x="2058" y="1355"/>
                  </a:lnTo>
                  <a:lnTo>
                    <a:pt x="1976" y="1375"/>
                  </a:lnTo>
                  <a:lnTo>
                    <a:pt x="1928" y="1382"/>
                  </a:lnTo>
                  <a:lnTo>
                    <a:pt x="1893" y="1375"/>
                  </a:lnTo>
                  <a:lnTo>
                    <a:pt x="1869" y="1368"/>
                  </a:lnTo>
                  <a:lnTo>
                    <a:pt x="1857" y="1361"/>
                  </a:lnTo>
                  <a:lnTo>
                    <a:pt x="1857" y="1348"/>
                  </a:lnTo>
                  <a:lnTo>
                    <a:pt x="1834" y="1320"/>
                  </a:lnTo>
                  <a:lnTo>
                    <a:pt x="1668" y="1182"/>
                  </a:lnTo>
                  <a:lnTo>
                    <a:pt x="1656" y="1140"/>
                  </a:lnTo>
                  <a:lnTo>
                    <a:pt x="1562" y="1120"/>
                  </a:lnTo>
                  <a:lnTo>
                    <a:pt x="1526" y="1099"/>
                  </a:lnTo>
                  <a:lnTo>
                    <a:pt x="1455" y="1085"/>
                  </a:lnTo>
                  <a:lnTo>
                    <a:pt x="1408" y="1085"/>
                  </a:lnTo>
                  <a:lnTo>
                    <a:pt x="1325" y="1078"/>
                  </a:lnTo>
                  <a:lnTo>
                    <a:pt x="1183" y="1051"/>
                  </a:lnTo>
                  <a:lnTo>
                    <a:pt x="1112" y="1051"/>
                  </a:lnTo>
                  <a:lnTo>
                    <a:pt x="959" y="1071"/>
                  </a:lnTo>
                  <a:lnTo>
                    <a:pt x="888" y="1051"/>
                  </a:lnTo>
                  <a:lnTo>
                    <a:pt x="805" y="1044"/>
                  </a:lnTo>
                  <a:lnTo>
                    <a:pt x="769" y="1037"/>
                  </a:lnTo>
                  <a:lnTo>
                    <a:pt x="639" y="1064"/>
                  </a:lnTo>
                  <a:lnTo>
                    <a:pt x="485" y="1099"/>
                  </a:lnTo>
                  <a:lnTo>
                    <a:pt x="450" y="1092"/>
                  </a:lnTo>
                  <a:lnTo>
                    <a:pt x="462" y="1064"/>
                  </a:lnTo>
                  <a:lnTo>
                    <a:pt x="438" y="1058"/>
                  </a:lnTo>
                  <a:lnTo>
                    <a:pt x="415" y="1051"/>
                  </a:lnTo>
                  <a:lnTo>
                    <a:pt x="355" y="1016"/>
                  </a:lnTo>
                  <a:lnTo>
                    <a:pt x="344" y="1002"/>
                  </a:lnTo>
                  <a:lnTo>
                    <a:pt x="332" y="961"/>
                  </a:lnTo>
                  <a:lnTo>
                    <a:pt x="261" y="885"/>
                  </a:lnTo>
                  <a:lnTo>
                    <a:pt x="237" y="823"/>
                  </a:lnTo>
                  <a:lnTo>
                    <a:pt x="202" y="809"/>
                  </a:lnTo>
                  <a:lnTo>
                    <a:pt x="178" y="802"/>
                  </a:lnTo>
                  <a:lnTo>
                    <a:pt x="166" y="788"/>
                  </a:lnTo>
                  <a:lnTo>
                    <a:pt x="178" y="740"/>
                  </a:lnTo>
                  <a:lnTo>
                    <a:pt x="166" y="726"/>
                  </a:lnTo>
                  <a:lnTo>
                    <a:pt x="119" y="719"/>
                  </a:lnTo>
                  <a:lnTo>
                    <a:pt x="131" y="685"/>
                  </a:lnTo>
                  <a:lnTo>
                    <a:pt x="143" y="643"/>
                  </a:lnTo>
                  <a:lnTo>
                    <a:pt x="143" y="602"/>
                  </a:lnTo>
                  <a:lnTo>
                    <a:pt x="119" y="567"/>
                  </a:lnTo>
                  <a:lnTo>
                    <a:pt x="166" y="560"/>
                  </a:lnTo>
                  <a:lnTo>
                    <a:pt x="190" y="533"/>
                  </a:lnTo>
                  <a:lnTo>
                    <a:pt x="178" y="512"/>
                  </a:lnTo>
                  <a:lnTo>
                    <a:pt x="131" y="505"/>
                  </a:lnTo>
                  <a:lnTo>
                    <a:pt x="60" y="498"/>
                  </a:lnTo>
                  <a:lnTo>
                    <a:pt x="36" y="484"/>
                  </a:lnTo>
                  <a:lnTo>
                    <a:pt x="60" y="471"/>
                  </a:lnTo>
                  <a:lnTo>
                    <a:pt x="119" y="457"/>
                  </a:lnTo>
                  <a:lnTo>
                    <a:pt x="48" y="360"/>
                  </a:lnTo>
                  <a:lnTo>
                    <a:pt x="24" y="298"/>
                  </a:lnTo>
                  <a:lnTo>
                    <a:pt x="48" y="270"/>
                  </a:lnTo>
                  <a:lnTo>
                    <a:pt x="83" y="263"/>
                  </a:lnTo>
                  <a:lnTo>
                    <a:pt x="72" y="243"/>
                  </a:lnTo>
                  <a:lnTo>
                    <a:pt x="48" y="222"/>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4"/>
            <p:cNvSpPr/>
            <p:nvPr/>
          </p:nvSpPr>
          <p:spPr>
            <a:xfrm flipH="1">
              <a:off x="4173129" y="2329093"/>
              <a:ext cx="627891" cy="508328"/>
            </a:xfrm>
            <a:custGeom>
              <a:avLst/>
              <a:gdLst/>
              <a:ahLst/>
              <a:cxnLst/>
              <a:rect l="l" t="t" r="r" b="b"/>
              <a:pathLst>
                <a:path w="10314" h="5333" extrusionOk="0">
                  <a:moveTo>
                    <a:pt x="119" y="62"/>
                  </a:moveTo>
                  <a:lnTo>
                    <a:pt x="273" y="56"/>
                  </a:lnTo>
                  <a:lnTo>
                    <a:pt x="344" y="35"/>
                  </a:lnTo>
                  <a:lnTo>
                    <a:pt x="415" y="21"/>
                  </a:lnTo>
                  <a:lnTo>
                    <a:pt x="521" y="0"/>
                  </a:lnTo>
                  <a:lnTo>
                    <a:pt x="840" y="0"/>
                  </a:lnTo>
                  <a:lnTo>
                    <a:pt x="911" y="14"/>
                  </a:lnTo>
                  <a:lnTo>
                    <a:pt x="947" y="28"/>
                  </a:lnTo>
                  <a:lnTo>
                    <a:pt x="959" y="49"/>
                  </a:lnTo>
                  <a:lnTo>
                    <a:pt x="959" y="62"/>
                  </a:lnTo>
                  <a:lnTo>
                    <a:pt x="971" y="83"/>
                  </a:lnTo>
                  <a:lnTo>
                    <a:pt x="994" y="104"/>
                  </a:lnTo>
                  <a:lnTo>
                    <a:pt x="1030" y="125"/>
                  </a:lnTo>
                  <a:lnTo>
                    <a:pt x="1065" y="138"/>
                  </a:lnTo>
                  <a:lnTo>
                    <a:pt x="1101" y="138"/>
                  </a:lnTo>
                  <a:lnTo>
                    <a:pt x="1124" y="132"/>
                  </a:lnTo>
                  <a:lnTo>
                    <a:pt x="1160" y="90"/>
                  </a:lnTo>
                  <a:lnTo>
                    <a:pt x="1243" y="76"/>
                  </a:lnTo>
                  <a:lnTo>
                    <a:pt x="1314" y="152"/>
                  </a:lnTo>
                  <a:lnTo>
                    <a:pt x="1349" y="214"/>
                  </a:lnTo>
                  <a:lnTo>
                    <a:pt x="1396" y="249"/>
                  </a:lnTo>
                  <a:lnTo>
                    <a:pt x="1432" y="283"/>
                  </a:lnTo>
                  <a:lnTo>
                    <a:pt x="1538" y="339"/>
                  </a:lnTo>
                  <a:lnTo>
                    <a:pt x="1609" y="359"/>
                  </a:lnTo>
                  <a:lnTo>
                    <a:pt x="1680" y="366"/>
                  </a:lnTo>
                  <a:lnTo>
                    <a:pt x="1763" y="359"/>
                  </a:lnTo>
                  <a:lnTo>
                    <a:pt x="1976" y="290"/>
                  </a:lnTo>
                  <a:lnTo>
                    <a:pt x="2070" y="277"/>
                  </a:lnTo>
                  <a:lnTo>
                    <a:pt x="1976" y="435"/>
                  </a:lnTo>
                  <a:lnTo>
                    <a:pt x="2000" y="491"/>
                  </a:lnTo>
                  <a:lnTo>
                    <a:pt x="2011" y="518"/>
                  </a:lnTo>
                  <a:lnTo>
                    <a:pt x="2000" y="553"/>
                  </a:lnTo>
                  <a:lnTo>
                    <a:pt x="1964" y="629"/>
                  </a:lnTo>
                  <a:lnTo>
                    <a:pt x="1988" y="712"/>
                  </a:lnTo>
                  <a:lnTo>
                    <a:pt x="2047" y="884"/>
                  </a:lnTo>
                  <a:lnTo>
                    <a:pt x="2189" y="1036"/>
                  </a:lnTo>
                  <a:lnTo>
                    <a:pt x="2212" y="1071"/>
                  </a:lnTo>
                  <a:lnTo>
                    <a:pt x="2212" y="1209"/>
                  </a:lnTo>
                  <a:lnTo>
                    <a:pt x="2248" y="1237"/>
                  </a:lnTo>
                  <a:lnTo>
                    <a:pt x="2283" y="1250"/>
                  </a:lnTo>
                  <a:lnTo>
                    <a:pt x="2366" y="1271"/>
                  </a:lnTo>
                  <a:lnTo>
                    <a:pt x="2496" y="1354"/>
                  </a:lnTo>
                  <a:lnTo>
                    <a:pt x="2603" y="1368"/>
                  </a:lnTo>
                  <a:lnTo>
                    <a:pt x="2674" y="1361"/>
                  </a:lnTo>
                  <a:lnTo>
                    <a:pt x="2745" y="1243"/>
                  </a:lnTo>
                  <a:lnTo>
                    <a:pt x="2792" y="1195"/>
                  </a:lnTo>
                  <a:lnTo>
                    <a:pt x="2851" y="1147"/>
                  </a:lnTo>
                  <a:lnTo>
                    <a:pt x="2981" y="1085"/>
                  </a:lnTo>
                  <a:lnTo>
                    <a:pt x="3052" y="1043"/>
                  </a:lnTo>
                  <a:lnTo>
                    <a:pt x="3099" y="1043"/>
                  </a:lnTo>
                  <a:lnTo>
                    <a:pt x="3170" y="1064"/>
                  </a:lnTo>
                  <a:lnTo>
                    <a:pt x="3206" y="1098"/>
                  </a:lnTo>
                  <a:lnTo>
                    <a:pt x="3182" y="1140"/>
                  </a:lnTo>
                  <a:lnTo>
                    <a:pt x="3064" y="1202"/>
                  </a:lnTo>
                  <a:lnTo>
                    <a:pt x="3017" y="1223"/>
                  </a:lnTo>
                  <a:lnTo>
                    <a:pt x="2993" y="1243"/>
                  </a:lnTo>
                  <a:lnTo>
                    <a:pt x="2958" y="1278"/>
                  </a:lnTo>
                  <a:lnTo>
                    <a:pt x="2946" y="1306"/>
                  </a:lnTo>
                  <a:lnTo>
                    <a:pt x="2969" y="1395"/>
                  </a:lnTo>
                  <a:lnTo>
                    <a:pt x="2958" y="1492"/>
                  </a:lnTo>
                  <a:lnTo>
                    <a:pt x="3028" y="1616"/>
                  </a:lnTo>
                  <a:lnTo>
                    <a:pt x="2981" y="1685"/>
                  </a:lnTo>
                  <a:lnTo>
                    <a:pt x="2993" y="1727"/>
                  </a:lnTo>
                  <a:lnTo>
                    <a:pt x="2993" y="1768"/>
                  </a:lnTo>
                  <a:lnTo>
                    <a:pt x="3005" y="1789"/>
                  </a:lnTo>
                  <a:lnTo>
                    <a:pt x="3028" y="1817"/>
                  </a:lnTo>
                  <a:lnTo>
                    <a:pt x="3088" y="1844"/>
                  </a:lnTo>
                  <a:lnTo>
                    <a:pt x="3135" y="1858"/>
                  </a:lnTo>
                  <a:lnTo>
                    <a:pt x="3194" y="1879"/>
                  </a:lnTo>
                  <a:lnTo>
                    <a:pt x="3265" y="1989"/>
                  </a:lnTo>
                  <a:lnTo>
                    <a:pt x="3336" y="2017"/>
                  </a:lnTo>
                  <a:lnTo>
                    <a:pt x="3454" y="2031"/>
                  </a:lnTo>
                  <a:lnTo>
                    <a:pt x="3561" y="2058"/>
                  </a:lnTo>
                  <a:lnTo>
                    <a:pt x="3608" y="2093"/>
                  </a:lnTo>
                  <a:lnTo>
                    <a:pt x="3643" y="2134"/>
                  </a:lnTo>
                  <a:lnTo>
                    <a:pt x="3939" y="2335"/>
                  </a:lnTo>
                  <a:lnTo>
                    <a:pt x="3986" y="2445"/>
                  </a:lnTo>
                  <a:lnTo>
                    <a:pt x="4034" y="2466"/>
                  </a:lnTo>
                  <a:lnTo>
                    <a:pt x="4093" y="2466"/>
                  </a:lnTo>
                  <a:lnTo>
                    <a:pt x="4448" y="2431"/>
                  </a:lnTo>
                  <a:lnTo>
                    <a:pt x="4578" y="2397"/>
                  </a:lnTo>
                  <a:lnTo>
                    <a:pt x="4672" y="2362"/>
                  </a:lnTo>
                  <a:lnTo>
                    <a:pt x="4708" y="2355"/>
                  </a:lnTo>
                  <a:lnTo>
                    <a:pt x="4732" y="2355"/>
                  </a:lnTo>
                  <a:lnTo>
                    <a:pt x="4803" y="2376"/>
                  </a:lnTo>
                  <a:lnTo>
                    <a:pt x="4873" y="2487"/>
                  </a:lnTo>
                  <a:lnTo>
                    <a:pt x="5063" y="2659"/>
                  </a:lnTo>
                  <a:lnTo>
                    <a:pt x="5157" y="2666"/>
                  </a:lnTo>
                  <a:lnTo>
                    <a:pt x="5287" y="2639"/>
                  </a:lnTo>
                  <a:lnTo>
                    <a:pt x="5311" y="2645"/>
                  </a:lnTo>
                  <a:lnTo>
                    <a:pt x="5323" y="2652"/>
                  </a:lnTo>
                  <a:lnTo>
                    <a:pt x="5335" y="2701"/>
                  </a:lnTo>
                  <a:lnTo>
                    <a:pt x="5370" y="2756"/>
                  </a:lnTo>
                  <a:lnTo>
                    <a:pt x="5453" y="2804"/>
                  </a:lnTo>
                  <a:lnTo>
                    <a:pt x="5500" y="2880"/>
                  </a:lnTo>
                  <a:lnTo>
                    <a:pt x="5548" y="2880"/>
                  </a:lnTo>
                  <a:lnTo>
                    <a:pt x="5607" y="2866"/>
                  </a:lnTo>
                  <a:lnTo>
                    <a:pt x="5749" y="2749"/>
                  </a:lnTo>
                  <a:lnTo>
                    <a:pt x="5760" y="2673"/>
                  </a:lnTo>
                  <a:lnTo>
                    <a:pt x="5737" y="2666"/>
                  </a:lnTo>
                  <a:lnTo>
                    <a:pt x="5654" y="2632"/>
                  </a:lnTo>
                  <a:lnTo>
                    <a:pt x="5654" y="2625"/>
                  </a:lnTo>
                  <a:lnTo>
                    <a:pt x="5642" y="2583"/>
                  </a:lnTo>
                  <a:lnTo>
                    <a:pt x="5548" y="2563"/>
                  </a:lnTo>
                  <a:lnTo>
                    <a:pt x="5500" y="2507"/>
                  </a:lnTo>
                  <a:lnTo>
                    <a:pt x="5441" y="2418"/>
                  </a:lnTo>
                  <a:lnTo>
                    <a:pt x="5418" y="2369"/>
                  </a:lnTo>
                  <a:lnTo>
                    <a:pt x="5429" y="2335"/>
                  </a:lnTo>
                  <a:lnTo>
                    <a:pt x="5441" y="2307"/>
                  </a:lnTo>
                  <a:lnTo>
                    <a:pt x="5488" y="2266"/>
                  </a:lnTo>
                  <a:lnTo>
                    <a:pt x="5642" y="2176"/>
                  </a:lnTo>
                  <a:lnTo>
                    <a:pt x="5808" y="2127"/>
                  </a:lnTo>
                  <a:lnTo>
                    <a:pt x="5867" y="2093"/>
                  </a:lnTo>
                  <a:lnTo>
                    <a:pt x="5997" y="2217"/>
                  </a:lnTo>
                  <a:lnTo>
                    <a:pt x="6009" y="2238"/>
                  </a:lnTo>
                  <a:lnTo>
                    <a:pt x="6174" y="2321"/>
                  </a:lnTo>
                  <a:lnTo>
                    <a:pt x="6222" y="2362"/>
                  </a:lnTo>
                  <a:lnTo>
                    <a:pt x="6234" y="2438"/>
                  </a:lnTo>
                  <a:lnTo>
                    <a:pt x="6305" y="2507"/>
                  </a:lnTo>
                  <a:lnTo>
                    <a:pt x="6328" y="2549"/>
                  </a:lnTo>
                  <a:lnTo>
                    <a:pt x="6316" y="2583"/>
                  </a:lnTo>
                  <a:lnTo>
                    <a:pt x="6305" y="2632"/>
                  </a:lnTo>
                  <a:lnTo>
                    <a:pt x="6305" y="2680"/>
                  </a:lnTo>
                  <a:lnTo>
                    <a:pt x="6352" y="2749"/>
                  </a:lnTo>
                  <a:lnTo>
                    <a:pt x="6387" y="2860"/>
                  </a:lnTo>
                  <a:lnTo>
                    <a:pt x="6387" y="2908"/>
                  </a:lnTo>
                  <a:lnTo>
                    <a:pt x="6387" y="2936"/>
                  </a:lnTo>
                  <a:lnTo>
                    <a:pt x="6399" y="2956"/>
                  </a:lnTo>
                  <a:lnTo>
                    <a:pt x="6446" y="2970"/>
                  </a:lnTo>
                  <a:lnTo>
                    <a:pt x="6470" y="2949"/>
                  </a:lnTo>
                  <a:lnTo>
                    <a:pt x="6553" y="2915"/>
                  </a:lnTo>
                  <a:lnTo>
                    <a:pt x="6612" y="2887"/>
                  </a:lnTo>
                  <a:lnTo>
                    <a:pt x="6695" y="2873"/>
                  </a:lnTo>
                  <a:lnTo>
                    <a:pt x="6778" y="2866"/>
                  </a:lnTo>
                  <a:lnTo>
                    <a:pt x="6896" y="2880"/>
                  </a:lnTo>
                  <a:lnTo>
                    <a:pt x="7156" y="2922"/>
                  </a:lnTo>
                  <a:lnTo>
                    <a:pt x="7322" y="2984"/>
                  </a:lnTo>
                  <a:lnTo>
                    <a:pt x="7322" y="2922"/>
                  </a:lnTo>
                  <a:lnTo>
                    <a:pt x="7345" y="2908"/>
                  </a:lnTo>
                  <a:lnTo>
                    <a:pt x="7381" y="2901"/>
                  </a:lnTo>
                  <a:lnTo>
                    <a:pt x="7416" y="2894"/>
                  </a:lnTo>
                  <a:lnTo>
                    <a:pt x="7487" y="2901"/>
                  </a:lnTo>
                  <a:lnTo>
                    <a:pt x="7558" y="2915"/>
                  </a:lnTo>
                  <a:lnTo>
                    <a:pt x="7594" y="2922"/>
                  </a:lnTo>
                  <a:lnTo>
                    <a:pt x="7641" y="2929"/>
                  </a:lnTo>
                  <a:lnTo>
                    <a:pt x="7688" y="2936"/>
                  </a:lnTo>
                  <a:lnTo>
                    <a:pt x="7818" y="2887"/>
                  </a:lnTo>
                  <a:lnTo>
                    <a:pt x="7901" y="2825"/>
                  </a:lnTo>
                  <a:lnTo>
                    <a:pt x="7972" y="2749"/>
                  </a:lnTo>
                  <a:lnTo>
                    <a:pt x="8008" y="2735"/>
                  </a:lnTo>
                  <a:lnTo>
                    <a:pt x="8055" y="2728"/>
                  </a:lnTo>
                  <a:lnTo>
                    <a:pt x="8126" y="2728"/>
                  </a:lnTo>
                  <a:lnTo>
                    <a:pt x="8161" y="2659"/>
                  </a:lnTo>
                  <a:lnTo>
                    <a:pt x="8209" y="2625"/>
                  </a:lnTo>
                  <a:lnTo>
                    <a:pt x="8374" y="2597"/>
                  </a:lnTo>
                  <a:lnTo>
                    <a:pt x="8457" y="2556"/>
                  </a:lnTo>
                  <a:lnTo>
                    <a:pt x="8528" y="2583"/>
                  </a:lnTo>
                  <a:lnTo>
                    <a:pt x="8575" y="2632"/>
                  </a:lnTo>
                  <a:lnTo>
                    <a:pt x="8634" y="2659"/>
                  </a:lnTo>
                  <a:lnTo>
                    <a:pt x="8682" y="2680"/>
                  </a:lnTo>
                  <a:lnTo>
                    <a:pt x="8705" y="2680"/>
                  </a:lnTo>
                  <a:lnTo>
                    <a:pt x="8765" y="2673"/>
                  </a:lnTo>
                  <a:lnTo>
                    <a:pt x="8824" y="2597"/>
                  </a:lnTo>
                  <a:lnTo>
                    <a:pt x="8812" y="2563"/>
                  </a:lnTo>
                  <a:lnTo>
                    <a:pt x="8788" y="2514"/>
                  </a:lnTo>
                  <a:lnTo>
                    <a:pt x="8705" y="2418"/>
                  </a:lnTo>
                  <a:lnTo>
                    <a:pt x="8694" y="2376"/>
                  </a:lnTo>
                  <a:lnTo>
                    <a:pt x="8729" y="2328"/>
                  </a:lnTo>
                  <a:lnTo>
                    <a:pt x="8776" y="2286"/>
                  </a:lnTo>
                  <a:lnTo>
                    <a:pt x="8812" y="2224"/>
                  </a:lnTo>
                  <a:lnTo>
                    <a:pt x="8847" y="2190"/>
                  </a:lnTo>
                  <a:lnTo>
                    <a:pt x="8895" y="2176"/>
                  </a:lnTo>
                  <a:lnTo>
                    <a:pt x="8942" y="2176"/>
                  </a:lnTo>
                  <a:lnTo>
                    <a:pt x="9001" y="2197"/>
                  </a:lnTo>
                  <a:lnTo>
                    <a:pt x="9096" y="2238"/>
                  </a:lnTo>
                  <a:lnTo>
                    <a:pt x="9143" y="2245"/>
                  </a:lnTo>
                  <a:lnTo>
                    <a:pt x="9190" y="2245"/>
                  </a:lnTo>
                  <a:lnTo>
                    <a:pt x="9226" y="2231"/>
                  </a:lnTo>
                  <a:lnTo>
                    <a:pt x="9249" y="2224"/>
                  </a:lnTo>
                  <a:lnTo>
                    <a:pt x="9285" y="2210"/>
                  </a:lnTo>
                  <a:lnTo>
                    <a:pt x="9332" y="2197"/>
                  </a:lnTo>
                  <a:lnTo>
                    <a:pt x="9391" y="2169"/>
                  </a:lnTo>
                  <a:lnTo>
                    <a:pt x="9474" y="2121"/>
                  </a:lnTo>
                  <a:lnTo>
                    <a:pt x="9616" y="1982"/>
                  </a:lnTo>
                  <a:lnTo>
                    <a:pt x="9675" y="1879"/>
                  </a:lnTo>
                  <a:lnTo>
                    <a:pt x="9711" y="1837"/>
                  </a:lnTo>
                  <a:lnTo>
                    <a:pt x="9746" y="1768"/>
                  </a:lnTo>
                  <a:lnTo>
                    <a:pt x="9746" y="1748"/>
                  </a:lnTo>
                  <a:lnTo>
                    <a:pt x="9770" y="1699"/>
                  </a:lnTo>
                  <a:lnTo>
                    <a:pt x="9876" y="1748"/>
                  </a:lnTo>
                  <a:lnTo>
                    <a:pt x="9947" y="1796"/>
                  </a:lnTo>
                  <a:lnTo>
                    <a:pt x="10006" y="1851"/>
                  </a:lnTo>
                  <a:lnTo>
                    <a:pt x="10030" y="1948"/>
                  </a:lnTo>
                  <a:lnTo>
                    <a:pt x="10077" y="1996"/>
                  </a:lnTo>
                  <a:lnTo>
                    <a:pt x="10101" y="2031"/>
                  </a:lnTo>
                  <a:lnTo>
                    <a:pt x="10089" y="2065"/>
                  </a:lnTo>
                  <a:lnTo>
                    <a:pt x="10077" y="2086"/>
                  </a:lnTo>
                  <a:lnTo>
                    <a:pt x="10018" y="2121"/>
                  </a:lnTo>
                  <a:lnTo>
                    <a:pt x="9995" y="2155"/>
                  </a:lnTo>
                  <a:lnTo>
                    <a:pt x="9983" y="2190"/>
                  </a:lnTo>
                  <a:lnTo>
                    <a:pt x="9995" y="2279"/>
                  </a:lnTo>
                  <a:lnTo>
                    <a:pt x="9983" y="2300"/>
                  </a:lnTo>
                  <a:lnTo>
                    <a:pt x="9983" y="2314"/>
                  </a:lnTo>
                  <a:lnTo>
                    <a:pt x="9983" y="2328"/>
                  </a:lnTo>
                  <a:lnTo>
                    <a:pt x="9995" y="2348"/>
                  </a:lnTo>
                  <a:lnTo>
                    <a:pt x="10006" y="2355"/>
                  </a:lnTo>
                  <a:lnTo>
                    <a:pt x="10077" y="2376"/>
                  </a:lnTo>
                  <a:lnTo>
                    <a:pt x="10101" y="2383"/>
                  </a:lnTo>
                  <a:lnTo>
                    <a:pt x="10101" y="2424"/>
                  </a:lnTo>
                  <a:lnTo>
                    <a:pt x="10042" y="2514"/>
                  </a:lnTo>
                  <a:lnTo>
                    <a:pt x="10054" y="2535"/>
                  </a:lnTo>
                  <a:lnTo>
                    <a:pt x="10101" y="2549"/>
                  </a:lnTo>
                  <a:lnTo>
                    <a:pt x="10160" y="2576"/>
                  </a:lnTo>
                  <a:lnTo>
                    <a:pt x="10207" y="2611"/>
                  </a:lnTo>
                  <a:lnTo>
                    <a:pt x="10231" y="2645"/>
                  </a:lnTo>
                  <a:lnTo>
                    <a:pt x="10267" y="2784"/>
                  </a:lnTo>
                  <a:lnTo>
                    <a:pt x="10314" y="2846"/>
                  </a:lnTo>
                  <a:lnTo>
                    <a:pt x="10302" y="2860"/>
                  </a:lnTo>
                  <a:lnTo>
                    <a:pt x="10267" y="2873"/>
                  </a:lnTo>
                  <a:lnTo>
                    <a:pt x="10255" y="2887"/>
                  </a:lnTo>
                  <a:lnTo>
                    <a:pt x="10196" y="2873"/>
                  </a:lnTo>
                  <a:lnTo>
                    <a:pt x="9983" y="2853"/>
                  </a:lnTo>
                  <a:lnTo>
                    <a:pt x="9900" y="2825"/>
                  </a:lnTo>
                  <a:lnTo>
                    <a:pt x="9853" y="2804"/>
                  </a:lnTo>
                  <a:lnTo>
                    <a:pt x="9829" y="2804"/>
                  </a:lnTo>
                  <a:lnTo>
                    <a:pt x="9758" y="2811"/>
                  </a:lnTo>
                  <a:lnTo>
                    <a:pt x="9699" y="2825"/>
                  </a:lnTo>
                  <a:lnTo>
                    <a:pt x="9652" y="2832"/>
                  </a:lnTo>
                  <a:lnTo>
                    <a:pt x="9474" y="2853"/>
                  </a:lnTo>
                  <a:lnTo>
                    <a:pt x="9380" y="2839"/>
                  </a:lnTo>
                  <a:lnTo>
                    <a:pt x="9344" y="2825"/>
                  </a:lnTo>
                  <a:lnTo>
                    <a:pt x="9285" y="2804"/>
                  </a:lnTo>
                  <a:lnTo>
                    <a:pt x="9167" y="2742"/>
                  </a:lnTo>
                  <a:lnTo>
                    <a:pt x="9108" y="2721"/>
                  </a:lnTo>
                  <a:lnTo>
                    <a:pt x="9084" y="2721"/>
                  </a:lnTo>
                  <a:lnTo>
                    <a:pt x="9060" y="2742"/>
                  </a:lnTo>
                  <a:lnTo>
                    <a:pt x="9048" y="2756"/>
                  </a:lnTo>
                  <a:lnTo>
                    <a:pt x="9037" y="2763"/>
                  </a:lnTo>
                  <a:lnTo>
                    <a:pt x="9037" y="2777"/>
                  </a:lnTo>
                  <a:lnTo>
                    <a:pt x="9025" y="2784"/>
                  </a:lnTo>
                  <a:lnTo>
                    <a:pt x="9001" y="2790"/>
                  </a:lnTo>
                  <a:lnTo>
                    <a:pt x="8989" y="2790"/>
                  </a:lnTo>
                  <a:lnTo>
                    <a:pt x="8977" y="2797"/>
                  </a:lnTo>
                  <a:lnTo>
                    <a:pt x="8977" y="2804"/>
                  </a:lnTo>
                  <a:lnTo>
                    <a:pt x="8977" y="2818"/>
                  </a:lnTo>
                  <a:lnTo>
                    <a:pt x="8977" y="2839"/>
                  </a:lnTo>
                  <a:lnTo>
                    <a:pt x="8977" y="2860"/>
                  </a:lnTo>
                  <a:lnTo>
                    <a:pt x="8942" y="2887"/>
                  </a:lnTo>
                  <a:lnTo>
                    <a:pt x="8942" y="2901"/>
                  </a:lnTo>
                  <a:lnTo>
                    <a:pt x="8942" y="2929"/>
                  </a:lnTo>
                  <a:lnTo>
                    <a:pt x="8942" y="2970"/>
                  </a:lnTo>
                  <a:lnTo>
                    <a:pt x="8918" y="3005"/>
                  </a:lnTo>
                  <a:lnTo>
                    <a:pt x="8895" y="3025"/>
                  </a:lnTo>
                  <a:lnTo>
                    <a:pt x="8883" y="3046"/>
                  </a:lnTo>
                  <a:lnTo>
                    <a:pt x="8895" y="3074"/>
                  </a:lnTo>
                  <a:lnTo>
                    <a:pt x="8930" y="3101"/>
                  </a:lnTo>
                  <a:lnTo>
                    <a:pt x="8977" y="3150"/>
                  </a:lnTo>
                  <a:lnTo>
                    <a:pt x="8989" y="3177"/>
                  </a:lnTo>
                  <a:lnTo>
                    <a:pt x="8977" y="3198"/>
                  </a:lnTo>
                  <a:lnTo>
                    <a:pt x="8930" y="3260"/>
                  </a:lnTo>
                  <a:lnTo>
                    <a:pt x="8765" y="3357"/>
                  </a:lnTo>
                  <a:lnTo>
                    <a:pt x="8741" y="3398"/>
                  </a:lnTo>
                  <a:lnTo>
                    <a:pt x="8741" y="3419"/>
                  </a:lnTo>
                  <a:lnTo>
                    <a:pt x="8741" y="3453"/>
                  </a:lnTo>
                  <a:lnTo>
                    <a:pt x="8741" y="3474"/>
                  </a:lnTo>
                  <a:lnTo>
                    <a:pt x="8717" y="3488"/>
                  </a:lnTo>
                  <a:lnTo>
                    <a:pt x="8670" y="3488"/>
                  </a:lnTo>
                  <a:lnTo>
                    <a:pt x="8587" y="3488"/>
                  </a:lnTo>
                  <a:lnTo>
                    <a:pt x="8457" y="3529"/>
                  </a:lnTo>
                  <a:lnTo>
                    <a:pt x="8386" y="3550"/>
                  </a:lnTo>
                  <a:lnTo>
                    <a:pt x="8351" y="3557"/>
                  </a:lnTo>
                  <a:lnTo>
                    <a:pt x="8161" y="3557"/>
                  </a:lnTo>
                  <a:lnTo>
                    <a:pt x="8161" y="3599"/>
                  </a:lnTo>
                  <a:lnTo>
                    <a:pt x="8126" y="3633"/>
                  </a:lnTo>
                  <a:lnTo>
                    <a:pt x="8079" y="3654"/>
                  </a:lnTo>
                  <a:lnTo>
                    <a:pt x="8019" y="3674"/>
                  </a:lnTo>
                  <a:lnTo>
                    <a:pt x="7960" y="3681"/>
                  </a:lnTo>
                  <a:lnTo>
                    <a:pt x="7783" y="3737"/>
                  </a:lnTo>
                  <a:lnTo>
                    <a:pt x="7535" y="3605"/>
                  </a:lnTo>
                  <a:lnTo>
                    <a:pt x="7428" y="3585"/>
                  </a:lnTo>
                  <a:lnTo>
                    <a:pt x="7404" y="3536"/>
                  </a:lnTo>
                  <a:lnTo>
                    <a:pt x="7404" y="3495"/>
                  </a:lnTo>
                  <a:lnTo>
                    <a:pt x="7192" y="3371"/>
                  </a:lnTo>
                  <a:lnTo>
                    <a:pt x="7109" y="3322"/>
                  </a:lnTo>
                  <a:lnTo>
                    <a:pt x="7073" y="3315"/>
                  </a:lnTo>
                  <a:lnTo>
                    <a:pt x="7038" y="3308"/>
                  </a:lnTo>
                  <a:lnTo>
                    <a:pt x="7014" y="3308"/>
                  </a:lnTo>
                  <a:lnTo>
                    <a:pt x="6990" y="3322"/>
                  </a:lnTo>
                  <a:lnTo>
                    <a:pt x="6990" y="3440"/>
                  </a:lnTo>
                  <a:lnTo>
                    <a:pt x="6789" y="3495"/>
                  </a:lnTo>
                  <a:lnTo>
                    <a:pt x="6707" y="3481"/>
                  </a:lnTo>
                  <a:lnTo>
                    <a:pt x="6624" y="3529"/>
                  </a:lnTo>
                  <a:lnTo>
                    <a:pt x="6565" y="3543"/>
                  </a:lnTo>
                  <a:lnTo>
                    <a:pt x="6517" y="3543"/>
                  </a:lnTo>
                  <a:lnTo>
                    <a:pt x="6482" y="3536"/>
                  </a:lnTo>
                  <a:lnTo>
                    <a:pt x="6458" y="3543"/>
                  </a:lnTo>
                  <a:lnTo>
                    <a:pt x="6458" y="3564"/>
                  </a:lnTo>
                  <a:lnTo>
                    <a:pt x="6411" y="3612"/>
                  </a:lnTo>
                  <a:lnTo>
                    <a:pt x="6257" y="3695"/>
                  </a:lnTo>
                  <a:lnTo>
                    <a:pt x="6222" y="3709"/>
                  </a:lnTo>
                  <a:lnTo>
                    <a:pt x="6222" y="3709"/>
                  </a:lnTo>
                  <a:lnTo>
                    <a:pt x="6222" y="3730"/>
                  </a:lnTo>
                  <a:lnTo>
                    <a:pt x="6186" y="3750"/>
                  </a:lnTo>
                  <a:lnTo>
                    <a:pt x="6210" y="3778"/>
                  </a:lnTo>
                  <a:lnTo>
                    <a:pt x="6234" y="3813"/>
                  </a:lnTo>
                  <a:lnTo>
                    <a:pt x="6234" y="3833"/>
                  </a:lnTo>
                  <a:lnTo>
                    <a:pt x="6222" y="3868"/>
                  </a:lnTo>
                  <a:lnTo>
                    <a:pt x="6198" y="3895"/>
                  </a:lnTo>
                  <a:lnTo>
                    <a:pt x="6103" y="3937"/>
                  </a:lnTo>
                  <a:lnTo>
                    <a:pt x="6033" y="3971"/>
                  </a:lnTo>
                  <a:lnTo>
                    <a:pt x="6021" y="3985"/>
                  </a:lnTo>
                  <a:lnTo>
                    <a:pt x="5962" y="4041"/>
                  </a:lnTo>
                  <a:lnTo>
                    <a:pt x="5973" y="4103"/>
                  </a:lnTo>
                  <a:lnTo>
                    <a:pt x="5938" y="4165"/>
                  </a:lnTo>
                  <a:lnTo>
                    <a:pt x="5843" y="4255"/>
                  </a:lnTo>
                  <a:lnTo>
                    <a:pt x="5831" y="4282"/>
                  </a:lnTo>
                  <a:lnTo>
                    <a:pt x="5855" y="4317"/>
                  </a:lnTo>
                  <a:lnTo>
                    <a:pt x="5843" y="4365"/>
                  </a:lnTo>
                  <a:lnTo>
                    <a:pt x="5784" y="4427"/>
                  </a:lnTo>
                  <a:lnTo>
                    <a:pt x="5796" y="4455"/>
                  </a:lnTo>
                  <a:lnTo>
                    <a:pt x="5938" y="4524"/>
                  </a:lnTo>
                  <a:lnTo>
                    <a:pt x="5926" y="4593"/>
                  </a:lnTo>
                  <a:lnTo>
                    <a:pt x="6044" y="4724"/>
                  </a:lnTo>
                  <a:lnTo>
                    <a:pt x="6044" y="4759"/>
                  </a:lnTo>
                  <a:lnTo>
                    <a:pt x="5962" y="4828"/>
                  </a:lnTo>
                  <a:lnTo>
                    <a:pt x="5654" y="4828"/>
                  </a:lnTo>
                  <a:lnTo>
                    <a:pt x="5536" y="4849"/>
                  </a:lnTo>
                  <a:lnTo>
                    <a:pt x="5500" y="4862"/>
                  </a:lnTo>
                  <a:lnTo>
                    <a:pt x="5441" y="4918"/>
                  </a:lnTo>
                  <a:lnTo>
                    <a:pt x="5394" y="4952"/>
                  </a:lnTo>
                  <a:lnTo>
                    <a:pt x="5358" y="4980"/>
                  </a:lnTo>
                  <a:lnTo>
                    <a:pt x="5382" y="5014"/>
                  </a:lnTo>
                  <a:lnTo>
                    <a:pt x="5370" y="5028"/>
                  </a:lnTo>
                  <a:lnTo>
                    <a:pt x="5216" y="5063"/>
                  </a:lnTo>
                  <a:lnTo>
                    <a:pt x="5145" y="5139"/>
                  </a:lnTo>
                  <a:lnTo>
                    <a:pt x="5122" y="5159"/>
                  </a:lnTo>
                  <a:lnTo>
                    <a:pt x="5098" y="5180"/>
                  </a:lnTo>
                  <a:lnTo>
                    <a:pt x="5051" y="5187"/>
                  </a:lnTo>
                  <a:lnTo>
                    <a:pt x="4980" y="5173"/>
                  </a:lnTo>
                  <a:lnTo>
                    <a:pt x="4944" y="5173"/>
                  </a:lnTo>
                  <a:lnTo>
                    <a:pt x="4909" y="5173"/>
                  </a:lnTo>
                  <a:lnTo>
                    <a:pt x="4873" y="5180"/>
                  </a:lnTo>
                  <a:lnTo>
                    <a:pt x="4838" y="5194"/>
                  </a:lnTo>
                  <a:lnTo>
                    <a:pt x="4826" y="5256"/>
                  </a:lnTo>
                  <a:lnTo>
                    <a:pt x="4803" y="5297"/>
                  </a:lnTo>
                  <a:lnTo>
                    <a:pt x="4708" y="5297"/>
                  </a:lnTo>
                  <a:lnTo>
                    <a:pt x="4554" y="5332"/>
                  </a:lnTo>
                  <a:lnTo>
                    <a:pt x="4400" y="5325"/>
                  </a:lnTo>
                  <a:lnTo>
                    <a:pt x="4353" y="5311"/>
                  </a:lnTo>
                  <a:lnTo>
                    <a:pt x="4318" y="5297"/>
                  </a:lnTo>
                  <a:lnTo>
                    <a:pt x="4306" y="5277"/>
                  </a:lnTo>
                  <a:lnTo>
                    <a:pt x="4258" y="5228"/>
                  </a:lnTo>
                  <a:lnTo>
                    <a:pt x="4247" y="5222"/>
                  </a:lnTo>
                  <a:lnTo>
                    <a:pt x="4247" y="5208"/>
                  </a:lnTo>
                  <a:lnTo>
                    <a:pt x="4258" y="5194"/>
                  </a:lnTo>
                  <a:lnTo>
                    <a:pt x="4247" y="5180"/>
                  </a:lnTo>
                  <a:lnTo>
                    <a:pt x="4223" y="5173"/>
                  </a:lnTo>
                  <a:lnTo>
                    <a:pt x="4164" y="5166"/>
                  </a:lnTo>
                  <a:lnTo>
                    <a:pt x="4152" y="5132"/>
                  </a:lnTo>
                  <a:lnTo>
                    <a:pt x="4223" y="5001"/>
                  </a:lnTo>
                  <a:lnTo>
                    <a:pt x="4223" y="4959"/>
                  </a:lnTo>
                  <a:lnTo>
                    <a:pt x="4152" y="4855"/>
                  </a:lnTo>
                  <a:lnTo>
                    <a:pt x="4140" y="4752"/>
                  </a:lnTo>
                  <a:lnTo>
                    <a:pt x="4081" y="4607"/>
                  </a:lnTo>
                  <a:lnTo>
                    <a:pt x="4057" y="4593"/>
                  </a:lnTo>
                  <a:lnTo>
                    <a:pt x="4010" y="4586"/>
                  </a:lnTo>
                  <a:lnTo>
                    <a:pt x="3868" y="4621"/>
                  </a:lnTo>
                  <a:lnTo>
                    <a:pt x="3774" y="4565"/>
                  </a:lnTo>
                  <a:lnTo>
                    <a:pt x="3714" y="4531"/>
                  </a:lnTo>
                  <a:lnTo>
                    <a:pt x="3691" y="4503"/>
                  </a:lnTo>
                  <a:lnTo>
                    <a:pt x="3667" y="4455"/>
                  </a:lnTo>
                  <a:lnTo>
                    <a:pt x="3608" y="4393"/>
                  </a:lnTo>
                  <a:lnTo>
                    <a:pt x="3632" y="4358"/>
                  </a:lnTo>
                  <a:lnTo>
                    <a:pt x="3726" y="4317"/>
                  </a:lnTo>
                  <a:lnTo>
                    <a:pt x="3774" y="4282"/>
                  </a:lnTo>
                  <a:lnTo>
                    <a:pt x="3785" y="4248"/>
                  </a:lnTo>
                  <a:lnTo>
                    <a:pt x="3785" y="4213"/>
                  </a:lnTo>
                  <a:lnTo>
                    <a:pt x="3762" y="4165"/>
                  </a:lnTo>
                  <a:lnTo>
                    <a:pt x="3750" y="4144"/>
                  </a:lnTo>
                  <a:lnTo>
                    <a:pt x="3738" y="4130"/>
                  </a:lnTo>
                  <a:lnTo>
                    <a:pt x="3714" y="4117"/>
                  </a:lnTo>
                  <a:lnTo>
                    <a:pt x="3726" y="4034"/>
                  </a:lnTo>
                  <a:lnTo>
                    <a:pt x="3703" y="4020"/>
                  </a:lnTo>
                  <a:lnTo>
                    <a:pt x="3490" y="3840"/>
                  </a:lnTo>
                  <a:lnTo>
                    <a:pt x="3419" y="3799"/>
                  </a:lnTo>
                  <a:lnTo>
                    <a:pt x="3360" y="3771"/>
                  </a:lnTo>
                  <a:lnTo>
                    <a:pt x="3324" y="3757"/>
                  </a:lnTo>
                  <a:lnTo>
                    <a:pt x="3230" y="3716"/>
                  </a:lnTo>
                  <a:lnTo>
                    <a:pt x="3159" y="3737"/>
                  </a:lnTo>
                  <a:lnTo>
                    <a:pt x="3123" y="3757"/>
                  </a:lnTo>
                  <a:lnTo>
                    <a:pt x="3028" y="3833"/>
                  </a:lnTo>
                  <a:lnTo>
                    <a:pt x="2958" y="3868"/>
                  </a:lnTo>
                  <a:lnTo>
                    <a:pt x="2851" y="3951"/>
                  </a:lnTo>
                  <a:lnTo>
                    <a:pt x="2780" y="3951"/>
                  </a:lnTo>
                  <a:lnTo>
                    <a:pt x="2555" y="3833"/>
                  </a:lnTo>
                  <a:lnTo>
                    <a:pt x="2402" y="3785"/>
                  </a:lnTo>
                  <a:lnTo>
                    <a:pt x="2343" y="3737"/>
                  </a:lnTo>
                  <a:lnTo>
                    <a:pt x="2260" y="3654"/>
                  </a:lnTo>
                  <a:lnTo>
                    <a:pt x="1846" y="3384"/>
                  </a:lnTo>
                  <a:lnTo>
                    <a:pt x="1751" y="3329"/>
                  </a:lnTo>
                  <a:lnTo>
                    <a:pt x="1704" y="3315"/>
                  </a:lnTo>
                  <a:lnTo>
                    <a:pt x="1668" y="3308"/>
                  </a:lnTo>
                  <a:lnTo>
                    <a:pt x="1645" y="3322"/>
                  </a:lnTo>
                  <a:lnTo>
                    <a:pt x="1621" y="3343"/>
                  </a:lnTo>
                  <a:lnTo>
                    <a:pt x="1586" y="3378"/>
                  </a:lnTo>
                  <a:lnTo>
                    <a:pt x="1562" y="3391"/>
                  </a:lnTo>
                  <a:lnTo>
                    <a:pt x="1479" y="3433"/>
                  </a:lnTo>
                  <a:lnTo>
                    <a:pt x="1420" y="3453"/>
                  </a:lnTo>
                  <a:lnTo>
                    <a:pt x="1396" y="3453"/>
                  </a:lnTo>
                  <a:lnTo>
                    <a:pt x="1361" y="3440"/>
                  </a:lnTo>
                  <a:lnTo>
                    <a:pt x="1314" y="3288"/>
                  </a:lnTo>
                  <a:lnTo>
                    <a:pt x="1302" y="3267"/>
                  </a:lnTo>
                  <a:lnTo>
                    <a:pt x="1278" y="3239"/>
                  </a:lnTo>
                  <a:lnTo>
                    <a:pt x="1231" y="3219"/>
                  </a:lnTo>
                  <a:lnTo>
                    <a:pt x="1207" y="3191"/>
                  </a:lnTo>
                  <a:lnTo>
                    <a:pt x="1195" y="3163"/>
                  </a:lnTo>
                  <a:lnTo>
                    <a:pt x="1183" y="3122"/>
                  </a:lnTo>
                  <a:lnTo>
                    <a:pt x="1160" y="3094"/>
                  </a:lnTo>
                  <a:lnTo>
                    <a:pt x="1136" y="3081"/>
                  </a:lnTo>
                  <a:lnTo>
                    <a:pt x="1113" y="3074"/>
                  </a:lnTo>
                  <a:lnTo>
                    <a:pt x="1053" y="3046"/>
                  </a:lnTo>
                  <a:lnTo>
                    <a:pt x="1136" y="2998"/>
                  </a:lnTo>
                  <a:lnTo>
                    <a:pt x="1231" y="2929"/>
                  </a:lnTo>
                  <a:lnTo>
                    <a:pt x="1302" y="2894"/>
                  </a:lnTo>
                  <a:lnTo>
                    <a:pt x="1337" y="2839"/>
                  </a:lnTo>
                  <a:lnTo>
                    <a:pt x="1491" y="2777"/>
                  </a:lnTo>
                  <a:lnTo>
                    <a:pt x="1858" y="2659"/>
                  </a:lnTo>
                  <a:lnTo>
                    <a:pt x="1858" y="2618"/>
                  </a:lnTo>
                  <a:lnTo>
                    <a:pt x="1834" y="2597"/>
                  </a:lnTo>
                  <a:lnTo>
                    <a:pt x="1787" y="2583"/>
                  </a:lnTo>
                  <a:lnTo>
                    <a:pt x="1728" y="2569"/>
                  </a:lnTo>
                  <a:lnTo>
                    <a:pt x="1645" y="2556"/>
                  </a:lnTo>
                  <a:lnTo>
                    <a:pt x="1633" y="2535"/>
                  </a:lnTo>
                  <a:lnTo>
                    <a:pt x="1550" y="2376"/>
                  </a:lnTo>
                  <a:lnTo>
                    <a:pt x="1515" y="2259"/>
                  </a:lnTo>
                  <a:lnTo>
                    <a:pt x="1455" y="2203"/>
                  </a:lnTo>
                  <a:lnTo>
                    <a:pt x="1444" y="2155"/>
                  </a:lnTo>
                  <a:lnTo>
                    <a:pt x="1562" y="2086"/>
                  </a:lnTo>
                  <a:lnTo>
                    <a:pt x="1586" y="2058"/>
                  </a:lnTo>
                  <a:lnTo>
                    <a:pt x="1597" y="2031"/>
                  </a:lnTo>
                  <a:lnTo>
                    <a:pt x="1621" y="2003"/>
                  </a:lnTo>
                  <a:lnTo>
                    <a:pt x="1645" y="1948"/>
                  </a:lnTo>
                  <a:lnTo>
                    <a:pt x="1668" y="1934"/>
                  </a:lnTo>
                  <a:lnTo>
                    <a:pt x="1728" y="1913"/>
                  </a:lnTo>
                  <a:lnTo>
                    <a:pt x="1739" y="1900"/>
                  </a:lnTo>
                  <a:lnTo>
                    <a:pt x="1728" y="1879"/>
                  </a:lnTo>
                  <a:lnTo>
                    <a:pt x="1657" y="1734"/>
                  </a:lnTo>
                  <a:lnTo>
                    <a:pt x="1503" y="1582"/>
                  </a:lnTo>
                  <a:lnTo>
                    <a:pt x="1373" y="1547"/>
                  </a:lnTo>
                  <a:lnTo>
                    <a:pt x="1278" y="1492"/>
                  </a:lnTo>
                  <a:lnTo>
                    <a:pt x="1243" y="1437"/>
                  </a:lnTo>
                  <a:lnTo>
                    <a:pt x="1243" y="1409"/>
                  </a:lnTo>
                  <a:lnTo>
                    <a:pt x="1219" y="1388"/>
                  </a:lnTo>
                  <a:lnTo>
                    <a:pt x="1183" y="1361"/>
                  </a:lnTo>
                  <a:lnTo>
                    <a:pt x="1160" y="1354"/>
                  </a:lnTo>
                  <a:lnTo>
                    <a:pt x="1136" y="1347"/>
                  </a:lnTo>
                  <a:lnTo>
                    <a:pt x="1113" y="1354"/>
                  </a:lnTo>
                  <a:lnTo>
                    <a:pt x="1101" y="1361"/>
                  </a:lnTo>
                  <a:lnTo>
                    <a:pt x="1077" y="1375"/>
                  </a:lnTo>
                  <a:lnTo>
                    <a:pt x="1042" y="1375"/>
                  </a:lnTo>
                  <a:lnTo>
                    <a:pt x="1018" y="1368"/>
                  </a:lnTo>
                  <a:lnTo>
                    <a:pt x="971" y="1340"/>
                  </a:lnTo>
                  <a:lnTo>
                    <a:pt x="947" y="1313"/>
                  </a:lnTo>
                  <a:lnTo>
                    <a:pt x="911" y="1299"/>
                  </a:lnTo>
                  <a:lnTo>
                    <a:pt x="864" y="1285"/>
                  </a:lnTo>
                  <a:lnTo>
                    <a:pt x="805" y="1285"/>
                  </a:lnTo>
                  <a:lnTo>
                    <a:pt x="746" y="1271"/>
                  </a:lnTo>
                  <a:lnTo>
                    <a:pt x="699" y="1237"/>
                  </a:lnTo>
                  <a:lnTo>
                    <a:pt x="663" y="1202"/>
                  </a:lnTo>
                  <a:lnTo>
                    <a:pt x="628" y="1126"/>
                  </a:lnTo>
                  <a:lnTo>
                    <a:pt x="533" y="698"/>
                  </a:lnTo>
                  <a:lnTo>
                    <a:pt x="509" y="656"/>
                  </a:lnTo>
                  <a:lnTo>
                    <a:pt x="415" y="636"/>
                  </a:lnTo>
                  <a:lnTo>
                    <a:pt x="344" y="580"/>
                  </a:lnTo>
                  <a:lnTo>
                    <a:pt x="296" y="484"/>
                  </a:lnTo>
                  <a:lnTo>
                    <a:pt x="225" y="401"/>
                  </a:lnTo>
                  <a:lnTo>
                    <a:pt x="84" y="187"/>
                  </a:lnTo>
                  <a:lnTo>
                    <a:pt x="36" y="138"/>
                  </a:lnTo>
                  <a:lnTo>
                    <a:pt x="13" y="83"/>
                  </a:lnTo>
                  <a:lnTo>
                    <a:pt x="1" y="76"/>
                  </a:lnTo>
                  <a:lnTo>
                    <a:pt x="119" y="62"/>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4"/>
            <p:cNvSpPr/>
            <p:nvPr/>
          </p:nvSpPr>
          <p:spPr>
            <a:xfrm flipH="1">
              <a:off x="3930460" y="1516700"/>
              <a:ext cx="453659" cy="821637"/>
            </a:xfrm>
            <a:custGeom>
              <a:avLst/>
              <a:gdLst/>
              <a:ahLst/>
              <a:cxnLst/>
              <a:rect l="l" t="t" r="r" b="b"/>
              <a:pathLst>
                <a:path w="7452" h="8620" extrusionOk="0">
                  <a:moveTo>
                    <a:pt x="7014" y="1120"/>
                  </a:moveTo>
                  <a:lnTo>
                    <a:pt x="6978" y="1120"/>
                  </a:lnTo>
                  <a:lnTo>
                    <a:pt x="6967" y="1106"/>
                  </a:lnTo>
                  <a:lnTo>
                    <a:pt x="6955" y="1078"/>
                  </a:lnTo>
                  <a:lnTo>
                    <a:pt x="6931" y="1064"/>
                  </a:lnTo>
                  <a:lnTo>
                    <a:pt x="6884" y="1071"/>
                  </a:lnTo>
                  <a:lnTo>
                    <a:pt x="6848" y="1071"/>
                  </a:lnTo>
                  <a:lnTo>
                    <a:pt x="6801" y="1051"/>
                  </a:lnTo>
                  <a:lnTo>
                    <a:pt x="6813" y="1023"/>
                  </a:lnTo>
                  <a:lnTo>
                    <a:pt x="6884" y="1009"/>
                  </a:lnTo>
                  <a:lnTo>
                    <a:pt x="6931" y="995"/>
                  </a:lnTo>
                  <a:lnTo>
                    <a:pt x="6955" y="989"/>
                  </a:lnTo>
                  <a:lnTo>
                    <a:pt x="7002" y="1009"/>
                  </a:lnTo>
                  <a:lnTo>
                    <a:pt x="7026" y="1023"/>
                  </a:lnTo>
                  <a:lnTo>
                    <a:pt x="7038" y="1058"/>
                  </a:lnTo>
                  <a:lnTo>
                    <a:pt x="7026" y="1092"/>
                  </a:lnTo>
                  <a:lnTo>
                    <a:pt x="7014" y="1120"/>
                  </a:lnTo>
                  <a:close/>
                  <a:moveTo>
                    <a:pt x="36" y="5574"/>
                  </a:moveTo>
                  <a:lnTo>
                    <a:pt x="48" y="5554"/>
                  </a:lnTo>
                  <a:lnTo>
                    <a:pt x="12" y="5519"/>
                  </a:lnTo>
                  <a:lnTo>
                    <a:pt x="1" y="5485"/>
                  </a:lnTo>
                  <a:lnTo>
                    <a:pt x="24" y="5326"/>
                  </a:lnTo>
                  <a:lnTo>
                    <a:pt x="60" y="5270"/>
                  </a:lnTo>
                  <a:lnTo>
                    <a:pt x="142" y="5181"/>
                  </a:lnTo>
                  <a:lnTo>
                    <a:pt x="154" y="5132"/>
                  </a:lnTo>
                  <a:lnTo>
                    <a:pt x="154" y="5056"/>
                  </a:lnTo>
                  <a:lnTo>
                    <a:pt x="178" y="5029"/>
                  </a:lnTo>
                  <a:lnTo>
                    <a:pt x="237" y="4980"/>
                  </a:lnTo>
                  <a:lnTo>
                    <a:pt x="261" y="4953"/>
                  </a:lnTo>
                  <a:lnTo>
                    <a:pt x="284" y="4911"/>
                  </a:lnTo>
                  <a:lnTo>
                    <a:pt x="296" y="4759"/>
                  </a:lnTo>
                  <a:lnTo>
                    <a:pt x="273" y="4718"/>
                  </a:lnTo>
                  <a:lnTo>
                    <a:pt x="202" y="4635"/>
                  </a:lnTo>
                  <a:lnTo>
                    <a:pt x="190" y="4580"/>
                  </a:lnTo>
                  <a:lnTo>
                    <a:pt x="202" y="4518"/>
                  </a:lnTo>
                  <a:lnTo>
                    <a:pt x="249" y="4476"/>
                  </a:lnTo>
                  <a:lnTo>
                    <a:pt x="379" y="4407"/>
                  </a:lnTo>
                  <a:lnTo>
                    <a:pt x="438" y="4359"/>
                  </a:lnTo>
                  <a:lnTo>
                    <a:pt x="485" y="4297"/>
                  </a:lnTo>
                  <a:lnTo>
                    <a:pt x="497" y="4234"/>
                  </a:lnTo>
                  <a:lnTo>
                    <a:pt x="450" y="4165"/>
                  </a:lnTo>
                  <a:lnTo>
                    <a:pt x="556" y="4138"/>
                  </a:lnTo>
                  <a:lnTo>
                    <a:pt x="876" y="4131"/>
                  </a:lnTo>
                  <a:lnTo>
                    <a:pt x="994" y="4089"/>
                  </a:lnTo>
                  <a:lnTo>
                    <a:pt x="982" y="4055"/>
                  </a:lnTo>
                  <a:lnTo>
                    <a:pt x="1006" y="4027"/>
                  </a:lnTo>
                  <a:lnTo>
                    <a:pt x="1065" y="4007"/>
                  </a:lnTo>
                  <a:lnTo>
                    <a:pt x="1100" y="3979"/>
                  </a:lnTo>
                  <a:lnTo>
                    <a:pt x="1171" y="4034"/>
                  </a:lnTo>
                  <a:lnTo>
                    <a:pt x="1290" y="4041"/>
                  </a:lnTo>
                  <a:lnTo>
                    <a:pt x="1420" y="4020"/>
                  </a:lnTo>
                  <a:lnTo>
                    <a:pt x="1526" y="3993"/>
                  </a:lnTo>
                  <a:lnTo>
                    <a:pt x="1479" y="3972"/>
                  </a:lnTo>
                  <a:lnTo>
                    <a:pt x="1526" y="3944"/>
                  </a:lnTo>
                  <a:lnTo>
                    <a:pt x="1692" y="3896"/>
                  </a:lnTo>
                  <a:lnTo>
                    <a:pt x="1751" y="3848"/>
                  </a:lnTo>
                  <a:lnTo>
                    <a:pt x="1846" y="3758"/>
                  </a:lnTo>
                  <a:lnTo>
                    <a:pt x="1917" y="3730"/>
                  </a:lnTo>
                  <a:lnTo>
                    <a:pt x="2058" y="3730"/>
                  </a:lnTo>
                  <a:lnTo>
                    <a:pt x="2094" y="3710"/>
                  </a:lnTo>
                  <a:lnTo>
                    <a:pt x="2094" y="3647"/>
                  </a:lnTo>
                  <a:lnTo>
                    <a:pt x="2129" y="3620"/>
                  </a:lnTo>
                  <a:lnTo>
                    <a:pt x="2200" y="3599"/>
                  </a:lnTo>
                  <a:lnTo>
                    <a:pt x="2283" y="3585"/>
                  </a:lnTo>
                  <a:lnTo>
                    <a:pt x="2354" y="3578"/>
                  </a:lnTo>
                  <a:lnTo>
                    <a:pt x="2401" y="3585"/>
                  </a:lnTo>
                  <a:lnTo>
                    <a:pt x="2437" y="3599"/>
                  </a:lnTo>
                  <a:lnTo>
                    <a:pt x="2472" y="3606"/>
                  </a:lnTo>
                  <a:lnTo>
                    <a:pt x="2520" y="3592"/>
                  </a:lnTo>
                  <a:lnTo>
                    <a:pt x="2543" y="3571"/>
                  </a:lnTo>
                  <a:lnTo>
                    <a:pt x="2567" y="3516"/>
                  </a:lnTo>
                  <a:lnTo>
                    <a:pt x="2579" y="3502"/>
                  </a:lnTo>
                  <a:lnTo>
                    <a:pt x="2709" y="3496"/>
                  </a:lnTo>
                  <a:lnTo>
                    <a:pt x="2768" y="3496"/>
                  </a:lnTo>
                  <a:lnTo>
                    <a:pt x="2827" y="3516"/>
                  </a:lnTo>
                  <a:lnTo>
                    <a:pt x="2851" y="3530"/>
                  </a:lnTo>
                  <a:lnTo>
                    <a:pt x="2875" y="3551"/>
                  </a:lnTo>
                  <a:lnTo>
                    <a:pt x="2898" y="3558"/>
                  </a:lnTo>
                  <a:lnTo>
                    <a:pt x="2934" y="3565"/>
                  </a:lnTo>
                  <a:lnTo>
                    <a:pt x="2969" y="3558"/>
                  </a:lnTo>
                  <a:lnTo>
                    <a:pt x="3005" y="3537"/>
                  </a:lnTo>
                  <a:lnTo>
                    <a:pt x="3028" y="3516"/>
                  </a:lnTo>
                  <a:lnTo>
                    <a:pt x="3064" y="3447"/>
                  </a:lnTo>
                  <a:lnTo>
                    <a:pt x="3123" y="3406"/>
                  </a:lnTo>
                  <a:lnTo>
                    <a:pt x="3253" y="3357"/>
                  </a:lnTo>
                  <a:lnTo>
                    <a:pt x="3277" y="3344"/>
                  </a:lnTo>
                  <a:lnTo>
                    <a:pt x="3300" y="3323"/>
                  </a:lnTo>
                  <a:lnTo>
                    <a:pt x="3324" y="3302"/>
                  </a:lnTo>
                  <a:lnTo>
                    <a:pt x="3336" y="3275"/>
                  </a:lnTo>
                  <a:lnTo>
                    <a:pt x="3336" y="3254"/>
                  </a:lnTo>
                  <a:lnTo>
                    <a:pt x="3371" y="3240"/>
                  </a:lnTo>
                  <a:lnTo>
                    <a:pt x="3430" y="3219"/>
                  </a:lnTo>
                  <a:lnTo>
                    <a:pt x="3454" y="3219"/>
                  </a:lnTo>
                  <a:lnTo>
                    <a:pt x="3501" y="3219"/>
                  </a:lnTo>
                  <a:lnTo>
                    <a:pt x="3525" y="3212"/>
                  </a:lnTo>
                  <a:lnTo>
                    <a:pt x="3537" y="3199"/>
                  </a:lnTo>
                  <a:lnTo>
                    <a:pt x="3560" y="3164"/>
                  </a:lnTo>
                  <a:lnTo>
                    <a:pt x="3572" y="3150"/>
                  </a:lnTo>
                  <a:lnTo>
                    <a:pt x="3620" y="3136"/>
                  </a:lnTo>
                  <a:lnTo>
                    <a:pt x="3679" y="3129"/>
                  </a:lnTo>
                  <a:lnTo>
                    <a:pt x="3726" y="3143"/>
                  </a:lnTo>
                  <a:lnTo>
                    <a:pt x="3773" y="3157"/>
                  </a:lnTo>
                  <a:lnTo>
                    <a:pt x="3856" y="3102"/>
                  </a:lnTo>
                  <a:lnTo>
                    <a:pt x="3880" y="3081"/>
                  </a:lnTo>
                  <a:lnTo>
                    <a:pt x="3998" y="3088"/>
                  </a:lnTo>
                  <a:lnTo>
                    <a:pt x="4022" y="3005"/>
                  </a:lnTo>
                  <a:lnTo>
                    <a:pt x="3963" y="2805"/>
                  </a:lnTo>
                  <a:lnTo>
                    <a:pt x="3915" y="2708"/>
                  </a:lnTo>
                  <a:lnTo>
                    <a:pt x="3927" y="2681"/>
                  </a:lnTo>
                  <a:lnTo>
                    <a:pt x="3974" y="2639"/>
                  </a:lnTo>
                  <a:lnTo>
                    <a:pt x="4069" y="2584"/>
                  </a:lnTo>
                  <a:lnTo>
                    <a:pt x="4105" y="2556"/>
                  </a:lnTo>
                  <a:lnTo>
                    <a:pt x="4116" y="2508"/>
                  </a:lnTo>
                  <a:lnTo>
                    <a:pt x="4105" y="2466"/>
                  </a:lnTo>
                  <a:lnTo>
                    <a:pt x="4069" y="2418"/>
                  </a:lnTo>
                  <a:lnTo>
                    <a:pt x="4057" y="2370"/>
                  </a:lnTo>
                  <a:lnTo>
                    <a:pt x="4081" y="2328"/>
                  </a:lnTo>
                  <a:lnTo>
                    <a:pt x="4211" y="2259"/>
                  </a:lnTo>
                  <a:lnTo>
                    <a:pt x="4246" y="2232"/>
                  </a:lnTo>
                  <a:lnTo>
                    <a:pt x="4282" y="2183"/>
                  </a:lnTo>
                  <a:lnTo>
                    <a:pt x="4294" y="2135"/>
                  </a:lnTo>
                  <a:lnTo>
                    <a:pt x="4294" y="2031"/>
                  </a:lnTo>
                  <a:lnTo>
                    <a:pt x="4282" y="1983"/>
                  </a:lnTo>
                  <a:lnTo>
                    <a:pt x="4258" y="1955"/>
                  </a:lnTo>
                  <a:lnTo>
                    <a:pt x="4223" y="1935"/>
                  </a:lnTo>
                  <a:lnTo>
                    <a:pt x="4093" y="1893"/>
                  </a:lnTo>
                  <a:lnTo>
                    <a:pt x="4045" y="1873"/>
                  </a:lnTo>
                  <a:lnTo>
                    <a:pt x="4022" y="1845"/>
                  </a:lnTo>
                  <a:lnTo>
                    <a:pt x="4010" y="1783"/>
                  </a:lnTo>
                  <a:lnTo>
                    <a:pt x="4022" y="1762"/>
                  </a:lnTo>
                  <a:lnTo>
                    <a:pt x="4045" y="1755"/>
                  </a:lnTo>
                  <a:lnTo>
                    <a:pt x="4081" y="1748"/>
                  </a:lnTo>
                  <a:lnTo>
                    <a:pt x="4093" y="1741"/>
                  </a:lnTo>
                  <a:lnTo>
                    <a:pt x="4140" y="1672"/>
                  </a:lnTo>
                  <a:lnTo>
                    <a:pt x="4175" y="1645"/>
                  </a:lnTo>
                  <a:lnTo>
                    <a:pt x="4199" y="1631"/>
                  </a:lnTo>
                  <a:lnTo>
                    <a:pt x="4223" y="1624"/>
                  </a:lnTo>
                  <a:lnTo>
                    <a:pt x="4329" y="1610"/>
                  </a:lnTo>
                  <a:lnTo>
                    <a:pt x="4365" y="1603"/>
                  </a:lnTo>
                  <a:lnTo>
                    <a:pt x="4436" y="1569"/>
                  </a:lnTo>
                  <a:lnTo>
                    <a:pt x="4495" y="1555"/>
                  </a:lnTo>
                  <a:lnTo>
                    <a:pt x="4542" y="1534"/>
                  </a:lnTo>
                  <a:lnTo>
                    <a:pt x="4554" y="1465"/>
                  </a:lnTo>
                  <a:lnTo>
                    <a:pt x="4542" y="1417"/>
                  </a:lnTo>
                  <a:lnTo>
                    <a:pt x="4495" y="1348"/>
                  </a:lnTo>
                  <a:lnTo>
                    <a:pt x="4471" y="1265"/>
                  </a:lnTo>
                  <a:lnTo>
                    <a:pt x="4447" y="1237"/>
                  </a:lnTo>
                  <a:lnTo>
                    <a:pt x="4518" y="1182"/>
                  </a:lnTo>
                  <a:lnTo>
                    <a:pt x="4696" y="1064"/>
                  </a:lnTo>
                  <a:lnTo>
                    <a:pt x="4790" y="1016"/>
                  </a:lnTo>
                  <a:lnTo>
                    <a:pt x="4814" y="1009"/>
                  </a:lnTo>
                  <a:lnTo>
                    <a:pt x="4873" y="1002"/>
                  </a:lnTo>
                  <a:lnTo>
                    <a:pt x="5051" y="906"/>
                  </a:lnTo>
                  <a:lnTo>
                    <a:pt x="5264" y="933"/>
                  </a:lnTo>
                  <a:lnTo>
                    <a:pt x="5382" y="830"/>
                  </a:lnTo>
                  <a:lnTo>
                    <a:pt x="5429" y="809"/>
                  </a:lnTo>
                  <a:lnTo>
                    <a:pt x="5405" y="781"/>
                  </a:lnTo>
                  <a:lnTo>
                    <a:pt x="5405" y="774"/>
                  </a:lnTo>
                  <a:lnTo>
                    <a:pt x="5417" y="761"/>
                  </a:lnTo>
                  <a:lnTo>
                    <a:pt x="5429" y="761"/>
                  </a:lnTo>
                  <a:lnTo>
                    <a:pt x="5476" y="747"/>
                  </a:lnTo>
                  <a:lnTo>
                    <a:pt x="5536" y="740"/>
                  </a:lnTo>
                  <a:lnTo>
                    <a:pt x="5689" y="733"/>
                  </a:lnTo>
                  <a:lnTo>
                    <a:pt x="5713" y="726"/>
                  </a:lnTo>
                  <a:lnTo>
                    <a:pt x="5725" y="712"/>
                  </a:lnTo>
                  <a:lnTo>
                    <a:pt x="5725" y="705"/>
                  </a:lnTo>
                  <a:lnTo>
                    <a:pt x="5760" y="671"/>
                  </a:lnTo>
                  <a:lnTo>
                    <a:pt x="5772" y="636"/>
                  </a:lnTo>
                  <a:lnTo>
                    <a:pt x="5772" y="629"/>
                  </a:lnTo>
                  <a:lnTo>
                    <a:pt x="5737" y="553"/>
                  </a:lnTo>
                  <a:lnTo>
                    <a:pt x="5725" y="519"/>
                  </a:lnTo>
                  <a:lnTo>
                    <a:pt x="5689" y="505"/>
                  </a:lnTo>
                  <a:lnTo>
                    <a:pt x="5654" y="491"/>
                  </a:lnTo>
                  <a:lnTo>
                    <a:pt x="5642" y="484"/>
                  </a:lnTo>
                  <a:lnTo>
                    <a:pt x="5630" y="464"/>
                  </a:lnTo>
                  <a:lnTo>
                    <a:pt x="5630" y="415"/>
                  </a:lnTo>
                  <a:lnTo>
                    <a:pt x="5630" y="401"/>
                  </a:lnTo>
                  <a:lnTo>
                    <a:pt x="5642" y="388"/>
                  </a:lnTo>
                  <a:lnTo>
                    <a:pt x="5654" y="374"/>
                  </a:lnTo>
                  <a:lnTo>
                    <a:pt x="5666" y="367"/>
                  </a:lnTo>
                  <a:lnTo>
                    <a:pt x="5737" y="332"/>
                  </a:lnTo>
                  <a:lnTo>
                    <a:pt x="5760" y="312"/>
                  </a:lnTo>
                  <a:lnTo>
                    <a:pt x="5772" y="298"/>
                  </a:lnTo>
                  <a:lnTo>
                    <a:pt x="5772" y="291"/>
                  </a:lnTo>
                  <a:lnTo>
                    <a:pt x="5760" y="270"/>
                  </a:lnTo>
                  <a:lnTo>
                    <a:pt x="5760" y="256"/>
                  </a:lnTo>
                  <a:lnTo>
                    <a:pt x="5737" y="236"/>
                  </a:lnTo>
                  <a:lnTo>
                    <a:pt x="5737" y="236"/>
                  </a:lnTo>
                  <a:lnTo>
                    <a:pt x="5737" y="222"/>
                  </a:lnTo>
                  <a:lnTo>
                    <a:pt x="5760" y="208"/>
                  </a:lnTo>
                  <a:lnTo>
                    <a:pt x="5760" y="201"/>
                  </a:lnTo>
                  <a:lnTo>
                    <a:pt x="5748" y="194"/>
                  </a:lnTo>
                  <a:lnTo>
                    <a:pt x="5737" y="187"/>
                  </a:lnTo>
                  <a:lnTo>
                    <a:pt x="5748" y="174"/>
                  </a:lnTo>
                  <a:lnTo>
                    <a:pt x="5760" y="167"/>
                  </a:lnTo>
                  <a:lnTo>
                    <a:pt x="5784" y="160"/>
                  </a:lnTo>
                  <a:lnTo>
                    <a:pt x="5808" y="153"/>
                  </a:lnTo>
                  <a:lnTo>
                    <a:pt x="5831" y="160"/>
                  </a:lnTo>
                  <a:lnTo>
                    <a:pt x="5855" y="180"/>
                  </a:lnTo>
                  <a:lnTo>
                    <a:pt x="5890" y="215"/>
                  </a:lnTo>
                  <a:lnTo>
                    <a:pt x="5938" y="236"/>
                  </a:lnTo>
                  <a:lnTo>
                    <a:pt x="6186" y="270"/>
                  </a:lnTo>
                  <a:lnTo>
                    <a:pt x="6281" y="298"/>
                  </a:lnTo>
                  <a:lnTo>
                    <a:pt x="6304" y="298"/>
                  </a:lnTo>
                  <a:lnTo>
                    <a:pt x="6304" y="312"/>
                  </a:lnTo>
                  <a:lnTo>
                    <a:pt x="6328" y="332"/>
                  </a:lnTo>
                  <a:lnTo>
                    <a:pt x="6352" y="353"/>
                  </a:lnTo>
                  <a:lnTo>
                    <a:pt x="6363" y="360"/>
                  </a:lnTo>
                  <a:lnTo>
                    <a:pt x="6375" y="381"/>
                  </a:lnTo>
                  <a:lnTo>
                    <a:pt x="6399" y="388"/>
                  </a:lnTo>
                  <a:lnTo>
                    <a:pt x="6434" y="388"/>
                  </a:lnTo>
                  <a:lnTo>
                    <a:pt x="6470" y="395"/>
                  </a:lnTo>
                  <a:lnTo>
                    <a:pt x="6482" y="401"/>
                  </a:lnTo>
                  <a:lnTo>
                    <a:pt x="6505" y="408"/>
                  </a:lnTo>
                  <a:lnTo>
                    <a:pt x="6517" y="408"/>
                  </a:lnTo>
                  <a:lnTo>
                    <a:pt x="6529" y="422"/>
                  </a:lnTo>
                  <a:lnTo>
                    <a:pt x="6494" y="443"/>
                  </a:lnTo>
                  <a:lnTo>
                    <a:pt x="6494" y="457"/>
                  </a:lnTo>
                  <a:lnTo>
                    <a:pt x="6529" y="477"/>
                  </a:lnTo>
                  <a:lnTo>
                    <a:pt x="6576" y="491"/>
                  </a:lnTo>
                  <a:lnTo>
                    <a:pt x="6624" y="498"/>
                  </a:lnTo>
                  <a:lnTo>
                    <a:pt x="6671" y="505"/>
                  </a:lnTo>
                  <a:lnTo>
                    <a:pt x="6706" y="512"/>
                  </a:lnTo>
                  <a:lnTo>
                    <a:pt x="6742" y="533"/>
                  </a:lnTo>
                  <a:lnTo>
                    <a:pt x="6766" y="553"/>
                  </a:lnTo>
                  <a:lnTo>
                    <a:pt x="6742" y="567"/>
                  </a:lnTo>
                  <a:lnTo>
                    <a:pt x="6695" y="574"/>
                  </a:lnTo>
                  <a:lnTo>
                    <a:pt x="6683" y="595"/>
                  </a:lnTo>
                  <a:lnTo>
                    <a:pt x="6683" y="616"/>
                  </a:lnTo>
                  <a:lnTo>
                    <a:pt x="6683" y="643"/>
                  </a:lnTo>
                  <a:lnTo>
                    <a:pt x="6683" y="650"/>
                  </a:lnTo>
                  <a:lnTo>
                    <a:pt x="6706" y="678"/>
                  </a:lnTo>
                  <a:lnTo>
                    <a:pt x="6706" y="692"/>
                  </a:lnTo>
                  <a:lnTo>
                    <a:pt x="6671" y="692"/>
                  </a:lnTo>
                  <a:lnTo>
                    <a:pt x="6647" y="698"/>
                  </a:lnTo>
                  <a:lnTo>
                    <a:pt x="6624" y="705"/>
                  </a:lnTo>
                  <a:lnTo>
                    <a:pt x="6612" y="754"/>
                  </a:lnTo>
                  <a:lnTo>
                    <a:pt x="6624" y="809"/>
                  </a:lnTo>
                  <a:lnTo>
                    <a:pt x="6647" y="857"/>
                  </a:lnTo>
                  <a:lnTo>
                    <a:pt x="6695" y="878"/>
                  </a:lnTo>
                  <a:lnTo>
                    <a:pt x="6754" y="864"/>
                  </a:lnTo>
                  <a:lnTo>
                    <a:pt x="6742" y="823"/>
                  </a:lnTo>
                  <a:lnTo>
                    <a:pt x="6695" y="774"/>
                  </a:lnTo>
                  <a:lnTo>
                    <a:pt x="6683" y="740"/>
                  </a:lnTo>
                  <a:lnTo>
                    <a:pt x="6718" y="754"/>
                  </a:lnTo>
                  <a:lnTo>
                    <a:pt x="6825" y="823"/>
                  </a:lnTo>
                  <a:lnTo>
                    <a:pt x="6848" y="837"/>
                  </a:lnTo>
                  <a:lnTo>
                    <a:pt x="6896" y="850"/>
                  </a:lnTo>
                  <a:lnTo>
                    <a:pt x="6919" y="864"/>
                  </a:lnTo>
                  <a:lnTo>
                    <a:pt x="6931" y="878"/>
                  </a:lnTo>
                  <a:lnTo>
                    <a:pt x="6955" y="919"/>
                  </a:lnTo>
                  <a:lnTo>
                    <a:pt x="6967" y="940"/>
                  </a:lnTo>
                  <a:lnTo>
                    <a:pt x="6931" y="933"/>
                  </a:lnTo>
                  <a:lnTo>
                    <a:pt x="6919" y="926"/>
                  </a:lnTo>
                  <a:lnTo>
                    <a:pt x="6896" y="913"/>
                  </a:lnTo>
                  <a:lnTo>
                    <a:pt x="6896" y="892"/>
                  </a:lnTo>
                  <a:lnTo>
                    <a:pt x="6860" y="892"/>
                  </a:lnTo>
                  <a:lnTo>
                    <a:pt x="6837" y="954"/>
                  </a:lnTo>
                  <a:lnTo>
                    <a:pt x="6813" y="968"/>
                  </a:lnTo>
                  <a:lnTo>
                    <a:pt x="6789" y="954"/>
                  </a:lnTo>
                  <a:lnTo>
                    <a:pt x="6754" y="954"/>
                  </a:lnTo>
                  <a:lnTo>
                    <a:pt x="6754" y="1009"/>
                  </a:lnTo>
                  <a:lnTo>
                    <a:pt x="6730" y="1071"/>
                  </a:lnTo>
                  <a:lnTo>
                    <a:pt x="6730" y="1120"/>
                  </a:lnTo>
                  <a:lnTo>
                    <a:pt x="6777" y="1140"/>
                  </a:lnTo>
                  <a:lnTo>
                    <a:pt x="6907" y="1189"/>
                  </a:lnTo>
                  <a:lnTo>
                    <a:pt x="6990" y="1203"/>
                  </a:lnTo>
                  <a:lnTo>
                    <a:pt x="7026" y="1154"/>
                  </a:lnTo>
                  <a:lnTo>
                    <a:pt x="7038" y="1175"/>
                  </a:lnTo>
                  <a:lnTo>
                    <a:pt x="7049" y="1196"/>
                  </a:lnTo>
                  <a:lnTo>
                    <a:pt x="7038" y="1216"/>
                  </a:lnTo>
                  <a:lnTo>
                    <a:pt x="7026" y="1237"/>
                  </a:lnTo>
                  <a:lnTo>
                    <a:pt x="7109" y="1230"/>
                  </a:lnTo>
                  <a:lnTo>
                    <a:pt x="7120" y="1251"/>
                  </a:lnTo>
                  <a:lnTo>
                    <a:pt x="7109" y="1279"/>
                  </a:lnTo>
                  <a:lnTo>
                    <a:pt x="7109" y="1306"/>
                  </a:lnTo>
                  <a:lnTo>
                    <a:pt x="7144" y="1334"/>
                  </a:lnTo>
                  <a:lnTo>
                    <a:pt x="7168" y="1361"/>
                  </a:lnTo>
                  <a:lnTo>
                    <a:pt x="7191" y="1382"/>
                  </a:lnTo>
                  <a:lnTo>
                    <a:pt x="7227" y="1403"/>
                  </a:lnTo>
                  <a:lnTo>
                    <a:pt x="7286" y="1424"/>
                  </a:lnTo>
                  <a:lnTo>
                    <a:pt x="7392" y="1465"/>
                  </a:lnTo>
                  <a:lnTo>
                    <a:pt x="7452" y="1541"/>
                  </a:lnTo>
                  <a:lnTo>
                    <a:pt x="7381" y="1548"/>
                  </a:lnTo>
                  <a:lnTo>
                    <a:pt x="7215" y="1493"/>
                  </a:lnTo>
                  <a:lnTo>
                    <a:pt x="7061" y="1396"/>
                  </a:lnTo>
                  <a:lnTo>
                    <a:pt x="6907" y="1334"/>
                  </a:lnTo>
                  <a:lnTo>
                    <a:pt x="6789" y="1299"/>
                  </a:lnTo>
                  <a:lnTo>
                    <a:pt x="6801" y="1320"/>
                  </a:lnTo>
                  <a:lnTo>
                    <a:pt x="6813" y="1341"/>
                  </a:lnTo>
                  <a:lnTo>
                    <a:pt x="6801" y="1361"/>
                  </a:lnTo>
                  <a:lnTo>
                    <a:pt x="6813" y="1389"/>
                  </a:lnTo>
                  <a:lnTo>
                    <a:pt x="6825" y="1417"/>
                  </a:lnTo>
                  <a:lnTo>
                    <a:pt x="6837" y="1431"/>
                  </a:lnTo>
                  <a:lnTo>
                    <a:pt x="6860" y="1451"/>
                  </a:lnTo>
                  <a:lnTo>
                    <a:pt x="6907" y="1500"/>
                  </a:lnTo>
                  <a:lnTo>
                    <a:pt x="6919" y="1513"/>
                  </a:lnTo>
                  <a:lnTo>
                    <a:pt x="6943" y="1520"/>
                  </a:lnTo>
                  <a:lnTo>
                    <a:pt x="6978" y="1527"/>
                  </a:lnTo>
                  <a:lnTo>
                    <a:pt x="6990" y="1534"/>
                  </a:lnTo>
                  <a:lnTo>
                    <a:pt x="7014" y="1555"/>
                  </a:lnTo>
                  <a:lnTo>
                    <a:pt x="7002" y="1596"/>
                  </a:lnTo>
                  <a:lnTo>
                    <a:pt x="6978" y="1631"/>
                  </a:lnTo>
                  <a:lnTo>
                    <a:pt x="6612" y="1520"/>
                  </a:lnTo>
                  <a:lnTo>
                    <a:pt x="6789" y="1700"/>
                  </a:lnTo>
                  <a:lnTo>
                    <a:pt x="6813" y="1734"/>
                  </a:lnTo>
                  <a:lnTo>
                    <a:pt x="6801" y="1755"/>
                  </a:lnTo>
                  <a:lnTo>
                    <a:pt x="6766" y="1769"/>
                  </a:lnTo>
                  <a:lnTo>
                    <a:pt x="6706" y="1769"/>
                  </a:lnTo>
                  <a:lnTo>
                    <a:pt x="6647" y="1755"/>
                  </a:lnTo>
                  <a:lnTo>
                    <a:pt x="6576" y="1755"/>
                  </a:lnTo>
                  <a:lnTo>
                    <a:pt x="6576" y="1831"/>
                  </a:lnTo>
                  <a:lnTo>
                    <a:pt x="6565" y="1859"/>
                  </a:lnTo>
                  <a:lnTo>
                    <a:pt x="6529" y="1900"/>
                  </a:lnTo>
                  <a:lnTo>
                    <a:pt x="6529" y="1921"/>
                  </a:lnTo>
                  <a:lnTo>
                    <a:pt x="6541" y="1942"/>
                  </a:lnTo>
                  <a:lnTo>
                    <a:pt x="6600" y="1990"/>
                  </a:lnTo>
                  <a:lnTo>
                    <a:pt x="6612" y="2011"/>
                  </a:lnTo>
                  <a:lnTo>
                    <a:pt x="6588" y="2031"/>
                  </a:lnTo>
                  <a:lnTo>
                    <a:pt x="6494" y="2059"/>
                  </a:lnTo>
                  <a:lnTo>
                    <a:pt x="6186" y="2121"/>
                  </a:lnTo>
                  <a:lnTo>
                    <a:pt x="6139" y="2128"/>
                  </a:lnTo>
                  <a:lnTo>
                    <a:pt x="6091" y="2107"/>
                  </a:lnTo>
                  <a:lnTo>
                    <a:pt x="6009" y="2114"/>
                  </a:lnTo>
                  <a:lnTo>
                    <a:pt x="6009" y="2149"/>
                  </a:lnTo>
                  <a:lnTo>
                    <a:pt x="6032" y="2183"/>
                  </a:lnTo>
                  <a:lnTo>
                    <a:pt x="6068" y="2252"/>
                  </a:lnTo>
                  <a:lnTo>
                    <a:pt x="6044" y="2308"/>
                  </a:lnTo>
                  <a:lnTo>
                    <a:pt x="6056" y="2342"/>
                  </a:lnTo>
                  <a:lnTo>
                    <a:pt x="6091" y="2418"/>
                  </a:lnTo>
                  <a:lnTo>
                    <a:pt x="6115" y="2453"/>
                  </a:lnTo>
                  <a:lnTo>
                    <a:pt x="6115" y="2494"/>
                  </a:lnTo>
                  <a:lnTo>
                    <a:pt x="6127" y="2529"/>
                  </a:lnTo>
                  <a:lnTo>
                    <a:pt x="6151" y="2556"/>
                  </a:lnTo>
                  <a:lnTo>
                    <a:pt x="6186" y="2660"/>
                  </a:lnTo>
                  <a:lnTo>
                    <a:pt x="6115" y="2618"/>
                  </a:lnTo>
                  <a:lnTo>
                    <a:pt x="6044" y="2639"/>
                  </a:lnTo>
                  <a:lnTo>
                    <a:pt x="5973" y="2605"/>
                  </a:lnTo>
                  <a:lnTo>
                    <a:pt x="5950" y="2584"/>
                  </a:lnTo>
                  <a:lnTo>
                    <a:pt x="5902" y="2570"/>
                  </a:lnTo>
                  <a:lnTo>
                    <a:pt x="5843" y="2577"/>
                  </a:lnTo>
                  <a:lnTo>
                    <a:pt x="5772" y="2591"/>
                  </a:lnTo>
                  <a:lnTo>
                    <a:pt x="5654" y="2639"/>
                  </a:lnTo>
                  <a:lnTo>
                    <a:pt x="5607" y="2639"/>
                  </a:lnTo>
                  <a:lnTo>
                    <a:pt x="5559" y="2632"/>
                  </a:lnTo>
                  <a:lnTo>
                    <a:pt x="5512" y="2639"/>
                  </a:lnTo>
                  <a:lnTo>
                    <a:pt x="5453" y="2653"/>
                  </a:lnTo>
                  <a:lnTo>
                    <a:pt x="5299" y="2722"/>
                  </a:lnTo>
                  <a:lnTo>
                    <a:pt x="5228" y="2784"/>
                  </a:lnTo>
                  <a:lnTo>
                    <a:pt x="5062" y="2867"/>
                  </a:lnTo>
                  <a:lnTo>
                    <a:pt x="5015" y="2888"/>
                  </a:lnTo>
                  <a:lnTo>
                    <a:pt x="4909" y="2888"/>
                  </a:lnTo>
                  <a:lnTo>
                    <a:pt x="4790" y="2902"/>
                  </a:lnTo>
                  <a:lnTo>
                    <a:pt x="4873" y="3012"/>
                  </a:lnTo>
                  <a:lnTo>
                    <a:pt x="4861" y="3033"/>
                  </a:lnTo>
                  <a:lnTo>
                    <a:pt x="4838" y="3047"/>
                  </a:lnTo>
                  <a:lnTo>
                    <a:pt x="4779" y="3060"/>
                  </a:lnTo>
                  <a:lnTo>
                    <a:pt x="4696" y="3067"/>
                  </a:lnTo>
                  <a:lnTo>
                    <a:pt x="4613" y="3060"/>
                  </a:lnTo>
                  <a:lnTo>
                    <a:pt x="4566" y="3047"/>
                  </a:lnTo>
                  <a:lnTo>
                    <a:pt x="4542" y="3047"/>
                  </a:lnTo>
                  <a:lnTo>
                    <a:pt x="4530" y="3054"/>
                  </a:lnTo>
                  <a:lnTo>
                    <a:pt x="4507" y="3074"/>
                  </a:lnTo>
                  <a:lnTo>
                    <a:pt x="4424" y="3109"/>
                  </a:lnTo>
                  <a:lnTo>
                    <a:pt x="4388" y="3116"/>
                  </a:lnTo>
                  <a:lnTo>
                    <a:pt x="4377" y="3129"/>
                  </a:lnTo>
                  <a:lnTo>
                    <a:pt x="4388" y="3143"/>
                  </a:lnTo>
                  <a:lnTo>
                    <a:pt x="4436" y="3199"/>
                  </a:lnTo>
                  <a:lnTo>
                    <a:pt x="4518" y="3295"/>
                  </a:lnTo>
                  <a:lnTo>
                    <a:pt x="4530" y="3323"/>
                  </a:lnTo>
                  <a:lnTo>
                    <a:pt x="4495" y="3350"/>
                  </a:lnTo>
                  <a:lnTo>
                    <a:pt x="4518" y="3392"/>
                  </a:lnTo>
                  <a:lnTo>
                    <a:pt x="4507" y="3420"/>
                  </a:lnTo>
                  <a:lnTo>
                    <a:pt x="4495" y="3461"/>
                  </a:lnTo>
                  <a:lnTo>
                    <a:pt x="4447" y="3523"/>
                  </a:lnTo>
                  <a:lnTo>
                    <a:pt x="4412" y="3620"/>
                  </a:lnTo>
                  <a:lnTo>
                    <a:pt x="4400" y="3654"/>
                  </a:lnTo>
                  <a:lnTo>
                    <a:pt x="4400" y="3682"/>
                  </a:lnTo>
                  <a:lnTo>
                    <a:pt x="4377" y="3703"/>
                  </a:lnTo>
                  <a:lnTo>
                    <a:pt x="4341" y="3723"/>
                  </a:lnTo>
                  <a:lnTo>
                    <a:pt x="4306" y="3730"/>
                  </a:lnTo>
                  <a:lnTo>
                    <a:pt x="4235" y="3765"/>
                  </a:lnTo>
                  <a:lnTo>
                    <a:pt x="4164" y="3848"/>
                  </a:lnTo>
                  <a:lnTo>
                    <a:pt x="4093" y="3931"/>
                  </a:lnTo>
                  <a:lnTo>
                    <a:pt x="3927" y="3993"/>
                  </a:lnTo>
                  <a:lnTo>
                    <a:pt x="3821" y="4020"/>
                  </a:lnTo>
                  <a:lnTo>
                    <a:pt x="3454" y="4179"/>
                  </a:lnTo>
                  <a:lnTo>
                    <a:pt x="3277" y="4297"/>
                  </a:lnTo>
                  <a:lnTo>
                    <a:pt x="3087" y="4469"/>
                  </a:lnTo>
                  <a:lnTo>
                    <a:pt x="3028" y="4504"/>
                  </a:lnTo>
                  <a:lnTo>
                    <a:pt x="3005" y="4525"/>
                  </a:lnTo>
                  <a:lnTo>
                    <a:pt x="3005" y="4538"/>
                  </a:lnTo>
                  <a:lnTo>
                    <a:pt x="3028" y="4552"/>
                  </a:lnTo>
                  <a:lnTo>
                    <a:pt x="3064" y="4573"/>
                  </a:lnTo>
                  <a:lnTo>
                    <a:pt x="3111" y="4628"/>
                  </a:lnTo>
                  <a:lnTo>
                    <a:pt x="3206" y="4676"/>
                  </a:lnTo>
                  <a:lnTo>
                    <a:pt x="3241" y="4718"/>
                  </a:lnTo>
                  <a:lnTo>
                    <a:pt x="3170" y="4980"/>
                  </a:lnTo>
                  <a:lnTo>
                    <a:pt x="3135" y="5049"/>
                  </a:lnTo>
                  <a:lnTo>
                    <a:pt x="3087" y="5077"/>
                  </a:lnTo>
                  <a:lnTo>
                    <a:pt x="3087" y="5084"/>
                  </a:lnTo>
                  <a:lnTo>
                    <a:pt x="3099" y="5132"/>
                  </a:lnTo>
                  <a:lnTo>
                    <a:pt x="3087" y="5201"/>
                  </a:lnTo>
                  <a:lnTo>
                    <a:pt x="3052" y="5277"/>
                  </a:lnTo>
                  <a:lnTo>
                    <a:pt x="3040" y="5319"/>
                  </a:lnTo>
                  <a:lnTo>
                    <a:pt x="3052" y="5346"/>
                  </a:lnTo>
                  <a:lnTo>
                    <a:pt x="3111" y="5429"/>
                  </a:lnTo>
                  <a:lnTo>
                    <a:pt x="3135" y="5457"/>
                  </a:lnTo>
                  <a:lnTo>
                    <a:pt x="3194" y="5450"/>
                  </a:lnTo>
                  <a:lnTo>
                    <a:pt x="3229" y="5443"/>
                  </a:lnTo>
                  <a:lnTo>
                    <a:pt x="3241" y="5450"/>
                  </a:lnTo>
                  <a:lnTo>
                    <a:pt x="3253" y="5464"/>
                  </a:lnTo>
                  <a:lnTo>
                    <a:pt x="3265" y="5519"/>
                  </a:lnTo>
                  <a:lnTo>
                    <a:pt x="3312" y="5574"/>
                  </a:lnTo>
                  <a:lnTo>
                    <a:pt x="3371" y="5616"/>
                  </a:lnTo>
                  <a:lnTo>
                    <a:pt x="3442" y="5643"/>
                  </a:lnTo>
                  <a:lnTo>
                    <a:pt x="3537" y="5664"/>
                  </a:lnTo>
                  <a:lnTo>
                    <a:pt x="3631" y="5664"/>
                  </a:lnTo>
                  <a:lnTo>
                    <a:pt x="3762" y="5657"/>
                  </a:lnTo>
                  <a:lnTo>
                    <a:pt x="3809" y="5664"/>
                  </a:lnTo>
                  <a:lnTo>
                    <a:pt x="3880" y="5706"/>
                  </a:lnTo>
                  <a:lnTo>
                    <a:pt x="3915" y="5719"/>
                  </a:lnTo>
                  <a:lnTo>
                    <a:pt x="4010" y="5733"/>
                  </a:lnTo>
                  <a:lnTo>
                    <a:pt x="3998" y="5768"/>
                  </a:lnTo>
                  <a:lnTo>
                    <a:pt x="3986" y="5782"/>
                  </a:lnTo>
                  <a:lnTo>
                    <a:pt x="3998" y="5795"/>
                  </a:lnTo>
                  <a:lnTo>
                    <a:pt x="4057" y="5830"/>
                  </a:lnTo>
                  <a:lnTo>
                    <a:pt x="4081" y="5851"/>
                  </a:lnTo>
                  <a:lnTo>
                    <a:pt x="4093" y="5871"/>
                  </a:lnTo>
                  <a:lnTo>
                    <a:pt x="4105" y="5899"/>
                  </a:lnTo>
                  <a:lnTo>
                    <a:pt x="4128" y="5933"/>
                  </a:lnTo>
                  <a:lnTo>
                    <a:pt x="3229" y="6362"/>
                  </a:lnTo>
                  <a:lnTo>
                    <a:pt x="3158" y="6438"/>
                  </a:lnTo>
                  <a:lnTo>
                    <a:pt x="3087" y="6493"/>
                  </a:lnTo>
                  <a:lnTo>
                    <a:pt x="3052" y="6520"/>
                  </a:lnTo>
                  <a:lnTo>
                    <a:pt x="3005" y="6583"/>
                  </a:lnTo>
                  <a:lnTo>
                    <a:pt x="2969" y="6811"/>
                  </a:lnTo>
                  <a:lnTo>
                    <a:pt x="2934" y="6873"/>
                  </a:lnTo>
                  <a:lnTo>
                    <a:pt x="2886" y="6921"/>
                  </a:lnTo>
                  <a:lnTo>
                    <a:pt x="2839" y="6935"/>
                  </a:lnTo>
                  <a:lnTo>
                    <a:pt x="2792" y="6956"/>
                  </a:lnTo>
                  <a:lnTo>
                    <a:pt x="2780" y="6983"/>
                  </a:lnTo>
                  <a:lnTo>
                    <a:pt x="2780" y="7025"/>
                  </a:lnTo>
                  <a:lnTo>
                    <a:pt x="2839" y="7087"/>
                  </a:lnTo>
                  <a:lnTo>
                    <a:pt x="2910" y="7121"/>
                  </a:lnTo>
                  <a:lnTo>
                    <a:pt x="2993" y="7156"/>
                  </a:lnTo>
                  <a:lnTo>
                    <a:pt x="3076" y="7190"/>
                  </a:lnTo>
                  <a:lnTo>
                    <a:pt x="3123" y="7246"/>
                  </a:lnTo>
                  <a:lnTo>
                    <a:pt x="3182" y="7432"/>
                  </a:lnTo>
                  <a:lnTo>
                    <a:pt x="3182" y="7501"/>
                  </a:lnTo>
                  <a:lnTo>
                    <a:pt x="3158" y="7563"/>
                  </a:lnTo>
                  <a:lnTo>
                    <a:pt x="3087" y="7660"/>
                  </a:lnTo>
                  <a:lnTo>
                    <a:pt x="2957" y="7750"/>
                  </a:lnTo>
                  <a:lnTo>
                    <a:pt x="2875" y="7798"/>
                  </a:lnTo>
                  <a:lnTo>
                    <a:pt x="2804" y="7805"/>
                  </a:lnTo>
                  <a:lnTo>
                    <a:pt x="2733" y="7798"/>
                  </a:lnTo>
                  <a:lnTo>
                    <a:pt x="2638" y="7757"/>
                  </a:lnTo>
                  <a:lnTo>
                    <a:pt x="2591" y="7722"/>
                  </a:lnTo>
                  <a:lnTo>
                    <a:pt x="2532" y="7625"/>
                  </a:lnTo>
                  <a:lnTo>
                    <a:pt x="2484" y="7584"/>
                  </a:lnTo>
                  <a:lnTo>
                    <a:pt x="2330" y="7515"/>
                  </a:lnTo>
                  <a:lnTo>
                    <a:pt x="2260" y="7639"/>
                  </a:lnTo>
                  <a:lnTo>
                    <a:pt x="2283" y="7695"/>
                  </a:lnTo>
                  <a:lnTo>
                    <a:pt x="2307" y="7729"/>
                  </a:lnTo>
                  <a:lnTo>
                    <a:pt x="2342" y="7757"/>
                  </a:lnTo>
                  <a:lnTo>
                    <a:pt x="2425" y="7805"/>
                  </a:lnTo>
                  <a:lnTo>
                    <a:pt x="2449" y="7840"/>
                  </a:lnTo>
                  <a:lnTo>
                    <a:pt x="2461" y="7888"/>
                  </a:lnTo>
                  <a:lnTo>
                    <a:pt x="2449" y="7943"/>
                  </a:lnTo>
                  <a:lnTo>
                    <a:pt x="2449" y="8033"/>
                  </a:lnTo>
                  <a:lnTo>
                    <a:pt x="2484" y="8109"/>
                  </a:lnTo>
                  <a:lnTo>
                    <a:pt x="2484" y="8164"/>
                  </a:lnTo>
                  <a:lnTo>
                    <a:pt x="2461" y="8233"/>
                  </a:lnTo>
                  <a:lnTo>
                    <a:pt x="2390" y="8323"/>
                  </a:lnTo>
                  <a:lnTo>
                    <a:pt x="2366" y="8392"/>
                  </a:lnTo>
                  <a:lnTo>
                    <a:pt x="2319" y="8454"/>
                  </a:lnTo>
                  <a:lnTo>
                    <a:pt x="2307" y="8503"/>
                  </a:lnTo>
                  <a:lnTo>
                    <a:pt x="2295" y="8558"/>
                  </a:lnTo>
                  <a:lnTo>
                    <a:pt x="2248" y="8585"/>
                  </a:lnTo>
                  <a:lnTo>
                    <a:pt x="2153" y="8613"/>
                  </a:lnTo>
                  <a:lnTo>
                    <a:pt x="2082" y="8620"/>
                  </a:lnTo>
                  <a:lnTo>
                    <a:pt x="1976" y="8613"/>
                  </a:lnTo>
                  <a:lnTo>
                    <a:pt x="1905" y="8620"/>
                  </a:lnTo>
                  <a:lnTo>
                    <a:pt x="675" y="7936"/>
                  </a:lnTo>
                  <a:lnTo>
                    <a:pt x="651" y="7840"/>
                  </a:lnTo>
                  <a:lnTo>
                    <a:pt x="604" y="7750"/>
                  </a:lnTo>
                  <a:lnTo>
                    <a:pt x="556" y="7688"/>
                  </a:lnTo>
                  <a:lnTo>
                    <a:pt x="556" y="7667"/>
                  </a:lnTo>
                  <a:lnTo>
                    <a:pt x="556" y="7639"/>
                  </a:lnTo>
                  <a:lnTo>
                    <a:pt x="592" y="7605"/>
                  </a:lnTo>
                  <a:lnTo>
                    <a:pt x="604" y="7584"/>
                  </a:lnTo>
                  <a:lnTo>
                    <a:pt x="604" y="7501"/>
                  </a:lnTo>
                  <a:lnTo>
                    <a:pt x="580" y="7467"/>
                  </a:lnTo>
                  <a:lnTo>
                    <a:pt x="367" y="7308"/>
                  </a:lnTo>
                  <a:lnTo>
                    <a:pt x="355" y="7287"/>
                  </a:lnTo>
                  <a:lnTo>
                    <a:pt x="308" y="7273"/>
                  </a:lnTo>
                  <a:lnTo>
                    <a:pt x="284" y="7239"/>
                  </a:lnTo>
                  <a:lnTo>
                    <a:pt x="296" y="7163"/>
                  </a:lnTo>
                  <a:lnTo>
                    <a:pt x="284" y="7142"/>
                  </a:lnTo>
                  <a:lnTo>
                    <a:pt x="273" y="7121"/>
                  </a:lnTo>
                  <a:lnTo>
                    <a:pt x="261" y="7101"/>
                  </a:lnTo>
                  <a:lnTo>
                    <a:pt x="284" y="7080"/>
                  </a:lnTo>
                  <a:lnTo>
                    <a:pt x="308" y="7045"/>
                  </a:lnTo>
                  <a:lnTo>
                    <a:pt x="308" y="7032"/>
                  </a:lnTo>
                  <a:lnTo>
                    <a:pt x="284" y="7011"/>
                  </a:lnTo>
                  <a:lnTo>
                    <a:pt x="261" y="6983"/>
                  </a:lnTo>
                  <a:lnTo>
                    <a:pt x="237" y="6859"/>
                  </a:lnTo>
                  <a:lnTo>
                    <a:pt x="237" y="6811"/>
                  </a:lnTo>
                  <a:lnTo>
                    <a:pt x="284" y="6672"/>
                  </a:lnTo>
                  <a:lnTo>
                    <a:pt x="308" y="6652"/>
                  </a:lnTo>
                  <a:lnTo>
                    <a:pt x="344" y="6631"/>
                  </a:lnTo>
                  <a:lnTo>
                    <a:pt x="391" y="6500"/>
                  </a:lnTo>
                  <a:lnTo>
                    <a:pt x="379" y="6472"/>
                  </a:lnTo>
                  <a:lnTo>
                    <a:pt x="450" y="6348"/>
                  </a:lnTo>
                  <a:lnTo>
                    <a:pt x="450" y="6299"/>
                  </a:lnTo>
                  <a:lnTo>
                    <a:pt x="450" y="6258"/>
                  </a:lnTo>
                  <a:lnTo>
                    <a:pt x="426" y="6189"/>
                  </a:lnTo>
                  <a:lnTo>
                    <a:pt x="379" y="6127"/>
                  </a:lnTo>
                  <a:lnTo>
                    <a:pt x="379" y="6120"/>
                  </a:lnTo>
                  <a:lnTo>
                    <a:pt x="308" y="6099"/>
                  </a:lnTo>
                  <a:lnTo>
                    <a:pt x="296" y="6099"/>
                  </a:lnTo>
                  <a:lnTo>
                    <a:pt x="261" y="6072"/>
                  </a:lnTo>
                  <a:lnTo>
                    <a:pt x="237" y="6051"/>
                  </a:lnTo>
                  <a:lnTo>
                    <a:pt x="202" y="6030"/>
                  </a:lnTo>
                  <a:lnTo>
                    <a:pt x="154" y="6023"/>
                  </a:lnTo>
                  <a:lnTo>
                    <a:pt x="119" y="5996"/>
                  </a:lnTo>
                  <a:lnTo>
                    <a:pt x="119" y="5975"/>
                  </a:lnTo>
                  <a:lnTo>
                    <a:pt x="131" y="5954"/>
                  </a:lnTo>
                  <a:lnTo>
                    <a:pt x="142" y="5913"/>
                  </a:lnTo>
                  <a:lnTo>
                    <a:pt x="154" y="5892"/>
                  </a:lnTo>
                  <a:lnTo>
                    <a:pt x="154" y="5878"/>
                  </a:lnTo>
                  <a:lnTo>
                    <a:pt x="154" y="5871"/>
                  </a:lnTo>
                  <a:lnTo>
                    <a:pt x="119" y="5851"/>
                  </a:lnTo>
                  <a:lnTo>
                    <a:pt x="107" y="5844"/>
                  </a:lnTo>
                  <a:lnTo>
                    <a:pt x="95" y="5816"/>
                  </a:lnTo>
                  <a:lnTo>
                    <a:pt x="60" y="5775"/>
                  </a:lnTo>
                  <a:lnTo>
                    <a:pt x="60" y="5747"/>
                  </a:lnTo>
                  <a:lnTo>
                    <a:pt x="60" y="5692"/>
                  </a:lnTo>
                  <a:lnTo>
                    <a:pt x="60" y="5685"/>
                  </a:lnTo>
                  <a:lnTo>
                    <a:pt x="48" y="5664"/>
                  </a:lnTo>
                  <a:lnTo>
                    <a:pt x="12" y="5636"/>
                  </a:lnTo>
                  <a:lnTo>
                    <a:pt x="1" y="5623"/>
                  </a:lnTo>
                  <a:lnTo>
                    <a:pt x="12" y="5595"/>
                  </a:lnTo>
                  <a:lnTo>
                    <a:pt x="36" y="5574"/>
                  </a:lnTo>
                  <a:close/>
                  <a:moveTo>
                    <a:pt x="5713" y="146"/>
                  </a:moveTo>
                  <a:lnTo>
                    <a:pt x="5689" y="132"/>
                  </a:lnTo>
                  <a:lnTo>
                    <a:pt x="5630" y="98"/>
                  </a:lnTo>
                  <a:lnTo>
                    <a:pt x="5630" y="111"/>
                  </a:lnTo>
                  <a:lnTo>
                    <a:pt x="5630" y="111"/>
                  </a:lnTo>
                  <a:lnTo>
                    <a:pt x="5607" y="77"/>
                  </a:lnTo>
                  <a:lnTo>
                    <a:pt x="5618" y="22"/>
                  </a:lnTo>
                  <a:lnTo>
                    <a:pt x="5630" y="1"/>
                  </a:lnTo>
                  <a:lnTo>
                    <a:pt x="5630" y="1"/>
                  </a:lnTo>
                  <a:lnTo>
                    <a:pt x="5642" y="15"/>
                  </a:lnTo>
                  <a:lnTo>
                    <a:pt x="5784" y="35"/>
                  </a:lnTo>
                  <a:lnTo>
                    <a:pt x="5808" y="77"/>
                  </a:lnTo>
                  <a:lnTo>
                    <a:pt x="5784" y="118"/>
                  </a:lnTo>
                  <a:lnTo>
                    <a:pt x="5713" y="146"/>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4"/>
            <p:cNvSpPr/>
            <p:nvPr/>
          </p:nvSpPr>
          <p:spPr>
            <a:xfrm flipH="1">
              <a:off x="4032667" y="1456840"/>
              <a:ext cx="126808" cy="177862"/>
            </a:xfrm>
            <a:custGeom>
              <a:avLst/>
              <a:gdLst/>
              <a:ahLst/>
              <a:cxnLst/>
              <a:rect l="l" t="t" r="r" b="b"/>
              <a:pathLst>
                <a:path w="2083" h="1866" extrusionOk="0">
                  <a:moveTo>
                    <a:pt x="1" y="760"/>
                  </a:moveTo>
                  <a:lnTo>
                    <a:pt x="12" y="712"/>
                  </a:lnTo>
                  <a:lnTo>
                    <a:pt x="12" y="691"/>
                  </a:lnTo>
                  <a:lnTo>
                    <a:pt x="83" y="594"/>
                  </a:lnTo>
                  <a:lnTo>
                    <a:pt x="83" y="560"/>
                  </a:lnTo>
                  <a:lnTo>
                    <a:pt x="72" y="511"/>
                  </a:lnTo>
                  <a:lnTo>
                    <a:pt x="36" y="470"/>
                  </a:lnTo>
                  <a:lnTo>
                    <a:pt x="12" y="429"/>
                  </a:lnTo>
                  <a:lnTo>
                    <a:pt x="36" y="387"/>
                  </a:lnTo>
                  <a:lnTo>
                    <a:pt x="72" y="360"/>
                  </a:lnTo>
                  <a:lnTo>
                    <a:pt x="107" y="332"/>
                  </a:lnTo>
                  <a:lnTo>
                    <a:pt x="142" y="304"/>
                  </a:lnTo>
                  <a:lnTo>
                    <a:pt x="178" y="215"/>
                  </a:lnTo>
                  <a:lnTo>
                    <a:pt x="202" y="180"/>
                  </a:lnTo>
                  <a:lnTo>
                    <a:pt x="296" y="118"/>
                  </a:lnTo>
                  <a:lnTo>
                    <a:pt x="450" y="35"/>
                  </a:lnTo>
                  <a:lnTo>
                    <a:pt x="485" y="0"/>
                  </a:lnTo>
                  <a:lnTo>
                    <a:pt x="485" y="21"/>
                  </a:lnTo>
                  <a:lnTo>
                    <a:pt x="474" y="63"/>
                  </a:lnTo>
                  <a:lnTo>
                    <a:pt x="545" y="90"/>
                  </a:lnTo>
                  <a:lnTo>
                    <a:pt x="675" y="97"/>
                  </a:lnTo>
                  <a:lnTo>
                    <a:pt x="781" y="97"/>
                  </a:lnTo>
                  <a:lnTo>
                    <a:pt x="781" y="139"/>
                  </a:lnTo>
                  <a:lnTo>
                    <a:pt x="876" y="180"/>
                  </a:lnTo>
                  <a:lnTo>
                    <a:pt x="923" y="215"/>
                  </a:lnTo>
                  <a:lnTo>
                    <a:pt x="994" y="228"/>
                  </a:lnTo>
                  <a:lnTo>
                    <a:pt x="1065" y="235"/>
                  </a:lnTo>
                  <a:lnTo>
                    <a:pt x="1124" y="249"/>
                  </a:lnTo>
                  <a:lnTo>
                    <a:pt x="1160" y="263"/>
                  </a:lnTo>
                  <a:lnTo>
                    <a:pt x="1171" y="277"/>
                  </a:lnTo>
                  <a:lnTo>
                    <a:pt x="1195" y="332"/>
                  </a:lnTo>
                  <a:lnTo>
                    <a:pt x="1207" y="353"/>
                  </a:lnTo>
                  <a:lnTo>
                    <a:pt x="1207" y="394"/>
                  </a:lnTo>
                  <a:lnTo>
                    <a:pt x="1254" y="429"/>
                  </a:lnTo>
                  <a:lnTo>
                    <a:pt x="1337" y="449"/>
                  </a:lnTo>
                  <a:lnTo>
                    <a:pt x="1479" y="470"/>
                  </a:lnTo>
                  <a:lnTo>
                    <a:pt x="1727" y="567"/>
                  </a:lnTo>
                  <a:lnTo>
                    <a:pt x="1763" y="581"/>
                  </a:lnTo>
                  <a:lnTo>
                    <a:pt x="1810" y="581"/>
                  </a:lnTo>
                  <a:lnTo>
                    <a:pt x="1846" y="587"/>
                  </a:lnTo>
                  <a:lnTo>
                    <a:pt x="1893" y="594"/>
                  </a:lnTo>
                  <a:lnTo>
                    <a:pt x="1940" y="629"/>
                  </a:lnTo>
                  <a:lnTo>
                    <a:pt x="1940" y="629"/>
                  </a:lnTo>
                  <a:lnTo>
                    <a:pt x="1928" y="650"/>
                  </a:lnTo>
                  <a:lnTo>
                    <a:pt x="1917" y="705"/>
                  </a:lnTo>
                  <a:lnTo>
                    <a:pt x="1940" y="739"/>
                  </a:lnTo>
                  <a:lnTo>
                    <a:pt x="1940" y="739"/>
                  </a:lnTo>
                  <a:lnTo>
                    <a:pt x="1940" y="753"/>
                  </a:lnTo>
                  <a:lnTo>
                    <a:pt x="1940" y="767"/>
                  </a:lnTo>
                  <a:lnTo>
                    <a:pt x="1928" y="788"/>
                  </a:lnTo>
                  <a:lnTo>
                    <a:pt x="1917" y="802"/>
                  </a:lnTo>
                  <a:lnTo>
                    <a:pt x="1999" y="850"/>
                  </a:lnTo>
                  <a:lnTo>
                    <a:pt x="2023" y="871"/>
                  </a:lnTo>
                  <a:lnTo>
                    <a:pt x="2047" y="871"/>
                  </a:lnTo>
                  <a:lnTo>
                    <a:pt x="2047" y="864"/>
                  </a:lnTo>
                  <a:lnTo>
                    <a:pt x="2047" y="864"/>
                  </a:lnTo>
                  <a:lnTo>
                    <a:pt x="2070" y="884"/>
                  </a:lnTo>
                  <a:lnTo>
                    <a:pt x="2070" y="898"/>
                  </a:lnTo>
                  <a:lnTo>
                    <a:pt x="2082" y="919"/>
                  </a:lnTo>
                  <a:lnTo>
                    <a:pt x="2082" y="926"/>
                  </a:lnTo>
                  <a:lnTo>
                    <a:pt x="2070" y="940"/>
                  </a:lnTo>
                  <a:lnTo>
                    <a:pt x="2047" y="960"/>
                  </a:lnTo>
                  <a:lnTo>
                    <a:pt x="1976" y="995"/>
                  </a:lnTo>
                  <a:lnTo>
                    <a:pt x="1964" y="1002"/>
                  </a:lnTo>
                  <a:lnTo>
                    <a:pt x="1952" y="1016"/>
                  </a:lnTo>
                  <a:lnTo>
                    <a:pt x="1940" y="1029"/>
                  </a:lnTo>
                  <a:lnTo>
                    <a:pt x="1940" y="1043"/>
                  </a:lnTo>
                  <a:lnTo>
                    <a:pt x="1940" y="1092"/>
                  </a:lnTo>
                  <a:lnTo>
                    <a:pt x="1952" y="1112"/>
                  </a:lnTo>
                  <a:lnTo>
                    <a:pt x="1964" y="1119"/>
                  </a:lnTo>
                  <a:lnTo>
                    <a:pt x="1999" y="1133"/>
                  </a:lnTo>
                  <a:lnTo>
                    <a:pt x="2035" y="1147"/>
                  </a:lnTo>
                  <a:lnTo>
                    <a:pt x="2047" y="1181"/>
                  </a:lnTo>
                  <a:lnTo>
                    <a:pt x="2082" y="1257"/>
                  </a:lnTo>
                  <a:lnTo>
                    <a:pt x="2082" y="1264"/>
                  </a:lnTo>
                  <a:lnTo>
                    <a:pt x="2070" y="1299"/>
                  </a:lnTo>
                  <a:lnTo>
                    <a:pt x="2035" y="1333"/>
                  </a:lnTo>
                  <a:lnTo>
                    <a:pt x="2035" y="1340"/>
                  </a:lnTo>
                  <a:lnTo>
                    <a:pt x="2023" y="1354"/>
                  </a:lnTo>
                  <a:lnTo>
                    <a:pt x="1999" y="1361"/>
                  </a:lnTo>
                  <a:lnTo>
                    <a:pt x="1846" y="1368"/>
                  </a:lnTo>
                  <a:lnTo>
                    <a:pt x="1786" y="1375"/>
                  </a:lnTo>
                  <a:lnTo>
                    <a:pt x="1739" y="1389"/>
                  </a:lnTo>
                  <a:lnTo>
                    <a:pt x="1727" y="1389"/>
                  </a:lnTo>
                  <a:lnTo>
                    <a:pt x="1715" y="1402"/>
                  </a:lnTo>
                  <a:lnTo>
                    <a:pt x="1715" y="1409"/>
                  </a:lnTo>
                  <a:lnTo>
                    <a:pt x="1739" y="1437"/>
                  </a:lnTo>
                  <a:lnTo>
                    <a:pt x="1692" y="1458"/>
                  </a:lnTo>
                  <a:lnTo>
                    <a:pt x="1574" y="1561"/>
                  </a:lnTo>
                  <a:lnTo>
                    <a:pt x="1361" y="1534"/>
                  </a:lnTo>
                  <a:lnTo>
                    <a:pt x="1183" y="1630"/>
                  </a:lnTo>
                  <a:lnTo>
                    <a:pt x="1124" y="1637"/>
                  </a:lnTo>
                  <a:lnTo>
                    <a:pt x="1100" y="1644"/>
                  </a:lnTo>
                  <a:lnTo>
                    <a:pt x="1006" y="1692"/>
                  </a:lnTo>
                  <a:lnTo>
                    <a:pt x="828" y="1810"/>
                  </a:lnTo>
                  <a:lnTo>
                    <a:pt x="757" y="1865"/>
                  </a:lnTo>
                  <a:lnTo>
                    <a:pt x="545" y="1630"/>
                  </a:lnTo>
                  <a:lnTo>
                    <a:pt x="485" y="1589"/>
                  </a:lnTo>
                  <a:lnTo>
                    <a:pt x="438" y="1547"/>
                  </a:lnTo>
                  <a:lnTo>
                    <a:pt x="415" y="1499"/>
                  </a:lnTo>
                  <a:lnTo>
                    <a:pt x="403" y="1396"/>
                  </a:lnTo>
                  <a:lnTo>
                    <a:pt x="332" y="1313"/>
                  </a:lnTo>
                  <a:lnTo>
                    <a:pt x="107" y="1223"/>
                  </a:lnTo>
                  <a:lnTo>
                    <a:pt x="36" y="1147"/>
                  </a:lnTo>
                  <a:lnTo>
                    <a:pt x="24" y="1099"/>
                  </a:lnTo>
                  <a:lnTo>
                    <a:pt x="36" y="953"/>
                  </a:lnTo>
                  <a:lnTo>
                    <a:pt x="1" y="760"/>
                  </a:lnTo>
                  <a:close/>
                </a:path>
              </a:pathLst>
            </a:custGeom>
            <a:solidFill>
              <a:schemeClr val="accent2"/>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4"/>
            <p:cNvSpPr/>
            <p:nvPr/>
          </p:nvSpPr>
          <p:spPr>
            <a:xfrm flipH="1">
              <a:off x="4710938" y="2315939"/>
              <a:ext cx="679028" cy="229810"/>
            </a:xfrm>
            <a:custGeom>
              <a:avLst/>
              <a:gdLst/>
              <a:ahLst/>
              <a:cxnLst/>
              <a:rect l="l" t="t" r="r" b="b"/>
              <a:pathLst>
                <a:path w="11154" h="2411" extrusionOk="0">
                  <a:moveTo>
                    <a:pt x="48" y="2196"/>
                  </a:moveTo>
                  <a:lnTo>
                    <a:pt x="166" y="2114"/>
                  </a:lnTo>
                  <a:lnTo>
                    <a:pt x="450" y="1899"/>
                  </a:lnTo>
                  <a:lnTo>
                    <a:pt x="745" y="1685"/>
                  </a:lnTo>
                  <a:lnTo>
                    <a:pt x="1029" y="1471"/>
                  </a:lnTo>
                  <a:lnTo>
                    <a:pt x="1325" y="1257"/>
                  </a:lnTo>
                  <a:lnTo>
                    <a:pt x="1609" y="1043"/>
                  </a:lnTo>
                  <a:lnTo>
                    <a:pt x="1905" y="829"/>
                  </a:lnTo>
                  <a:lnTo>
                    <a:pt x="2188" y="615"/>
                  </a:lnTo>
                  <a:lnTo>
                    <a:pt x="2484" y="401"/>
                  </a:lnTo>
                  <a:lnTo>
                    <a:pt x="2543" y="352"/>
                  </a:lnTo>
                  <a:lnTo>
                    <a:pt x="2673" y="290"/>
                  </a:lnTo>
                  <a:lnTo>
                    <a:pt x="2780" y="270"/>
                  </a:lnTo>
                  <a:lnTo>
                    <a:pt x="2922" y="276"/>
                  </a:lnTo>
                  <a:lnTo>
                    <a:pt x="3064" y="297"/>
                  </a:lnTo>
                  <a:lnTo>
                    <a:pt x="3276" y="366"/>
                  </a:lnTo>
                  <a:lnTo>
                    <a:pt x="3395" y="366"/>
                  </a:lnTo>
                  <a:lnTo>
                    <a:pt x="3797" y="256"/>
                  </a:lnTo>
                  <a:lnTo>
                    <a:pt x="3844" y="242"/>
                  </a:lnTo>
                  <a:lnTo>
                    <a:pt x="3856" y="235"/>
                  </a:lnTo>
                  <a:lnTo>
                    <a:pt x="3880" y="214"/>
                  </a:lnTo>
                  <a:lnTo>
                    <a:pt x="3903" y="207"/>
                  </a:lnTo>
                  <a:lnTo>
                    <a:pt x="3939" y="207"/>
                  </a:lnTo>
                  <a:lnTo>
                    <a:pt x="4022" y="214"/>
                  </a:lnTo>
                  <a:lnTo>
                    <a:pt x="4069" y="214"/>
                  </a:lnTo>
                  <a:lnTo>
                    <a:pt x="4128" y="207"/>
                  </a:lnTo>
                  <a:lnTo>
                    <a:pt x="4163" y="194"/>
                  </a:lnTo>
                  <a:lnTo>
                    <a:pt x="4365" y="49"/>
                  </a:lnTo>
                  <a:lnTo>
                    <a:pt x="4388" y="35"/>
                  </a:lnTo>
                  <a:lnTo>
                    <a:pt x="4447" y="42"/>
                  </a:lnTo>
                  <a:lnTo>
                    <a:pt x="4554" y="62"/>
                  </a:lnTo>
                  <a:lnTo>
                    <a:pt x="4613" y="62"/>
                  </a:lnTo>
                  <a:lnTo>
                    <a:pt x="4743" y="42"/>
                  </a:lnTo>
                  <a:lnTo>
                    <a:pt x="4778" y="35"/>
                  </a:lnTo>
                  <a:lnTo>
                    <a:pt x="4838" y="7"/>
                  </a:lnTo>
                  <a:lnTo>
                    <a:pt x="4861" y="0"/>
                  </a:lnTo>
                  <a:lnTo>
                    <a:pt x="4980" y="0"/>
                  </a:lnTo>
                  <a:lnTo>
                    <a:pt x="5204" y="35"/>
                  </a:lnTo>
                  <a:lnTo>
                    <a:pt x="5370" y="42"/>
                  </a:lnTo>
                  <a:lnTo>
                    <a:pt x="5524" y="69"/>
                  </a:lnTo>
                  <a:lnTo>
                    <a:pt x="5595" y="69"/>
                  </a:lnTo>
                  <a:lnTo>
                    <a:pt x="5630" y="83"/>
                  </a:lnTo>
                  <a:lnTo>
                    <a:pt x="5642" y="104"/>
                  </a:lnTo>
                  <a:lnTo>
                    <a:pt x="5689" y="138"/>
                  </a:lnTo>
                  <a:lnTo>
                    <a:pt x="5855" y="207"/>
                  </a:lnTo>
                  <a:lnTo>
                    <a:pt x="6044" y="249"/>
                  </a:lnTo>
                  <a:lnTo>
                    <a:pt x="6245" y="263"/>
                  </a:lnTo>
                  <a:lnTo>
                    <a:pt x="6517" y="242"/>
                  </a:lnTo>
                  <a:lnTo>
                    <a:pt x="6552" y="256"/>
                  </a:lnTo>
                  <a:lnTo>
                    <a:pt x="6588" y="276"/>
                  </a:lnTo>
                  <a:lnTo>
                    <a:pt x="6635" y="297"/>
                  </a:lnTo>
                  <a:lnTo>
                    <a:pt x="6694" y="311"/>
                  </a:lnTo>
                  <a:lnTo>
                    <a:pt x="6742" y="304"/>
                  </a:lnTo>
                  <a:lnTo>
                    <a:pt x="6765" y="290"/>
                  </a:lnTo>
                  <a:lnTo>
                    <a:pt x="6813" y="276"/>
                  </a:lnTo>
                  <a:lnTo>
                    <a:pt x="7002" y="276"/>
                  </a:lnTo>
                  <a:lnTo>
                    <a:pt x="7049" y="263"/>
                  </a:lnTo>
                  <a:lnTo>
                    <a:pt x="7073" y="235"/>
                  </a:lnTo>
                  <a:lnTo>
                    <a:pt x="7073" y="207"/>
                  </a:lnTo>
                  <a:lnTo>
                    <a:pt x="7085" y="187"/>
                  </a:lnTo>
                  <a:lnTo>
                    <a:pt x="7120" y="166"/>
                  </a:lnTo>
                  <a:lnTo>
                    <a:pt x="7167" y="166"/>
                  </a:lnTo>
                  <a:lnTo>
                    <a:pt x="7333" y="180"/>
                  </a:lnTo>
                  <a:lnTo>
                    <a:pt x="7392" y="180"/>
                  </a:lnTo>
                  <a:lnTo>
                    <a:pt x="7522" y="159"/>
                  </a:lnTo>
                  <a:lnTo>
                    <a:pt x="7581" y="159"/>
                  </a:lnTo>
                  <a:lnTo>
                    <a:pt x="7641" y="166"/>
                  </a:lnTo>
                  <a:lnTo>
                    <a:pt x="7735" y="194"/>
                  </a:lnTo>
                  <a:lnTo>
                    <a:pt x="7782" y="200"/>
                  </a:lnTo>
                  <a:lnTo>
                    <a:pt x="7865" y="159"/>
                  </a:lnTo>
                  <a:lnTo>
                    <a:pt x="7948" y="145"/>
                  </a:lnTo>
                  <a:lnTo>
                    <a:pt x="8019" y="159"/>
                  </a:lnTo>
                  <a:lnTo>
                    <a:pt x="8019" y="166"/>
                  </a:lnTo>
                  <a:lnTo>
                    <a:pt x="8019" y="166"/>
                  </a:lnTo>
                  <a:lnTo>
                    <a:pt x="8090" y="166"/>
                  </a:lnTo>
                  <a:lnTo>
                    <a:pt x="8102" y="159"/>
                  </a:lnTo>
                  <a:lnTo>
                    <a:pt x="8102" y="152"/>
                  </a:lnTo>
                  <a:lnTo>
                    <a:pt x="8114" y="145"/>
                  </a:lnTo>
                  <a:lnTo>
                    <a:pt x="8125" y="131"/>
                  </a:lnTo>
                  <a:lnTo>
                    <a:pt x="8161" y="138"/>
                  </a:lnTo>
                  <a:lnTo>
                    <a:pt x="8220" y="152"/>
                  </a:lnTo>
                  <a:lnTo>
                    <a:pt x="8244" y="159"/>
                  </a:lnTo>
                  <a:lnTo>
                    <a:pt x="8267" y="159"/>
                  </a:lnTo>
                  <a:lnTo>
                    <a:pt x="8315" y="138"/>
                  </a:lnTo>
                  <a:lnTo>
                    <a:pt x="8338" y="125"/>
                  </a:lnTo>
                  <a:lnTo>
                    <a:pt x="8362" y="111"/>
                  </a:lnTo>
                  <a:lnTo>
                    <a:pt x="8492" y="104"/>
                  </a:lnTo>
                  <a:lnTo>
                    <a:pt x="8551" y="111"/>
                  </a:lnTo>
                  <a:lnTo>
                    <a:pt x="8575" y="125"/>
                  </a:lnTo>
                  <a:lnTo>
                    <a:pt x="8551" y="166"/>
                  </a:lnTo>
                  <a:lnTo>
                    <a:pt x="8669" y="145"/>
                  </a:lnTo>
                  <a:lnTo>
                    <a:pt x="8752" y="152"/>
                  </a:lnTo>
                  <a:lnTo>
                    <a:pt x="8847" y="159"/>
                  </a:lnTo>
                  <a:lnTo>
                    <a:pt x="8953" y="159"/>
                  </a:lnTo>
                  <a:lnTo>
                    <a:pt x="8942" y="200"/>
                  </a:lnTo>
                  <a:lnTo>
                    <a:pt x="8965" y="207"/>
                  </a:lnTo>
                  <a:lnTo>
                    <a:pt x="9012" y="207"/>
                  </a:lnTo>
                  <a:lnTo>
                    <a:pt x="9048" y="207"/>
                  </a:lnTo>
                  <a:lnTo>
                    <a:pt x="9095" y="221"/>
                  </a:lnTo>
                  <a:lnTo>
                    <a:pt x="9143" y="242"/>
                  </a:lnTo>
                  <a:lnTo>
                    <a:pt x="9178" y="256"/>
                  </a:lnTo>
                  <a:lnTo>
                    <a:pt x="9237" y="263"/>
                  </a:lnTo>
                  <a:lnTo>
                    <a:pt x="9367" y="256"/>
                  </a:lnTo>
                  <a:lnTo>
                    <a:pt x="9675" y="214"/>
                  </a:lnTo>
                  <a:lnTo>
                    <a:pt x="9687" y="221"/>
                  </a:lnTo>
                  <a:lnTo>
                    <a:pt x="9710" y="276"/>
                  </a:lnTo>
                  <a:lnTo>
                    <a:pt x="9758" y="325"/>
                  </a:lnTo>
                  <a:lnTo>
                    <a:pt x="9899" y="539"/>
                  </a:lnTo>
                  <a:lnTo>
                    <a:pt x="9970" y="622"/>
                  </a:lnTo>
                  <a:lnTo>
                    <a:pt x="10018" y="718"/>
                  </a:lnTo>
                  <a:lnTo>
                    <a:pt x="10089" y="774"/>
                  </a:lnTo>
                  <a:lnTo>
                    <a:pt x="10183" y="794"/>
                  </a:lnTo>
                  <a:lnTo>
                    <a:pt x="10207" y="836"/>
                  </a:lnTo>
                  <a:lnTo>
                    <a:pt x="10302" y="1264"/>
                  </a:lnTo>
                  <a:lnTo>
                    <a:pt x="10337" y="1340"/>
                  </a:lnTo>
                  <a:lnTo>
                    <a:pt x="10373" y="1375"/>
                  </a:lnTo>
                  <a:lnTo>
                    <a:pt x="10420" y="1409"/>
                  </a:lnTo>
                  <a:lnTo>
                    <a:pt x="10479" y="1423"/>
                  </a:lnTo>
                  <a:lnTo>
                    <a:pt x="10538" y="1423"/>
                  </a:lnTo>
                  <a:lnTo>
                    <a:pt x="10585" y="1437"/>
                  </a:lnTo>
                  <a:lnTo>
                    <a:pt x="10621" y="1451"/>
                  </a:lnTo>
                  <a:lnTo>
                    <a:pt x="10645" y="1478"/>
                  </a:lnTo>
                  <a:lnTo>
                    <a:pt x="10692" y="1506"/>
                  </a:lnTo>
                  <a:lnTo>
                    <a:pt x="10716" y="1513"/>
                  </a:lnTo>
                  <a:lnTo>
                    <a:pt x="10751" y="1513"/>
                  </a:lnTo>
                  <a:lnTo>
                    <a:pt x="10775" y="1499"/>
                  </a:lnTo>
                  <a:lnTo>
                    <a:pt x="10787" y="1492"/>
                  </a:lnTo>
                  <a:lnTo>
                    <a:pt x="10810" y="1485"/>
                  </a:lnTo>
                  <a:lnTo>
                    <a:pt x="10834" y="1492"/>
                  </a:lnTo>
                  <a:lnTo>
                    <a:pt x="10857" y="1499"/>
                  </a:lnTo>
                  <a:lnTo>
                    <a:pt x="10893" y="1526"/>
                  </a:lnTo>
                  <a:lnTo>
                    <a:pt x="10917" y="1547"/>
                  </a:lnTo>
                  <a:lnTo>
                    <a:pt x="10917" y="1575"/>
                  </a:lnTo>
                  <a:lnTo>
                    <a:pt x="10952" y="1630"/>
                  </a:lnTo>
                  <a:lnTo>
                    <a:pt x="11047" y="1685"/>
                  </a:lnTo>
                  <a:lnTo>
                    <a:pt x="11141" y="1775"/>
                  </a:lnTo>
                  <a:lnTo>
                    <a:pt x="11153" y="1803"/>
                  </a:lnTo>
                  <a:lnTo>
                    <a:pt x="11153" y="1823"/>
                  </a:lnTo>
                  <a:lnTo>
                    <a:pt x="11141" y="1879"/>
                  </a:lnTo>
                  <a:lnTo>
                    <a:pt x="11059" y="1969"/>
                  </a:lnTo>
                  <a:lnTo>
                    <a:pt x="10905" y="2051"/>
                  </a:lnTo>
                  <a:lnTo>
                    <a:pt x="10810" y="2162"/>
                  </a:lnTo>
                  <a:lnTo>
                    <a:pt x="10751" y="2190"/>
                  </a:lnTo>
                  <a:lnTo>
                    <a:pt x="10692" y="2210"/>
                  </a:lnTo>
                  <a:lnTo>
                    <a:pt x="10538" y="2259"/>
                  </a:lnTo>
                  <a:lnTo>
                    <a:pt x="10420" y="2307"/>
                  </a:lnTo>
                  <a:lnTo>
                    <a:pt x="10313" y="2314"/>
                  </a:lnTo>
                  <a:lnTo>
                    <a:pt x="10254" y="2321"/>
                  </a:lnTo>
                  <a:lnTo>
                    <a:pt x="10041" y="2224"/>
                  </a:lnTo>
                  <a:lnTo>
                    <a:pt x="9829" y="2196"/>
                  </a:lnTo>
                  <a:lnTo>
                    <a:pt x="9616" y="2134"/>
                  </a:lnTo>
                  <a:lnTo>
                    <a:pt x="9533" y="2127"/>
                  </a:lnTo>
                  <a:lnTo>
                    <a:pt x="9462" y="2127"/>
                  </a:lnTo>
                  <a:lnTo>
                    <a:pt x="9391" y="2134"/>
                  </a:lnTo>
                  <a:lnTo>
                    <a:pt x="9273" y="2127"/>
                  </a:lnTo>
                  <a:lnTo>
                    <a:pt x="8859" y="2038"/>
                  </a:lnTo>
                  <a:lnTo>
                    <a:pt x="8752" y="2024"/>
                  </a:lnTo>
                  <a:lnTo>
                    <a:pt x="8468" y="2024"/>
                  </a:lnTo>
                  <a:lnTo>
                    <a:pt x="8386" y="2003"/>
                  </a:lnTo>
                  <a:lnTo>
                    <a:pt x="8327" y="2003"/>
                  </a:lnTo>
                  <a:lnTo>
                    <a:pt x="8291" y="2010"/>
                  </a:lnTo>
                  <a:lnTo>
                    <a:pt x="8185" y="2038"/>
                  </a:lnTo>
                  <a:lnTo>
                    <a:pt x="8125" y="2044"/>
                  </a:lnTo>
                  <a:lnTo>
                    <a:pt x="8007" y="2031"/>
                  </a:lnTo>
                  <a:lnTo>
                    <a:pt x="7948" y="2024"/>
                  </a:lnTo>
                  <a:lnTo>
                    <a:pt x="7865" y="2031"/>
                  </a:lnTo>
                  <a:lnTo>
                    <a:pt x="7759" y="2024"/>
                  </a:lnTo>
                  <a:lnTo>
                    <a:pt x="7617" y="1996"/>
                  </a:lnTo>
                  <a:lnTo>
                    <a:pt x="7558" y="1982"/>
                  </a:lnTo>
                  <a:lnTo>
                    <a:pt x="7499" y="1969"/>
                  </a:lnTo>
                  <a:lnTo>
                    <a:pt x="7428" y="1962"/>
                  </a:lnTo>
                  <a:lnTo>
                    <a:pt x="7309" y="1962"/>
                  </a:lnTo>
                  <a:lnTo>
                    <a:pt x="7167" y="1927"/>
                  </a:lnTo>
                  <a:lnTo>
                    <a:pt x="7073" y="1893"/>
                  </a:lnTo>
                  <a:lnTo>
                    <a:pt x="7037" y="1886"/>
                  </a:lnTo>
                  <a:lnTo>
                    <a:pt x="6990" y="1893"/>
                  </a:lnTo>
                  <a:lnTo>
                    <a:pt x="6931" y="1886"/>
                  </a:lnTo>
                  <a:lnTo>
                    <a:pt x="6860" y="1886"/>
                  </a:lnTo>
                  <a:lnTo>
                    <a:pt x="6789" y="1858"/>
                  </a:lnTo>
                  <a:lnTo>
                    <a:pt x="6659" y="1872"/>
                  </a:lnTo>
                  <a:lnTo>
                    <a:pt x="6541" y="1899"/>
                  </a:lnTo>
                  <a:lnTo>
                    <a:pt x="6458" y="1906"/>
                  </a:lnTo>
                  <a:lnTo>
                    <a:pt x="6245" y="1899"/>
                  </a:lnTo>
                  <a:lnTo>
                    <a:pt x="6115" y="1913"/>
                  </a:lnTo>
                  <a:lnTo>
                    <a:pt x="5843" y="1975"/>
                  </a:lnTo>
                  <a:lnTo>
                    <a:pt x="5476" y="1989"/>
                  </a:lnTo>
                  <a:lnTo>
                    <a:pt x="5441" y="1989"/>
                  </a:lnTo>
                  <a:lnTo>
                    <a:pt x="5346" y="1969"/>
                  </a:lnTo>
                  <a:lnTo>
                    <a:pt x="5275" y="1955"/>
                  </a:lnTo>
                  <a:lnTo>
                    <a:pt x="5192" y="1948"/>
                  </a:lnTo>
                  <a:lnTo>
                    <a:pt x="5121" y="1955"/>
                  </a:lnTo>
                  <a:lnTo>
                    <a:pt x="4980" y="1996"/>
                  </a:lnTo>
                  <a:lnTo>
                    <a:pt x="4956" y="2003"/>
                  </a:lnTo>
                  <a:lnTo>
                    <a:pt x="4743" y="2003"/>
                  </a:lnTo>
                  <a:lnTo>
                    <a:pt x="4447" y="1975"/>
                  </a:lnTo>
                  <a:lnTo>
                    <a:pt x="4246" y="1962"/>
                  </a:lnTo>
                  <a:lnTo>
                    <a:pt x="4104" y="1969"/>
                  </a:lnTo>
                  <a:lnTo>
                    <a:pt x="4022" y="1955"/>
                  </a:lnTo>
                  <a:lnTo>
                    <a:pt x="3868" y="1906"/>
                  </a:lnTo>
                  <a:lnTo>
                    <a:pt x="3608" y="1851"/>
                  </a:lnTo>
                  <a:lnTo>
                    <a:pt x="3501" y="1844"/>
                  </a:lnTo>
                  <a:lnTo>
                    <a:pt x="3430" y="1851"/>
                  </a:lnTo>
                  <a:lnTo>
                    <a:pt x="3312" y="1872"/>
                  </a:lnTo>
                  <a:lnTo>
                    <a:pt x="3253" y="1872"/>
                  </a:lnTo>
                  <a:lnTo>
                    <a:pt x="3146" y="1872"/>
                  </a:lnTo>
                  <a:lnTo>
                    <a:pt x="3040" y="1865"/>
                  </a:lnTo>
                  <a:lnTo>
                    <a:pt x="2910" y="1865"/>
                  </a:lnTo>
                  <a:lnTo>
                    <a:pt x="2803" y="1872"/>
                  </a:lnTo>
                  <a:lnTo>
                    <a:pt x="2756" y="1879"/>
                  </a:lnTo>
                  <a:lnTo>
                    <a:pt x="2626" y="1913"/>
                  </a:lnTo>
                  <a:lnTo>
                    <a:pt x="2590" y="1927"/>
                  </a:lnTo>
                  <a:lnTo>
                    <a:pt x="2555" y="1969"/>
                  </a:lnTo>
                  <a:lnTo>
                    <a:pt x="2520" y="1982"/>
                  </a:lnTo>
                  <a:lnTo>
                    <a:pt x="2401" y="2024"/>
                  </a:lnTo>
                  <a:lnTo>
                    <a:pt x="2378" y="2038"/>
                  </a:lnTo>
                  <a:lnTo>
                    <a:pt x="2354" y="2058"/>
                  </a:lnTo>
                  <a:lnTo>
                    <a:pt x="2342" y="2086"/>
                  </a:lnTo>
                  <a:lnTo>
                    <a:pt x="2330" y="2114"/>
                  </a:lnTo>
                  <a:lnTo>
                    <a:pt x="2271" y="2134"/>
                  </a:lnTo>
                  <a:lnTo>
                    <a:pt x="2023" y="2190"/>
                  </a:lnTo>
                  <a:lnTo>
                    <a:pt x="1940" y="2217"/>
                  </a:lnTo>
                  <a:lnTo>
                    <a:pt x="1857" y="2259"/>
                  </a:lnTo>
                  <a:lnTo>
                    <a:pt x="1822" y="2279"/>
                  </a:lnTo>
                  <a:lnTo>
                    <a:pt x="1810" y="2300"/>
                  </a:lnTo>
                  <a:lnTo>
                    <a:pt x="1810" y="2335"/>
                  </a:lnTo>
                  <a:lnTo>
                    <a:pt x="1751" y="2383"/>
                  </a:lnTo>
                  <a:lnTo>
                    <a:pt x="1621" y="2411"/>
                  </a:lnTo>
                  <a:lnTo>
                    <a:pt x="1585" y="2390"/>
                  </a:lnTo>
                  <a:lnTo>
                    <a:pt x="1479" y="2348"/>
                  </a:lnTo>
                  <a:lnTo>
                    <a:pt x="1349" y="2335"/>
                  </a:lnTo>
                  <a:lnTo>
                    <a:pt x="544" y="2348"/>
                  </a:lnTo>
                  <a:lnTo>
                    <a:pt x="391" y="2335"/>
                  </a:lnTo>
                  <a:lnTo>
                    <a:pt x="0" y="2196"/>
                  </a:lnTo>
                  <a:lnTo>
                    <a:pt x="48" y="2196"/>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4"/>
            <p:cNvSpPr/>
            <p:nvPr/>
          </p:nvSpPr>
          <p:spPr>
            <a:xfrm flipH="1">
              <a:off x="3599955" y="1936098"/>
              <a:ext cx="753176" cy="736709"/>
            </a:xfrm>
            <a:custGeom>
              <a:avLst/>
              <a:gdLst/>
              <a:ahLst/>
              <a:cxnLst/>
              <a:rect l="l" t="t" r="r" b="b"/>
              <a:pathLst>
                <a:path w="12372" h="7729" extrusionOk="0">
                  <a:moveTo>
                    <a:pt x="12" y="4075"/>
                  </a:moveTo>
                  <a:lnTo>
                    <a:pt x="47" y="4040"/>
                  </a:lnTo>
                  <a:lnTo>
                    <a:pt x="95" y="4006"/>
                  </a:lnTo>
                  <a:lnTo>
                    <a:pt x="130" y="3971"/>
                  </a:lnTo>
                  <a:lnTo>
                    <a:pt x="154" y="3930"/>
                  </a:lnTo>
                  <a:lnTo>
                    <a:pt x="189" y="3640"/>
                  </a:lnTo>
                  <a:lnTo>
                    <a:pt x="166" y="3543"/>
                  </a:lnTo>
                  <a:lnTo>
                    <a:pt x="166" y="3536"/>
                  </a:lnTo>
                  <a:lnTo>
                    <a:pt x="1396" y="4220"/>
                  </a:lnTo>
                  <a:lnTo>
                    <a:pt x="1467" y="4213"/>
                  </a:lnTo>
                  <a:lnTo>
                    <a:pt x="1573" y="4220"/>
                  </a:lnTo>
                  <a:lnTo>
                    <a:pt x="1644" y="4213"/>
                  </a:lnTo>
                  <a:lnTo>
                    <a:pt x="1739" y="4185"/>
                  </a:lnTo>
                  <a:lnTo>
                    <a:pt x="1786" y="4158"/>
                  </a:lnTo>
                  <a:lnTo>
                    <a:pt x="1798" y="4103"/>
                  </a:lnTo>
                  <a:lnTo>
                    <a:pt x="1810" y="4054"/>
                  </a:lnTo>
                  <a:lnTo>
                    <a:pt x="1857" y="3992"/>
                  </a:lnTo>
                  <a:lnTo>
                    <a:pt x="1881" y="3923"/>
                  </a:lnTo>
                  <a:lnTo>
                    <a:pt x="1952" y="3833"/>
                  </a:lnTo>
                  <a:lnTo>
                    <a:pt x="1975" y="3764"/>
                  </a:lnTo>
                  <a:lnTo>
                    <a:pt x="1975" y="3709"/>
                  </a:lnTo>
                  <a:lnTo>
                    <a:pt x="1940" y="3633"/>
                  </a:lnTo>
                  <a:lnTo>
                    <a:pt x="1940" y="3543"/>
                  </a:lnTo>
                  <a:lnTo>
                    <a:pt x="1952" y="3488"/>
                  </a:lnTo>
                  <a:lnTo>
                    <a:pt x="1940" y="3440"/>
                  </a:lnTo>
                  <a:lnTo>
                    <a:pt x="1916" y="3405"/>
                  </a:lnTo>
                  <a:lnTo>
                    <a:pt x="1833" y="3357"/>
                  </a:lnTo>
                  <a:lnTo>
                    <a:pt x="1798" y="3329"/>
                  </a:lnTo>
                  <a:lnTo>
                    <a:pt x="1774" y="3295"/>
                  </a:lnTo>
                  <a:lnTo>
                    <a:pt x="1751" y="3239"/>
                  </a:lnTo>
                  <a:lnTo>
                    <a:pt x="1821" y="3115"/>
                  </a:lnTo>
                  <a:lnTo>
                    <a:pt x="1975" y="3184"/>
                  </a:lnTo>
                  <a:lnTo>
                    <a:pt x="2023" y="3225"/>
                  </a:lnTo>
                  <a:lnTo>
                    <a:pt x="2082" y="3322"/>
                  </a:lnTo>
                  <a:lnTo>
                    <a:pt x="2129" y="3357"/>
                  </a:lnTo>
                  <a:lnTo>
                    <a:pt x="2224" y="3398"/>
                  </a:lnTo>
                  <a:lnTo>
                    <a:pt x="2295" y="3405"/>
                  </a:lnTo>
                  <a:lnTo>
                    <a:pt x="2366" y="3398"/>
                  </a:lnTo>
                  <a:lnTo>
                    <a:pt x="2448" y="3350"/>
                  </a:lnTo>
                  <a:lnTo>
                    <a:pt x="2578" y="3260"/>
                  </a:lnTo>
                  <a:lnTo>
                    <a:pt x="2649" y="3163"/>
                  </a:lnTo>
                  <a:lnTo>
                    <a:pt x="2673" y="3101"/>
                  </a:lnTo>
                  <a:lnTo>
                    <a:pt x="2673" y="3032"/>
                  </a:lnTo>
                  <a:lnTo>
                    <a:pt x="2614" y="2846"/>
                  </a:lnTo>
                  <a:lnTo>
                    <a:pt x="2567" y="2790"/>
                  </a:lnTo>
                  <a:lnTo>
                    <a:pt x="2484" y="2756"/>
                  </a:lnTo>
                  <a:lnTo>
                    <a:pt x="2401" y="2721"/>
                  </a:lnTo>
                  <a:lnTo>
                    <a:pt x="2330" y="2687"/>
                  </a:lnTo>
                  <a:lnTo>
                    <a:pt x="2271" y="2625"/>
                  </a:lnTo>
                  <a:lnTo>
                    <a:pt x="2271" y="2583"/>
                  </a:lnTo>
                  <a:lnTo>
                    <a:pt x="2283" y="2556"/>
                  </a:lnTo>
                  <a:lnTo>
                    <a:pt x="2330" y="2535"/>
                  </a:lnTo>
                  <a:lnTo>
                    <a:pt x="2377" y="2521"/>
                  </a:lnTo>
                  <a:lnTo>
                    <a:pt x="2425" y="2473"/>
                  </a:lnTo>
                  <a:lnTo>
                    <a:pt x="2460" y="2411"/>
                  </a:lnTo>
                  <a:lnTo>
                    <a:pt x="2496" y="2183"/>
                  </a:lnTo>
                  <a:lnTo>
                    <a:pt x="2543" y="2120"/>
                  </a:lnTo>
                  <a:lnTo>
                    <a:pt x="2578" y="2093"/>
                  </a:lnTo>
                  <a:lnTo>
                    <a:pt x="2649" y="2038"/>
                  </a:lnTo>
                  <a:lnTo>
                    <a:pt x="2720" y="1962"/>
                  </a:lnTo>
                  <a:lnTo>
                    <a:pt x="3619" y="1533"/>
                  </a:lnTo>
                  <a:lnTo>
                    <a:pt x="3690" y="1547"/>
                  </a:lnTo>
                  <a:lnTo>
                    <a:pt x="3749" y="1575"/>
                  </a:lnTo>
                  <a:lnTo>
                    <a:pt x="3820" y="1616"/>
                  </a:lnTo>
                  <a:lnTo>
                    <a:pt x="3915" y="1706"/>
                  </a:lnTo>
                  <a:lnTo>
                    <a:pt x="4033" y="1796"/>
                  </a:lnTo>
                  <a:lnTo>
                    <a:pt x="4246" y="1789"/>
                  </a:lnTo>
                  <a:lnTo>
                    <a:pt x="4317" y="1796"/>
                  </a:lnTo>
                  <a:lnTo>
                    <a:pt x="4376" y="1803"/>
                  </a:lnTo>
                  <a:lnTo>
                    <a:pt x="4435" y="1817"/>
                  </a:lnTo>
                  <a:lnTo>
                    <a:pt x="4483" y="1830"/>
                  </a:lnTo>
                  <a:lnTo>
                    <a:pt x="4530" y="1824"/>
                  </a:lnTo>
                  <a:lnTo>
                    <a:pt x="4601" y="1810"/>
                  </a:lnTo>
                  <a:lnTo>
                    <a:pt x="4684" y="1810"/>
                  </a:lnTo>
                  <a:lnTo>
                    <a:pt x="4967" y="1824"/>
                  </a:lnTo>
                  <a:lnTo>
                    <a:pt x="5074" y="1844"/>
                  </a:lnTo>
                  <a:lnTo>
                    <a:pt x="5121" y="1858"/>
                  </a:lnTo>
                  <a:lnTo>
                    <a:pt x="5204" y="1927"/>
                  </a:lnTo>
                  <a:lnTo>
                    <a:pt x="5251" y="1969"/>
                  </a:lnTo>
                  <a:lnTo>
                    <a:pt x="5488" y="2114"/>
                  </a:lnTo>
                  <a:lnTo>
                    <a:pt x="5630" y="2224"/>
                  </a:lnTo>
                  <a:lnTo>
                    <a:pt x="5736" y="2279"/>
                  </a:lnTo>
                  <a:lnTo>
                    <a:pt x="5937" y="2355"/>
                  </a:lnTo>
                  <a:lnTo>
                    <a:pt x="5996" y="2397"/>
                  </a:lnTo>
                  <a:lnTo>
                    <a:pt x="6126" y="2549"/>
                  </a:lnTo>
                  <a:lnTo>
                    <a:pt x="6221" y="2583"/>
                  </a:lnTo>
                  <a:lnTo>
                    <a:pt x="6292" y="2625"/>
                  </a:lnTo>
                  <a:lnTo>
                    <a:pt x="6339" y="2659"/>
                  </a:lnTo>
                  <a:lnTo>
                    <a:pt x="6410" y="2846"/>
                  </a:lnTo>
                  <a:lnTo>
                    <a:pt x="6505" y="2929"/>
                  </a:lnTo>
                  <a:lnTo>
                    <a:pt x="6576" y="2956"/>
                  </a:lnTo>
                  <a:lnTo>
                    <a:pt x="6718" y="2991"/>
                  </a:lnTo>
                  <a:lnTo>
                    <a:pt x="6943" y="3018"/>
                  </a:lnTo>
                  <a:lnTo>
                    <a:pt x="7073" y="3039"/>
                  </a:lnTo>
                  <a:lnTo>
                    <a:pt x="7191" y="3087"/>
                  </a:lnTo>
                  <a:lnTo>
                    <a:pt x="7463" y="3308"/>
                  </a:lnTo>
                  <a:lnTo>
                    <a:pt x="7475" y="3350"/>
                  </a:lnTo>
                  <a:lnTo>
                    <a:pt x="7475" y="3371"/>
                  </a:lnTo>
                  <a:lnTo>
                    <a:pt x="7522" y="3384"/>
                  </a:lnTo>
                  <a:lnTo>
                    <a:pt x="7569" y="3391"/>
                  </a:lnTo>
                  <a:lnTo>
                    <a:pt x="7936" y="3384"/>
                  </a:lnTo>
                  <a:lnTo>
                    <a:pt x="8196" y="3377"/>
                  </a:lnTo>
                  <a:lnTo>
                    <a:pt x="9627" y="3357"/>
                  </a:lnTo>
                  <a:lnTo>
                    <a:pt x="9734" y="3163"/>
                  </a:lnTo>
                  <a:lnTo>
                    <a:pt x="9970" y="2859"/>
                  </a:lnTo>
                  <a:lnTo>
                    <a:pt x="10006" y="2763"/>
                  </a:lnTo>
                  <a:lnTo>
                    <a:pt x="10006" y="2542"/>
                  </a:lnTo>
                  <a:lnTo>
                    <a:pt x="9864" y="2245"/>
                  </a:lnTo>
                  <a:lnTo>
                    <a:pt x="9722" y="2114"/>
                  </a:lnTo>
                  <a:lnTo>
                    <a:pt x="9675" y="2010"/>
                  </a:lnTo>
                  <a:lnTo>
                    <a:pt x="9663" y="1948"/>
                  </a:lnTo>
                  <a:lnTo>
                    <a:pt x="9675" y="1741"/>
                  </a:lnTo>
                  <a:lnTo>
                    <a:pt x="9604" y="1665"/>
                  </a:lnTo>
                  <a:lnTo>
                    <a:pt x="9485" y="1561"/>
                  </a:lnTo>
                  <a:lnTo>
                    <a:pt x="9284" y="1326"/>
                  </a:lnTo>
                  <a:lnTo>
                    <a:pt x="9107" y="1174"/>
                  </a:lnTo>
                  <a:lnTo>
                    <a:pt x="8906" y="1036"/>
                  </a:lnTo>
                  <a:lnTo>
                    <a:pt x="8882" y="940"/>
                  </a:lnTo>
                  <a:lnTo>
                    <a:pt x="8894" y="843"/>
                  </a:lnTo>
                  <a:lnTo>
                    <a:pt x="8941" y="656"/>
                  </a:lnTo>
                  <a:lnTo>
                    <a:pt x="9012" y="601"/>
                  </a:lnTo>
                  <a:lnTo>
                    <a:pt x="9071" y="546"/>
                  </a:lnTo>
                  <a:lnTo>
                    <a:pt x="9131" y="511"/>
                  </a:lnTo>
                  <a:lnTo>
                    <a:pt x="9332" y="470"/>
                  </a:lnTo>
                  <a:lnTo>
                    <a:pt x="9391" y="442"/>
                  </a:lnTo>
                  <a:lnTo>
                    <a:pt x="9462" y="373"/>
                  </a:lnTo>
                  <a:lnTo>
                    <a:pt x="9556" y="297"/>
                  </a:lnTo>
                  <a:lnTo>
                    <a:pt x="9615" y="111"/>
                  </a:lnTo>
                  <a:lnTo>
                    <a:pt x="9651" y="69"/>
                  </a:lnTo>
                  <a:lnTo>
                    <a:pt x="9746" y="7"/>
                  </a:lnTo>
                  <a:lnTo>
                    <a:pt x="9769" y="0"/>
                  </a:lnTo>
                  <a:lnTo>
                    <a:pt x="9769" y="0"/>
                  </a:lnTo>
                  <a:lnTo>
                    <a:pt x="9793" y="14"/>
                  </a:lnTo>
                  <a:lnTo>
                    <a:pt x="9994" y="90"/>
                  </a:lnTo>
                  <a:lnTo>
                    <a:pt x="10159" y="194"/>
                  </a:lnTo>
                  <a:lnTo>
                    <a:pt x="10207" y="214"/>
                  </a:lnTo>
                  <a:lnTo>
                    <a:pt x="10467" y="270"/>
                  </a:lnTo>
                  <a:lnTo>
                    <a:pt x="10538" y="276"/>
                  </a:lnTo>
                  <a:lnTo>
                    <a:pt x="10538" y="290"/>
                  </a:lnTo>
                  <a:lnTo>
                    <a:pt x="10514" y="290"/>
                  </a:lnTo>
                  <a:lnTo>
                    <a:pt x="10514" y="304"/>
                  </a:lnTo>
                  <a:lnTo>
                    <a:pt x="10550" y="318"/>
                  </a:lnTo>
                  <a:lnTo>
                    <a:pt x="10562" y="339"/>
                  </a:lnTo>
                  <a:lnTo>
                    <a:pt x="10573" y="366"/>
                  </a:lnTo>
                  <a:lnTo>
                    <a:pt x="10573" y="394"/>
                  </a:lnTo>
                  <a:lnTo>
                    <a:pt x="10597" y="408"/>
                  </a:lnTo>
                  <a:lnTo>
                    <a:pt x="10644" y="428"/>
                  </a:lnTo>
                  <a:lnTo>
                    <a:pt x="11011" y="491"/>
                  </a:lnTo>
                  <a:lnTo>
                    <a:pt x="11106" y="491"/>
                  </a:lnTo>
                  <a:lnTo>
                    <a:pt x="11484" y="560"/>
                  </a:lnTo>
                  <a:lnTo>
                    <a:pt x="11531" y="608"/>
                  </a:lnTo>
                  <a:lnTo>
                    <a:pt x="11626" y="677"/>
                  </a:lnTo>
                  <a:lnTo>
                    <a:pt x="11685" y="732"/>
                  </a:lnTo>
                  <a:lnTo>
                    <a:pt x="11638" y="753"/>
                  </a:lnTo>
                  <a:lnTo>
                    <a:pt x="11638" y="739"/>
                  </a:lnTo>
                  <a:lnTo>
                    <a:pt x="11531" y="746"/>
                  </a:lnTo>
                  <a:lnTo>
                    <a:pt x="11389" y="788"/>
                  </a:lnTo>
                  <a:lnTo>
                    <a:pt x="11271" y="836"/>
                  </a:lnTo>
                  <a:lnTo>
                    <a:pt x="11200" y="877"/>
                  </a:lnTo>
                  <a:lnTo>
                    <a:pt x="11177" y="919"/>
                  </a:lnTo>
                  <a:lnTo>
                    <a:pt x="11153" y="960"/>
                  </a:lnTo>
                  <a:lnTo>
                    <a:pt x="11129" y="988"/>
                  </a:lnTo>
                  <a:lnTo>
                    <a:pt x="11082" y="1002"/>
                  </a:lnTo>
                  <a:lnTo>
                    <a:pt x="11035" y="1022"/>
                  </a:lnTo>
                  <a:lnTo>
                    <a:pt x="11011" y="1064"/>
                  </a:lnTo>
                  <a:lnTo>
                    <a:pt x="11011" y="1382"/>
                  </a:lnTo>
                  <a:lnTo>
                    <a:pt x="10987" y="1451"/>
                  </a:lnTo>
                  <a:lnTo>
                    <a:pt x="10940" y="1527"/>
                  </a:lnTo>
                  <a:lnTo>
                    <a:pt x="10928" y="1575"/>
                  </a:lnTo>
                  <a:lnTo>
                    <a:pt x="10975" y="1651"/>
                  </a:lnTo>
                  <a:lnTo>
                    <a:pt x="10975" y="1699"/>
                  </a:lnTo>
                  <a:lnTo>
                    <a:pt x="10952" y="1754"/>
                  </a:lnTo>
                  <a:lnTo>
                    <a:pt x="10940" y="1789"/>
                  </a:lnTo>
                  <a:lnTo>
                    <a:pt x="10916" y="1789"/>
                  </a:lnTo>
                  <a:lnTo>
                    <a:pt x="10928" y="1768"/>
                  </a:lnTo>
                  <a:lnTo>
                    <a:pt x="10928" y="1761"/>
                  </a:lnTo>
                  <a:lnTo>
                    <a:pt x="10928" y="1748"/>
                  </a:lnTo>
                  <a:lnTo>
                    <a:pt x="10916" y="1727"/>
                  </a:lnTo>
                  <a:lnTo>
                    <a:pt x="10869" y="1782"/>
                  </a:lnTo>
                  <a:lnTo>
                    <a:pt x="10857" y="1844"/>
                  </a:lnTo>
                  <a:lnTo>
                    <a:pt x="10881" y="1982"/>
                  </a:lnTo>
                  <a:lnTo>
                    <a:pt x="10893" y="2003"/>
                  </a:lnTo>
                  <a:lnTo>
                    <a:pt x="10928" y="2031"/>
                  </a:lnTo>
                  <a:lnTo>
                    <a:pt x="10940" y="2045"/>
                  </a:lnTo>
                  <a:lnTo>
                    <a:pt x="10928" y="2065"/>
                  </a:lnTo>
                  <a:lnTo>
                    <a:pt x="10928" y="2079"/>
                  </a:lnTo>
                  <a:lnTo>
                    <a:pt x="10928" y="2093"/>
                  </a:lnTo>
                  <a:lnTo>
                    <a:pt x="10940" y="2114"/>
                  </a:lnTo>
                  <a:lnTo>
                    <a:pt x="10964" y="2134"/>
                  </a:lnTo>
                  <a:lnTo>
                    <a:pt x="10999" y="2148"/>
                  </a:lnTo>
                  <a:lnTo>
                    <a:pt x="11046" y="2155"/>
                  </a:lnTo>
                  <a:lnTo>
                    <a:pt x="11094" y="2162"/>
                  </a:lnTo>
                  <a:lnTo>
                    <a:pt x="11330" y="2155"/>
                  </a:lnTo>
                  <a:lnTo>
                    <a:pt x="11531" y="2120"/>
                  </a:lnTo>
                  <a:lnTo>
                    <a:pt x="11638" y="2038"/>
                  </a:lnTo>
                  <a:lnTo>
                    <a:pt x="11567" y="1913"/>
                  </a:lnTo>
                  <a:lnTo>
                    <a:pt x="11579" y="1913"/>
                  </a:lnTo>
                  <a:lnTo>
                    <a:pt x="11590" y="1913"/>
                  </a:lnTo>
                  <a:lnTo>
                    <a:pt x="11590" y="1906"/>
                  </a:lnTo>
                  <a:lnTo>
                    <a:pt x="11590" y="1899"/>
                  </a:lnTo>
                  <a:lnTo>
                    <a:pt x="11543" y="1858"/>
                  </a:lnTo>
                  <a:lnTo>
                    <a:pt x="11449" y="1858"/>
                  </a:lnTo>
                  <a:lnTo>
                    <a:pt x="11342" y="1872"/>
                  </a:lnTo>
                  <a:lnTo>
                    <a:pt x="11248" y="1899"/>
                  </a:lnTo>
                  <a:lnTo>
                    <a:pt x="11271" y="1872"/>
                  </a:lnTo>
                  <a:lnTo>
                    <a:pt x="11307" y="1858"/>
                  </a:lnTo>
                  <a:lnTo>
                    <a:pt x="11354" y="1837"/>
                  </a:lnTo>
                  <a:lnTo>
                    <a:pt x="11378" y="1824"/>
                  </a:lnTo>
                  <a:lnTo>
                    <a:pt x="11342" y="1817"/>
                  </a:lnTo>
                  <a:lnTo>
                    <a:pt x="11318" y="1824"/>
                  </a:lnTo>
                  <a:lnTo>
                    <a:pt x="11295" y="1830"/>
                  </a:lnTo>
                  <a:lnTo>
                    <a:pt x="11271" y="1837"/>
                  </a:lnTo>
                  <a:lnTo>
                    <a:pt x="11271" y="1830"/>
                  </a:lnTo>
                  <a:lnTo>
                    <a:pt x="11271" y="1824"/>
                  </a:lnTo>
                  <a:lnTo>
                    <a:pt x="11271" y="1817"/>
                  </a:lnTo>
                  <a:lnTo>
                    <a:pt x="11295" y="1803"/>
                  </a:lnTo>
                  <a:lnTo>
                    <a:pt x="11318" y="1796"/>
                  </a:lnTo>
                  <a:lnTo>
                    <a:pt x="11354" y="1789"/>
                  </a:lnTo>
                  <a:lnTo>
                    <a:pt x="11354" y="1775"/>
                  </a:lnTo>
                  <a:lnTo>
                    <a:pt x="11224" y="1748"/>
                  </a:lnTo>
                  <a:lnTo>
                    <a:pt x="11224" y="1727"/>
                  </a:lnTo>
                  <a:lnTo>
                    <a:pt x="11259" y="1741"/>
                  </a:lnTo>
                  <a:lnTo>
                    <a:pt x="11271" y="1748"/>
                  </a:lnTo>
                  <a:lnTo>
                    <a:pt x="11307" y="1748"/>
                  </a:lnTo>
                  <a:lnTo>
                    <a:pt x="11307" y="1720"/>
                  </a:lnTo>
                  <a:lnTo>
                    <a:pt x="11295" y="1692"/>
                  </a:lnTo>
                  <a:lnTo>
                    <a:pt x="11271" y="1672"/>
                  </a:lnTo>
                  <a:lnTo>
                    <a:pt x="11248" y="1651"/>
                  </a:lnTo>
                  <a:lnTo>
                    <a:pt x="11484" y="1651"/>
                  </a:lnTo>
                  <a:lnTo>
                    <a:pt x="11496" y="1699"/>
                  </a:lnTo>
                  <a:lnTo>
                    <a:pt x="11579" y="1706"/>
                  </a:lnTo>
                  <a:lnTo>
                    <a:pt x="11673" y="1672"/>
                  </a:lnTo>
                  <a:lnTo>
                    <a:pt x="11697" y="1589"/>
                  </a:lnTo>
                  <a:lnTo>
                    <a:pt x="11673" y="1596"/>
                  </a:lnTo>
                  <a:lnTo>
                    <a:pt x="11638" y="1603"/>
                  </a:lnTo>
                  <a:lnTo>
                    <a:pt x="11614" y="1603"/>
                  </a:lnTo>
                  <a:lnTo>
                    <a:pt x="11614" y="1575"/>
                  </a:lnTo>
                  <a:lnTo>
                    <a:pt x="11579" y="1533"/>
                  </a:lnTo>
                  <a:lnTo>
                    <a:pt x="11590" y="1513"/>
                  </a:lnTo>
                  <a:lnTo>
                    <a:pt x="11638" y="1547"/>
                  </a:lnTo>
                  <a:lnTo>
                    <a:pt x="11638" y="1499"/>
                  </a:lnTo>
                  <a:lnTo>
                    <a:pt x="11697" y="1520"/>
                  </a:lnTo>
                  <a:lnTo>
                    <a:pt x="11744" y="1499"/>
                  </a:lnTo>
                  <a:lnTo>
                    <a:pt x="11780" y="1464"/>
                  </a:lnTo>
                  <a:lnTo>
                    <a:pt x="11780" y="1402"/>
                  </a:lnTo>
                  <a:lnTo>
                    <a:pt x="11756" y="1409"/>
                  </a:lnTo>
                  <a:lnTo>
                    <a:pt x="11744" y="1423"/>
                  </a:lnTo>
                  <a:lnTo>
                    <a:pt x="11721" y="1423"/>
                  </a:lnTo>
                  <a:lnTo>
                    <a:pt x="11721" y="1382"/>
                  </a:lnTo>
                  <a:lnTo>
                    <a:pt x="11744" y="1361"/>
                  </a:lnTo>
                  <a:lnTo>
                    <a:pt x="11780" y="1361"/>
                  </a:lnTo>
                  <a:lnTo>
                    <a:pt x="11803" y="1388"/>
                  </a:lnTo>
                  <a:lnTo>
                    <a:pt x="11839" y="1382"/>
                  </a:lnTo>
                  <a:lnTo>
                    <a:pt x="11839" y="1382"/>
                  </a:lnTo>
                  <a:lnTo>
                    <a:pt x="11827" y="1388"/>
                  </a:lnTo>
                  <a:lnTo>
                    <a:pt x="11792" y="1499"/>
                  </a:lnTo>
                  <a:lnTo>
                    <a:pt x="11756" y="1533"/>
                  </a:lnTo>
                  <a:lnTo>
                    <a:pt x="11744" y="1582"/>
                  </a:lnTo>
                  <a:lnTo>
                    <a:pt x="11709" y="1768"/>
                  </a:lnTo>
                  <a:lnTo>
                    <a:pt x="11732" y="1817"/>
                  </a:lnTo>
                  <a:lnTo>
                    <a:pt x="11768" y="1837"/>
                  </a:lnTo>
                  <a:lnTo>
                    <a:pt x="11780" y="1879"/>
                  </a:lnTo>
                  <a:lnTo>
                    <a:pt x="11851" y="1906"/>
                  </a:lnTo>
                  <a:lnTo>
                    <a:pt x="11874" y="1927"/>
                  </a:lnTo>
                  <a:lnTo>
                    <a:pt x="11898" y="1962"/>
                  </a:lnTo>
                  <a:lnTo>
                    <a:pt x="11969" y="2190"/>
                  </a:lnTo>
                  <a:lnTo>
                    <a:pt x="12028" y="2224"/>
                  </a:lnTo>
                  <a:lnTo>
                    <a:pt x="12087" y="2245"/>
                  </a:lnTo>
                  <a:lnTo>
                    <a:pt x="12158" y="2293"/>
                  </a:lnTo>
                  <a:lnTo>
                    <a:pt x="12253" y="2328"/>
                  </a:lnTo>
                  <a:lnTo>
                    <a:pt x="12347" y="2314"/>
                  </a:lnTo>
                  <a:lnTo>
                    <a:pt x="12347" y="2411"/>
                  </a:lnTo>
                  <a:lnTo>
                    <a:pt x="12347" y="2404"/>
                  </a:lnTo>
                  <a:lnTo>
                    <a:pt x="12336" y="2417"/>
                  </a:lnTo>
                  <a:lnTo>
                    <a:pt x="12324" y="2424"/>
                  </a:lnTo>
                  <a:lnTo>
                    <a:pt x="12324" y="2438"/>
                  </a:lnTo>
                  <a:lnTo>
                    <a:pt x="12336" y="2438"/>
                  </a:lnTo>
                  <a:lnTo>
                    <a:pt x="12347" y="2438"/>
                  </a:lnTo>
                  <a:lnTo>
                    <a:pt x="12359" y="2445"/>
                  </a:lnTo>
                  <a:lnTo>
                    <a:pt x="12371" y="2452"/>
                  </a:lnTo>
                  <a:lnTo>
                    <a:pt x="12347" y="2487"/>
                  </a:lnTo>
                  <a:lnTo>
                    <a:pt x="12312" y="2514"/>
                  </a:lnTo>
                  <a:lnTo>
                    <a:pt x="11815" y="2777"/>
                  </a:lnTo>
                  <a:lnTo>
                    <a:pt x="11425" y="2942"/>
                  </a:lnTo>
                  <a:lnTo>
                    <a:pt x="11023" y="3191"/>
                  </a:lnTo>
                  <a:lnTo>
                    <a:pt x="10715" y="3412"/>
                  </a:lnTo>
                  <a:lnTo>
                    <a:pt x="10644" y="3447"/>
                  </a:lnTo>
                  <a:lnTo>
                    <a:pt x="10538" y="3488"/>
                  </a:lnTo>
                  <a:lnTo>
                    <a:pt x="10408" y="3495"/>
                  </a:lnTo>
                  <a:lnTo>
                    <a:pt x="10349" y="3509"/>
                  </a:lnTo>
                  <a:lnTo>
                    <a:pt x="10313" y="3529"/>
                  </a:lnTo>
                  <a:lnTo>
                    <a:pt x="10148" y="3612"/>
                  </a:lnTo>
                  <a:lnTo>
                    <a:pt x="10088" y="3654"/>
                  </a:lnTo>
                  <a:lnTo>
                    <a:pt x="10018" y="3792"/>
                  </a:lnTo>
                  <a:lnTo>
                    <a:pt x="10006" y="4047"/>
                  </a:lnTo>
                  <a:lnTo>
                    <a:pt x="10018" y="4089"/>
                  </a:lnTo>
                  <a:lnTo>
                    <a:pt x="10029" y="4110"/>
                  </a:lnTo>
                  <a:lnTo>
                    <a:pt x="10159" y="4234"/>
                  </a:lnTo>
                  <a:lnTo>
                    <a:pt x="10242" y="4227"/>
                  </a:lnTo>
                  <a:lnTo>
                    <a:pt x="10301" y="4213"/>
                  </a:lnTo>
                  <a:lnTo>
                    <a:pt x="10361" y="4199"/>
                  </a:lnTo>
                  <a:lnTo>
                    <a:pt x="10680" y="4151"/>
                  </a:lnTo>
                  <a:lnTo>
                    <a:pt x="10763" y="4151"/>
                  </a:lnTo>
                  <a:lnTo>
                    <a:pt x="11011" y="4165"/>
                  </a:lnTo>
                  <a:lnTo>
                    <a:pt x="11117" y="4179"/>
                  </a:lnTo>
                  <a:lnTo>
                    <a:pt x="11188" y="4192"/>
                  </a:lnTo>
                  <a:lnTo>
                    <a:pt x="11248" y="4213"/>
                  </a:lnTo>
                  <a:lnTo>
                    <a:pt x="11259" y="4241"/>
                  </a:lnTo>
                  <a:lnTo>
                    <a:pt x="11248" y="4261"/>
                  </a:lnTo>
                  <a:lnTo>
                    <a:pt x="11236" y="4289"/>
                  </a:lnTo>
                  <a:lnTo>
                    <a:pt x="11224" y="4296"/>
                  </a:lnTo>
                  <a:lnTo>
                    <a:pt x="11200" y="4303"/>
                  </a:lnTo>
                  <a:lnTo>
                    <a:pt x="11177" y="4317"/>
                  </a:lnTo>
                  <a:lnTo>
                    <a:pt x="11153" y="4337"/>
                  </a:lnTo>
                  <a:lnTo>
                    <a:pt x="11129" y="4379"/>
                  </a:lnTo>
                  <a:lnTo>
                    <a:pt x="11117" y="4462"/>
                  </a:lnTo>
                  <a:lnTo>
                    <a:pt x="11129" y="4496"/>
                  </a:lnTo>
                  <a:lnTo>
                    <a:pt x="11165" y="4517"/>
                  </a:lnTo>
                  <a:lnTo>
                    <a:pt x="11212" y="4545"/>
                  </a:lnTo>
                  <a:lnTo>
                    <a:pt x="11224" y="4558"/>
                  </a:lnTo>
                  <a:lnTo>
                    <a:pt x="11259" y="4572"/>
                  </a:lnTo>
                  <a:lnTo>
                    <a:pt x="11449" y="4558"/>
                  </a:lnTo>
                  <a:lnTo>
                    <a:pt x="11567" y="4600"/>
                  </a:lnTo>
                  <a:lnTo>
                    <a:pt x="11614" y="4607"/>
                  </a:lnTo>
                  <a:lnTo>
                    <a:pt x="11732" y="4627"/>
                  </a:lnTo>
                  <a:lnTo>
                    <a:pt x="11792" y="4634"/>
                  </a:lnTo>
                  <a:lnTo>
                    <a:pt x="11780" y="4662"/>
                  </a:lnTo>
                  <a:lnTo>
                    <a:pt x="11780" y="4745"/>
                  </a:lnTo>
                  <a:lnTo>
                    <a:pt x="11768" y="4766"/>
                  </a:lnTo>
                  <a:lnTo>
                    <a:pt x="11709" y="4793"/>
                  </a:lnTo>
                  <a:lnTo>
                    <a:pt x="11697" y="4814"/>
                  </a:lnTo>
                  <a:lnTo>
                    <a:pt x="11709" y="4828"/>
                  </a:lnTo>
                  <a:lnTo>
                    <a:pt x="11780" y="4876"/>
                  </a:lnTo>
                  <a:lnTo>
                    <a:pt x="11744" y="4876"/>
                  </a:lnTo>
                  <a:lnTo>
                    <a:pt x="11709" y="4876"/>
                  </a:lnTo>
                  <a:lnTo>
                    <a:pt x="11685" y="4883"/>
                  </a:lnTo>
                  <a:lnTo>
                    <a:pt x="11673" y="4897"/>
                  </a:lnTo>
                  <a:lnTo>
                    <a:pt x="11661" y="4924"/>
                  </a:lnTo>
                  <a:lnTo>
                    <a:pt x="11650" y="4938"/>
                  </a:lnTo>
                  <a:lnTo>
                    <a:pt x="11626" y="4945"/>
                  </a:lnTo>
                  <a:lnTo>
                    <a:pt x="11590" y="4952"/>
                  </a:lnTo>
                  <a:lnTo>
                    <a:pt x="11590" y="4938"/>
                  </a:lnTo>
                  <a:lnTo>
                    <a:pt x="11567" y="4918"/>
                  </a:lnTo>
                  <a:lnTo>
                    <a:pt x="11531" y="4897"/>
                  </a:lnTo>
                  <a:lnTo>
                    <a:pt x="11508" y="4911"/>
                  </a:lnTo>
                  <a:lnTo>
                    <a:pt x="11520" y="4931"/>
                  </a:lnTo>
                  <a:lnTo>
                    <a:pt x="11531" y="4952"/>
                  </a:lnTo>
                  <a:lnTo>
                    <a:pt x="11543" y="4973"/>
                  </a:lnTo>
                  <a:lnTo>
                    <a:pt x="11508" y="5000"/>
                  </a:lnTo>
                  <a:lnTo>
                    <a:pt x="11484" y="5000"/>
                  </a:lnTo>
                  <a:lnTo>
                    <a:pt x="11401" y="5007"/>
                  </a:lnTo>
                  <a:lnTo>
                    <a:pt x="11378" y="5021"/>
                  </a:lnTo>
                  <a:lnTo>
                    <a:pt x="11389" y="5056"/>
                  </a:lnTo>
                  <a:lnTo>
                    <a:pt x="11413" y="5056"/>
                  </a:lnTo>
                  <a:lnTo>
                    <a:pt x="11437" y="5042"/>
                  </a:lnTo>
                  <a:lnTo>
                    <a:pt x="11460" y="5042"/>
                  </a:lnTo>
                  <a:lnTo>
                    <a:pt x="11496" y="5076"/>
                  </a:lnTo>
                  <a:lnTo>
                    <a:pt x="11496" y="5125"/>
                  </a:lnTo>
                  <a:lnTo>
                    <a:pt x="11484" y="5152"/>
                  </a:lnTo>
                  <a:lnTo>
                    <a:pt x="11437" y="5139"/>
                  </a:lnTo>
                  <a:lnTo>
                    <a:pt x="11378" y="5152"/>
                  </a:lnTo>
                  <a:lnTo>
                    <a:pt x="11342" y="5173"/>
                  </a:lnTo>
                  <a:lnTo>
                    <a:pt x="11330" y="5208"/>
                  </a:lnTo>
                  <a:lnTo>
                    <a:pt x="11330" y="5242"/>
                  </a:lnTo>
                  <a:lnTo>
                    <a:pt x="11283" y="5270"/>
                  </a:lnTo>
                  <a:lnTo>
                    <a:pt x="11259" y="5297"/>
                  </a:lnTo>
                  <a:lnTo>
                    <a:pt x="11224" y="5318"/>
                  </a:lnTo>
                  <a:lnTo>
                    <a:pt x="11177" y="5304"/>
                  </a:lnTo>
                  <a:lnTo>
                    <a:pt x="11082" y="5373"/>
                  </a:lnTo>
                  <a:lnTo>
                    <a:pt x="11082" y="5387"/>
                  </a:lnTo>
                  <a:lnTo>
                    <a:pt x="11117" y="5415"/>
                  </a:lnTo>
                  <a:lnTo>
                    <a:pt x="11141" y="5442"/>
                  </a:lnTo>
                  <a:lnTo>
                    <a:pt x="11129" y="5463"/>
                  </a:lnTo>
                  <a:lnTo>
                    <a:pt x="11070" y="5477"/>
                  </a:lnTo>
                  <a:lnTo>
                    <a:pt x="11082" y="5491"/>
                  </a:lnTo>
                  <a:lnTo>
                    <a:pt x="11094" y="5498"/>
                  </a:lnTo>
                  <a:lnTo>
                    <a:pt x="11117" y="5505"/>
                  </a:lnTo>
                  <a:lnTo>
                    <a:pt x="11153" y="5505"/>
                  </a:lnTo>
                  <a:lnTo>
                    <a:pt x="11117" y="5546"/>
                  </a:lnTo>
                  <a:lnTo>
                    <a:pt x="11082" y="5567"/>
                  </a:lnTo>
                  <a:lnTo>
                    <a:pt x="11082" y="5594"/>
                  </a:lnTo>
                  <a:lnTo>
                    <a:pt x="11117" y="5629"/>
                  </a:lnTo>
                  <a:lnTo>
                    <a:pt x="11106" y="5629"/>
                  </a:lnTo>
                  <a:lnTo>
                    <a:pt x="11070" y="5643"/>
                  </a:lnTo>
                  <a:lnTo>
                    <a:pt x="11094" y="5663"/>
                  </a:lnTo>
                  <a:lnTo>
                    <a:pt x="11117" y="5705"/>
                  </a:lnTo>
                  <a:lnTo>
                    <a:pt x="11129" y="5746"/>
                  </a:lnTo>
                  <a:lnTo>
                    <a:pt x="11117" y="5781"/>
                  </a:lnTo>
                  <a:lnTo>
                    <a:pt x="11094" y="5795"/>
                  </a:lnTo>
                  <a:lnTo>
                    <a:pt x="11058" y="5802"/>
                  </a:lnTo>
                  <a:lnTo>
                    <a:pt x="11035" y="5808"/>
                  </a:lnTo>
                  <a:lnTo>
                    <a:pt x="11011" y="5815"/>
                  </a:lnTo>
                  <a:lnTo>
                    <a:pt x="10999" y="5864"/>
                  </a:lnTo>
                  <a:lnTo>
                    <a:pt x="10987" y="5878"/>
                  </a:lnTo>
                  <a:lnTo>
                    <a:pt x="10881" y="5940"/>
                  </a:lnTo>
                  <a:lnTo>
                    <a:pt x="10845" y="5981"/>
                  </a:lnTo>
                  <a:lnTo>
                    <a:pt x="10834" y="6029"/>
                  </a:lnTo>
                  <a:lnTo>
                    <a:pt x="10798" y="6050"/>
                  </a:lnTo>
                  <a:lnTo>
                    <a:pt x="10798" y="6057"/>
                  </a:lnTo>
                  <a:lnTo>
                    <a:pt x="10751" y="6078"/>
                  </a:lnTo>
                  <a:lnTo>
                    <a:pt x="10644" y="6092"/>
                  </a:lnTo>
                  <a:lnTo>
                    <a:pt x="10550" y="6099"/>
                  </a:lnTo>
                  <a:lnTo>
                    <a:pt x="10242" y="6092"/>
                  </a:lnTo>
                  <a:lnTo>
                    <a:pt x="10077" y="6071"/>
                  </a:lnTo>
                  <a:lnTo>
                    <a:pt x="9864" y="6064"/>
                  </a:lnTo>
                  <a:lnTo>
                    <a:pt x="9675" y="6050"/>
                  </a:lnTo>
                  <a:lnTo>
                    <a:pt x="9556" y="6036"/>
                  </a:lnTo>
                  <a:lnTo>
                    <a:pt x="9403" y="6023"/>
                  </a:lnTo>
                  <a:lnTo>
                    <a:pt x="9261" y="6023"/>
                  </a:lnTo>
                  <a:lnTo>
                    <a:pt x="9131" y="6036"/>
                  </a:lnTo>
                  <a:lnTo>
                    <a:pt x="9060" y="6064"/>
                  </a:lnTo>
                  <a:lnTo>
                    <a:pt x="9024" y="6105"/>
                  </a:lnTo>
                  <a:lnTo>
                    <a:pt x="8989" y="6237"/>
                  </a:lnTo>
                  <a:lnTo>
                    <a:pt x="8894" y="6382"/>
                  </a:lnTo>
                  <a:lnTo>
                    <a:pt x="8788" y="6458"/>
                  </a:lnTo>
                  <a:lnTo>
                    <a:pt x="8693" y="6485"/>
                  </a:lnTo>
                  <a:lnTo>
                    <a:pt x="8598" y="6485"/>
                  </a:lnTo>
                  <a:lnTo>
                    <a:pt x="8492" y="6513"/>
                  </a:lnTo>
                  <a:lnTo>
                    <a:pt x="8468" y="6617"/>
                  </a:lnTo>
                  <a:lnTo>
                    <a:pt x="8575" y="6768"/>
                  </a:lnTo>
                  <a:lnTo>
                    <a:pt x="8586" y="6824"/>
                  </a:lnTo>
                  <a:lnTo>
                    <a:pt x="8563" y="6879"/>
                  </a:lnTo>
                  <a:lnTo>
                    <a:pt x="8539" y="6934"/>
                  </a:lnTo>
                  <a:lnTo>
                    <a:pt x="8433" y="7038"/>
                  </a:lnTo>
                  <a:lnTo>
                    <a:pt x="8409" y="7065"/>
                  </a:lnTo>
                  <a:lnTo>
                    <a:pt x="8397" y="7128"/>
                  </a:lnTo>
                  <a:lnTo>
                    <a:pt x="8433" y="7217"/>
                  </a:lnTo>
                  <a:lnTo>
                    <a:pt x="8445" y="7259"/>
                  </a:lnTo>
                  <a:lnTo>
                    <a:pt x="8409" y="7300"/>
                  </a:lnTo>
                  <a:lnTo>
                    <a:pt x="8385" y="7314"/>
                  </a:lnTo>
                  <a:lnTo>
                    <a:pt x="8232" y="7404"/>
                  </a:lnTo>
                  <a:lnTo>
                    <a:pt x="8125" y="7438"/>
                  </a:lnTo>
                  <a:lnTo>
                    <a:pt x="8078" y="7487"/>
                  </a:lnTo>
                  <a:lnTo>
                    <a:pt x="8007" y="7528"/>
                  </a:lnTo>
                  <a:lnTo>
                    <a:pt x="7924" y="7563"/>
                  </a:lnTo>
                  <a:lnTo>
                    <a:pt x="7782" y="7590"/>
                  </a:lnTo>
                  <a:lnTo>
                    <a:pt x="7605" y="7604"/>
                  </a:lnTo>
                  <a:lnTo>
                    <a:pt x="7522" y="7604"/>
                  </a:lnTo>
                  <a:lnTo>
                    <a:pt x="7321" y="7556"/>
                  </a:lnTo>
                  <a:lnTo>
                    <a:pt x="7073" y="7452"/>
                  </a:lnTo>
                  <a:lnTo>
                    <a:pt x="7013" y="7445"/>
                  </a:lnTo>
                  <a:lnTo>
                    <a:pt x="6966" y="7473"/>
                  </a:lnTo>
                  <a:lnTo>
                    <a:pt x="6919" y="7487"/>
                  </a:lnTo>
                  <a:lnTo>
                    <a:pt x="6872" y="7514"/>
                  </a:lnTo>
                  <a:lnTo>
                    <a:pt x="6836" y="7521"/>
                  </a:lnTo>
                  <a:lnTo>
                    <a:pt x="6753" y="7514"/>
                  </a:lnTo>
                  <a:lnTo>
                    <a:pt x="6682" y="7521"/>
                  </a:lnTo>
                  <a:lnTo>
                    <a:pt x="6588" y="7521"/>
                  </a:lnTo>
                  <a:lnTo>
                    <a:pt x="6540" y="7528"/>
                  </a:lnTo>
                  <a:lnTo>
                    <a:pt x="6481" y="7535"/>
                  </a:lnTo>
                  <a:lnTo>
                    <a:pt x="6469" y="7480"/>
                  </a:lnTo>
                  <a:lnTo>
                    <a:pt x="6469" y="7438"/>
                  </a:lnTo>
                  <a:lnTo>
                    <a:pt x="6469" y="7390"/>
                  </a:lnTo>
                  <a:lnTo>
                    <a:pt x="6529" y="7273"/>
                  </a:lnTo>
                  <a:lnTo>
                    <a:pt x="6529" y="7238"/>
                  </a:lnTo>
                  <a:lnTo>
                    <a:pt x="6517" y="7169"/>
                  </a:lnTo>
                  <a:lnTo>
                    <a:pt x="6564" y="7155"/>
                  </a:lnTo>
                  <a:lnTo>
                    <a:pt x="6588" y="7128"/>
                  </a:lnTo>
                  <a:lnTo>
                    <a:pt x="6588" y="7059"/>
                  </a:lnTo>
                  <a:lnTo>
                    <a:pt x="6588" y="7052"/>
                  </a:lnTo>
                  <a:lnTo>
                    <a:pt x="6540" y="7052"/>
                  </a:lnTo>
                  <a:lnTo>
                    <a:pt x="6422" y="7079"/>
                  </a:lnTo>
                  <a:lnTo>
                    <a:pt x="6375" y="7079"/>
                  </a:lnTo>
                  <a:lnTo>
                    <a:pt x="6328" y="7107"/>
                  </a:lnTo>
                  <a:lnTo>
                    <a:pt x="6328" y="7114"/>
                  </a:lnTo>
                  <a:lnTo>
                    <a:pt x="6316" y="7121"/>
                  </a:lnTo>
                  <a:lnTo>
                    <a:pt x="6316" y="7128"/>
                  </a:lnTo>
                  <a:lnTo>
                    <a:pt x="6316" y="7134"/>
                  </a:lnTo>
                  <a:lnTo>
                    <a:pt x="6292" y="7148"/>
                  </a:lnTo>
                  <a:lnTo>
                    <a:pt x="6280" y="7155"/>
                  </a:lnTo>
                  <a:lnTo>
                    <a:pt x="6126" y="7190"/>
                  </a:lnTo>
                  <a:lnTo>
                    <a:pt x="6103" y="7197"/>
                  </a:lnTo>
                  <a:lnTo>
                    <a:pt x="6067" y="7197"/>
                  </a:lnTo>
                  <a:lnTo>
                    <a:pt x="6044" y="7197"/>
                  </a:lnTo>
                  <a:lnTo>
                    <a:pt x="5878" y="7141"/>
                  </a:lnTo>
                  <a:lnTo>
                    <a:pt x="5831" y="7155"/>
                  </a:lnTo>
                  <a:lnTo>
                    <a:pt x="5819" y="7162"/>
                  </a:lnTo>
                  <a:lnTo>
                    <a:pt x="5807" y="7169"/>
                  </a:lnTo>
                  <a:lnTo>
                    <a:pt x="5772" y="7176"/>
                  </a:lnTo>
                  <a:lnTo>
                    <a:pt x="5724" y="7190"/>
                  </a:lnTo>
                  <a:lnTo>
                    <a:pt x="5701" y="7204"/>
                  </a:lnTo>
                  <a:lnTo>
                    <a:pt x="5689" y="7224"/>
                  </a:lnTo>
                  <a:lnTo>
                    <a:pt x="5689" y="7266"/>
                  </a:lnTo>
                  <a:lnTo>
                    <a:pt x="5701" y="7286"/>
                  </a:lnTo>
                  <a:lnTo>
                    <a:pt x="5689" y="7314"/>
                  </a:lnTo>
                  <a:lnTo>
                    <a:pt x="5653" y="7335"/>
                  </a:lnTo>
                  <a:lnTo>
                    <a:pt x="5630" y="7349"/>
                  </a:lnTo>
                  <a:lnTo>
                    <a:pt x="5594" y="7349"/>
                  </a:lnTo>
                  <a:lnTo>
                    <a:pt x="5571" y="7362"/>
                  </a:lnTo>
                  <a:lnTo>
                    <a:pt x="5547" y="7383"/>
                  </a:lnTo>
                  <a:lnTo>
                    <a:pt x="5452" y="7542"/>
                  </a:lnTo>
                  <a:lnTo>
                    <a:pt x="5452" y="7563"/>
                  </a:lnTo>
                  <a:lnTo>
                    <a:pt x="5452" y="7576"/>
                  </a:lnTo>
                  <a:lnTo>
                    <a:pt x="5464" y="7659"/>
                  </a:lnTo>
                  <a:lnTo>
                    <a:pt x="5358" y="7639"/>
                  </a:lnTo>
                  <a:lnTo>
                    <a:pt x="5299" y="7728"/>
                  </a:lnTo>
                  <a:lnTo>
                    <a:pt x="5287" y="7722"/>
                  </a:lnTo>
                  <a:lnTo>
                    <a:pt x="5263" y="7722"/>
                  </a:lnTo>
                  <a:lnTo>
                    <a:pt x="5216" y="7680"/>
                  </a:lnTo>
                  <a:lnTo>
                    <a:pt x="5204" y="7666"/>
                  </a:lnTo>
                  <a:lnTo>
                    <a:pt x="5192" y="7652"/>
                  </a:lnTo>
                  <a:lnTo>
                    <a:pt x="5168" y="7646"/>
                  </a:lnTo>
                  <a:lnTo>
                    <a:pt x="5133" y="7604"/>
                  </a:lnTo>
                  <a:lnTo>
                    <a:pt x="5109" y="7590"/>
                  </a:lnTo>
                  <a:lnTo>
                    <a:pt x="5074" y="7570"/>
                  </a:lnTo>
                  <a:lnTo>
                    <a:pt x="4991" y="7542"/>
                  </a:lnTo>
                  <a:lnTo>
                    <a:pt x="4944" y="7528"/>
                  </a:lnTo>
                  <a:lnTo>
                    <a:pt x="4908" y="7521"/>
                  </a:lnTo>
                  <a:lnTo>
                    <a:pt x="4885" y="7514"/>
                  </a:lnTo>
                  <a:lnTo>
                    <a:pt x="4790" y="7507"/>
                  </a:lnTo>
                  <a:lnTo>
                    <a:pt x="4778" y="7507"/>
                  </a:lnTo>
                  <a:lnTo>
                    <a:pt x="4766" y="7501"/>
                  </a:lnTo>
                  <a:lnTo>
                    <a:pt x="4755" y="7480"/>
                  </a:lnTo>
                  <a:lnTo>
                    <a:pt x="4636" y="7397"/>
                  </a:lnTo>
                  <a:lnTo>
                    <a:pt x="4601" y="7362"/>
                  </a:lnTo>
                  <a:lnTo>
                    <a:pt x="4601" y="7355"/>
                  </a:lnTo>
                  <a:lnTo>
                    <a:pt x="4601" y="7342"/>
                  </a:lnTo>
                  <a:lnTo>
                    <a:pt x="4613" y="7280"/>
                  </a:lnTo>
                  <a:lnTo>
                    <a:pt x="4601" y="7217"/>
                  </a:lnTo>
                  <a:lnTo>
                    <a:pt x="4459" y="7210"/>
                  </a:lnTo>
                  <a:lnTo>
                    <a:pt x="4376" y="7197"/>
                  </a:lnTo>
                  <a:lnTo>
                    <a:pt x="4329" y="7183"/>
                  </a:lnTo>
                  <a:lnTo>
                    <a:pt x="4305" y="7169"/>
                  </a:lnTo>
                  <a:lnTo>
                    <a:pt x="4281" y="7162"/>
                  </a:lnTo>
                  <a:lnTo>
                    <a:pt x="4270" y="7148"/>
                  </a:lnTo>
                  <a:lnTo>
                    <a:pt x="4258" y="7134"/>
                  </a:lnTo>
                  <a:lnTo>
                    <a:pt x="4234" y="7121"/>
                  </a:lnTo>
                  <a:lnTo>
                    <a:pt x="4211" y="7100"/>
                  </a:lnTo>
                  <a:lnTo>
                    <a:pt x="3974" y="7059"/>
                  </a:lnTo>
                  <a:lnTo>
                    <a:pt x="3832" y="7038"/>
                  </a:lnTo>
                  <a:lnTo>
                    <a:pt x="3737" y="7031"/>
                  </a:lnTo>
                  <a:lnTo>
                    <a:pt x="3666" y="7045"/>
                  </a:lnTo>
                  <a:lnTo>
                    <a:pt x="3643" y="7052"/>
                  </a:lnTo>
                  <a:lnTo>
                    <a:pt x="3631" y="7059"/>
                  </a:lnTo>
                  <a:lnTo>
                    <a:pt x="3596" y="7079"/>
                  </a:lnTo>
                  <a:lnTo>
                    <a:pt x="3442" y="7141"/>
                  </a:lnTo>
                  <a:lnTo>
                    <a:pt x="3394" y="7155"/>
                  </a:lnTo>
                  <a:lnTo>
                    <a:pt x="3264" y="7128"/>
                  </a:lnTo>
                  <a:lnTo>
                    <a:pt x="3217" y="7079"/>
                  </a:lnTo>
                  <a:lnTo>
                    <a:pt x="3205" y="7031"/>
                  </a:lnTo>
                  <a:lnTo>
                    <a:pt x="3193" y="7003"/>
                  </a:lnTo>
                  <a:lnTo>
                    <a:pt x="3170" y="6989"/>
                  </a:lnTo>
                  <a:lnTo>
                    <a:pt x="3170" y="6976"/>
                  </a:lnTo>
                  <a:lnTo>
                    <a:pt x="3158" y="6969"/>
                  </a:lnTo>
                  <a:lnTo>
                    <a:pt x="3146" y="6962"/>
                  </a:lnTo>
                  <a:lnTo>
                    <a:pt x="3122" y="6955"/>
                  </a:lnTo>
                  <a:lnTo>
                    <a:pt x="3099" y="6955"/>
                  </a:lnTo>
                  <a:lnTo>
                    <a:pt x="3063" y="6955"/>
                  </a:lnTo>
                  <a:lnTo>
                    <a:pt x="3051" y="6955"/>
                  </a:lnTo>
                  <a:lnTo>
                    <a:pt x="3040" y="6955"/>
                  </a:lnTo>
                  <a:lnTo>
                    <a:pt x="3004" y="6976"/>
                  </a:lnTo>
                  <a:lnTo>
                    <a:pt x="2992" y="6983"/>
                  </a:lnTo>
                  <a:lnTo>
                    <a:pt x="2957" y="6969"/>
                  </a:lnTo>
                  <a:lnTo>
                    <a:pt x="2910" y="6907"/>
                  </a:lnTo>
                  <a:lnTo>
                    <a:pt x="2874" y="6768"/>
                  </a:lnTo>
                  <a:lnTo>
                    <a:pt x="2850" y="6734"/>
                  </a:lnTo>
                  <a:lnTo>
                    <a:pt x="2803" y="6699"/>
                  </a:lnTo>
                  <a:lnTo>
                    <a:pt x="2744" y="6672"/>
                  </a:lnTo>
                  <a:lnTo>
                    <a:pt x="2697" y="6658"/>
                  </a:lnTo>
                  <a:lnTo>
                    <a:pt x="2685" y="6637"/>
                  </a:lnTo>
                  <a:lnTo>
                    <a:pt x="2744" y="6547"/>
                  </a:lnTo>
                  <a:lnTo>
                    <a:pt x="2744" y="6506"/>
                  </a:lnTo>
                  <a:lnTo>
                    <a:pt x="2720" y="6499"/>
                  </a:lnTo>
                  <a:lnTo>
                    <a:pt x="2649" y="6478"/>
                  </a:lnTo>
                  <a:lnTo>
                    <a:pt x="2638" y="6471"/>
                  </a:lnTo>
                  <a:lnTo>
                    <a:pt x="2626" y="6451"/>
                  </a:lnTo>
                  <a:lnTo>
                    <a:pt x="2626" y="6437"/>
                  </a:lnTo>
                  <a:lnTo>
                    <a:pt x="2626" y="6423"/>
                  </a:lnTo>
                  <a:lnTo>
                    <a:pt x="2638" y="6402"/>
                  </a:lnTo>
                  <a:lnTo>
                    <a:pt x="2626" y="6313"/>
                  </a:lnTo>
                  <a:lnTo>
                    <a:pt x="2638" y="6278"/>
                  </a:lnTo>
                  <a:lnTo>
                    <a:pt x="2661" y="6244"/>
                  </a:lnTo>
                  <a:lnTo>
                    <a:pt x="2720" y="6209"/>
                  </a:lnTo>
                  <a:lnTo>
                    <a:pt x="2732" y="6188"/>
                  </a:lnTo>
                  <a:lnTo>
                    <a:pt x="2744" y="6154"/>
                  </a:lnTo>
                  <a:lnTo>
                    <a:pt x="2720" y="6119"/>
                  </a:lnTo>
                  <a:lnTo>
                    <a:pt x="2673" y="6071"/>
                  </a:lnTo>
                  <a:lnTo>
                    <a:pt x="2649" y="5974"/>
                  </a:lnTo>
                  <a:lnTo>
                    <a:pt x="2590" y="5919"/>
                  </a:lnTo>
                  <a:lnTo>
                    <a:pt x="2519" y="5871"/>
                  </a:lnTo>
                  <a:lnTo>
                    <a:pt x="2413" y="5822"/>
                  </a:lnTo>
                  <a:lnTo>
                    <a:pt x="2283" y="5767"/>
                  </a:lnTo>
                  <a:lnTo>
                    <a:pt x="2188" y="5712"/>
                  </a:lnTo>
                  <a:lnTo>
                    <a:pt x="2011" y="5553"/>
                  </a:lnTo>
                  <a:lnTo>
                    <a:pt x="1963" y="5560"/>
                  </a:lnTo>
                  <a:lnTo>
                    <a:pt x="1928" y="5553"/>
                  </a:lnTo>
                  <a:lnTo>
                    <a:pt x="1892" y="5532"/>
                  </a:lnTo>
                  <a:lnTo>
                    <a:pt x="1881" y="5505"/>
                  </a:lnTo>
                  <a:lnTo>
                    <a:pt x="1881" y="5484"/>
                  </a:lnTo>
                  <a:lnTo>
                    <a:pt x="1904" y="5456"/>
                  </a:lnTo>
                  <a:lnTo>
                    <a:pt x="1975" y="5422"/>
                  </a:lnTo>
                  <a:lnTo>
                    <a:pt x="1975" y="5387"/>
                  </a:lnTo>
                  <a:lnTo>
                    <a:pt x="1987" y="5187"/>
                  </a:lnTo>
                  <a:lnTo>
                    <a:pt x="1987" y="5166"/>
                  </a:lnTo>
                  <a:lnTo>
                    <a:pt x="1940" y="5104"/>
                  </a:lnTo>
                  <a:lnTo>
                    <a:pt x="1928" y="5083"/>
                  </a:lnTo>
                  <a:lnTo>
                    <a:pt x="1904" y="5049"/>
                  </a:lnTo>
                  <a:lnTo>
                    <a:pt x="1845" y="5042"/>
                  </a:lnTo>
                  <a:lnTo>
                    <a:pt x="1691" y="5028"/>
                  </a:lnTo>
                  <a:lnTo>
                    <a:pt x="1549" y="4987"/>
                  </a:lnTo>
                  <a:lnTo>
                    <a:pt x="840" y="4683"/>
                  </a:lnTo>
                  <a:lnTo>
                    <a:pt x="793" y="4641"/>
                  </a:lnTo>
                  <a:lnTo>
                    <a:pt x="674" y="4503"/>
                  </a:lnTo>
                  <a:lnTo>
                    <a:pt x="509" y="4406"/>
                  </a:lnTo>
                  <a:lnTo>
                    <a:pt x="485" y="4372"/>
                  </a:lnTo>
                  <a:lnTo>
                    <a:pt x="450" y="4358"/>
                  </a:lnTo>
                  <a:lnTo>
                    <a:pt x="142" y="4268"/>
                  </a:lnTo>
                  <a:lnTo>
                    <a:pt x="47" y="4227"/>
                  </a:lnTo>
                  <a:lnTo>
                    <a:pt x="0" y="4165"/>
                  </a:lnTo>
                  <a:lnTo>
                    <a:pt x="12" y="4075"/>
                  </a:lnTo>
                  <a:close/>
                </a:path>
              </a:pathLst>
            </a:custGeom>
            <a:solidFill>
              <a:schemeClr val="accent4"/>
            </a:solidFill>
            <a:ln w="9525" cap="rnd" cmpd="sng">
              <a:solidFill>
                <a:srgbClr val="DAEE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4"/>
            <p:cNvSpPr/>
            <p:nvPr/>
          </p:nvSpPr>
          <p:spPr>
            <a:xfrm flipH="1">
              <a:off x="4230736" y="3801658"/>
              <a:ext cx="1162091" cy="930299"/>
            </a:xfrm>
            <a:custGeom>
              <a:avLst/>
              <a:gdLst/>
              <a:ahLst/>
              <a:cxnLst/>
              <a:rect l="l" t="t" r="r" b="b"/>
              <a:pathLst>
                <a:path w="19089" h="9760" extrusionOk="0">
                  <a:moveTo>
                    <a:pt x="59" y="3364"/>
                  </a:moveTo>
                  <a:lnTo>
                    <a:pt x="0" y="3164"/>
                  </a:lnTo>
                  <a:lnTo>
                    <a:pt x="12" y="3060"/>
                  </a:lnTo>
                  <a:lnTo>
                    <a:pt x="12" y="3060"/>
                  </a:lnTo>
                  <a:lnTo>
                    <a:pt x="142" y="2971"/>
                  </a:lnTo>
                  <a:lnTo>
                    <a:pt x="154" y="2943"/>
                  </a:lnTo>
                  <a:lnTo>
                    <a:pt x="177" y="2929"/>
                  </a:lnTo>
                  <a:lnTo>
                    <a:pt x="225" y="2922"/>
                  </a:lnTo>
                  <a:lnTo>
                    <a:pt x="237" y="2915"/>
                  </a:lnTo>
                  <a:lnTo>
                    <a:pt x="296" y="2915"/>
                  </a:lnTo>
                  <a:lnTo>
                    <a:pt x="556" y="2832"/>
                  </a:lnTo>
                  <a:lnTo>
                    <a:pt x="615" y="2832"/>
                  </a:lnTo>
                  <a:lnTo>
                    <a:pt x="816" y="2895"/>
                  </a:lnTo>
                  <a:lnTo>
                    <a:pt x="852" y="2901"/>
                  </a:lnTo>
                  <a:lnTo>
                    <a:pt x="887" y="2888"/>
                  </a:lnTo>
                  <a:lnTo>
                    <a:pt x="923" y="2846"/>
                  </a:lnTo>
                  <a:lnTo>
                    <a:pt x="923" y="2798"/>
                  </a:lnTo>
                  <a:lnTo>
                    <a:pt x="911" y="2763"/>
                  </a:lnTo>
                  <a:lnTo>
                    <a:pt x="875" y="2729"/>
                  </a:lnTo>
                  <a:lnTo>
                    <a:pt x="863" y="2687"/>
                  </a:lnTo>
                  <a:lnTo>
                    <a:pt x="887" y="2653"/>
                  </a:lnTo>
                  <a:lnTo>
                    <a:pt x="934" y="2618"/>
                  </a:lnTo>
                  <a:lnTo>
                    <a:pt x="1088" y="2535"/>
                  </a:lnTo>
                  <a:lnTo>
                    <a:pt x="1135" y="2515"/>
                  </a:lnTo>
                  <a:lnTo>
                    <a:pt x="1195" y="2508"/>
                  </a:lnTo>
                  <a:lnTo>
                    <a:pt x="1254" y="2522"/>
                  </a:lnTo>
                  <a:lnTo>
                    <a:pt x="1289" y="2542"/>
                  </a:lnTo>
                  <a:lnTo>
                    <a:pt x="1313" y="2604"/>
                  </a:lnTo>
                  <a:lnTo>
                    <a:pt x="1360" y="2625"/>
                  </a:lnTo>
                  <a:lnTo>
                    <a:pt x="1443" y="2625"/>
                  </a:lnTo>
                  <a:lnTo>
                    <a:pt x="1609" y="2584"/>
                  </a:lnTo>
                  <a:lnTo>
                    <a:pt x="1703" y="2584"/>
                  </a:lnTo>
                  <a:lnTo>
                    <a:pt x="1762" y="2604"/>
                  </a:lnTo>
                  <a:lnTo>
                    <a:pt x="1821" y="2632"/>
                  </a:lnTo>
                  <a:lnTo>
                    <a:pt x="1881" y="2653"/>
                  </a:lnTo>
                  <a:lnTo>
                    <a:pt x="1963" y="2653"/>
                  </a:lnTo>
                  <a:lnTo>
                    <a:pt x="2022" y="2625"/>
                  </a:lnTo>
                  <a:lnTo>
                    <a:pt x="2022" y="2591"/>
                  </a:lnTo>
                  <a:lnTo>
                    <a:pt x="1963" y="2522"/>
                  </a:lnTo>
                  <a:lnTo>
                    <a:pt x="1963" y="2508"/>
                  </a:lnTo>
                  <a:lnTo>
                    <a:pt x="1963" y="2480"/>
                  </a:lnTo>
                  <a:lnTo>
                    <a:pt x="1963" y="2466"/>
                  </a:lnTo>
                  <a:lnTo>
                    <a:pt x="1940" y="2453"/>
                  </a:lnTo>
                  <a:lnTo>
                    <a:pt x="1892" y="2425"/>
                  </a:lnTo>
                  <a:lnTo>
                    <a:pt x="1881" y="2418"/>
                  </a:lnTo>
                  <a:lnTo>
                    <a:pt x="1845" y="2383"/>
                  </a:lnTo>
                  <a:lnTo>
                    <a:pt x="1833" y="2356"/>
                  </a:lnTo>
                  <a:lnTo>
                    <a:pt x="1857" y="2342"/>
                  </a:lnTo>
                  <a:lnTo>
                    <a:pt x="1940" y="2342"/>
                  </a:lnTo>
                  <a:lnTo>
                    <a:pt x="1999" y="2356"/>
                  </a:lnTo>
                  <a:lnTo>
                    <a:pt x="2058" y="2377"/>
                  </a:lnTo>
                  <a:lnTo>
                    <a:pt x="2117" y="2383"/>
                  </a:lnTo>
                  <a:lnTo>
                    <a:pt x="2224" y="2349"/>
                  </a:lnTo>
                  <a:lnTo>
                    <a:pt x="2271" y="2363"/>
                  </a:lnTo>
                  <a:lnTo>
                    <a:pt x="2306" y="2390"/>
                  </a:lnTo>
                  <a:lnTo>
                    <a:pt x="2354" y="2411"/>
                  </a:lnTo>
                  <a:lnTo>
                    <a:pt x="2377" y="2411"/>
                  </a:lnTo>
                  <a:lnTo>
                    <a:pt x="2389" y="2411"/>
                  </a:lnTo>
                  <a:lnTo>
                    <a:pt x="2401" y="2404"/>
                  </a:lnTo>
                  <a:lnTo>
                    <a:pt x="2413" y="2404"/>
                  </a:lnTo>
                  <a:lnTo>
                    <a:pt x="2496" y="2377"/>
                  </a:lnTo>
                  <a:lnTo>
                    <a:pt x="2543" y="2377"/>
                  </a:lnTo>
                  <a:lnTo>
                    <a:pt x="2602" y="2397"/>
                  </a:lnTo>
                  <a:lnTo>
                    <a:pt x="2697" y="2473"/>
                  </a:lnTo>
                  <a:lnTo>
                    <a:pt x="2637" y="2522"/>
                  </a:lnTo>
                  <a:lnTo>
                    <a:pt x="2543" y="2570"/>
                  </a:lnTo>
                  <a:lnTo>
                    <a:pt x="2496" y="2625"/>
                  </a:lnTo>
                  <a:lnTo>
                    <a:pt x="2531" y="2667"/>
                  </a:lnTo>
                  <a:lnTo>
                    <a:pt x="2602" y="2694"/>
                  </a:lnTo>
                  <a:lnTo>
                    <a:pt x="2673" y="2701"/>
                  </a:lnTo>
                  <a:lnTo>
                    <a:pt x="2756" y="2687"/>
                  </a:lnTo>
                  <a:lnTo>
                    <a:pt x="2945" y="2598"/>
                  </a:lnTo>
                  <a:lnTo>
                    <a:pt x="2969" y="2577"/>
                  </a:lnTo>
                  <a:lnTo>
                    <a:pt x="2969" y="2549"/>
                  </a:lnTo>
                  <a:lnTo>
                    <a:pt x="2921" y="2487"/>
                  </a:lnTo>
                  <a:lnTo>
                    <a:pt x="2909" y="2459"/>
                  </a:lnTo>
                  <a:lnTo>
                    <a:pt x="2933" y="2432"/>
                  </a:lnTo>
                  <a:lnTo>
                    <a:pt x="2980" y="2439"/>
                  </a:lnTo>
                  <a:lnTo>
                    <a:pt x="3075" y="2494"/>
                  </a:lnTo>
                  <a:lnTo>
                    <a:pt x="3146" y="2501"/>
                  </a:lnTo>
                  <a:lnTo>
                    <a:pt x="3217" y="2466"/>
                  </a:lnTo>
                  <a:lnTo>
                    <a:pt x="3264" y="2425"/>
                  </a:lnTo>
                  <a:lnTo>
                    <a:pt x="3288" y="2377"/>
                  </a:lnTo>
                  <a:lnTo>
                    <a:pt x="3276" y="2342"/>
                  </a:lnTo>
                  <a:lnTo>
                    <a:pt x="3229" y="2314"/>
                  </a:lnTo>
                  <a:lnTo>
                    <a:pt x="3122" y="2273"/>
                  </a:lnTo>
                  <a:lnTo>
                    <a:pt x="3040" y="2197"/>
                  </a:lnTo>
                  <a:lnTo>
                    <a:pt x="3111" y="2128"/>
                  </a:lnTo>
                  <a:lnTo>
                    <a:pt x="3229" y="2052"/>
                  </a:lnTo>
                  <a:lnTo>
                    <a:pt x="3264" y="1976"/>
                  </a:lnTo>
                  <a:lnTo>
                    <a:pt x="3229" y="1948"/>
                  </a:lnTo>
                  <a:lnTo>
                    <a:pt x="3170" y="1928"/>
                  </a:lnTo>
                  <a:lnTo>
                    <a:pt x="3122" y="1900"/>
                  </a:lnTo>
                  <a:lnTo>
                    <a:pt x="3111" y="1872"/>
                  </a:lnTo>
                  <a:lnTo>
                    <a:pt x="3158" y="1796"/>
                  </a:lnTo>
                  <a:lnTo>
                    <a:pt x="3170" y="1762"/>
                  </a:lnTo>
                  <a:lnTo>
                    <a:pt x="3170" y="1720"/>
                  </a:lnTo>
                  <a:lnTo>
                    <a:pt x="3146" y="1638"/>
                  </a:lnTo>
                  <a:lnTo>
                    <a:pt x="3146" y="1589"/>
                  </a:lnTo>
                  <a:lnTo>
                    <a:pt x="3158" y="1555"/>
                  </a:lnTo>
                  <a:lnTo>
                    <a:pt x="3217" y="1527"/>
                  </a:lnTo>
                  <a:lnTo>
                    <a:pt x="3288" y="1527"/>
                  </a:lnTo>
                  <a:lnTo>
                    <a:pt x="3347" y="1541"/>
                  </a:lnTo>
                  <a:lnTo>
                    <a:pt x="3383" y="1541"/>
                  </a:lnTo>
                  <a:lnTo>
                    <a:pt x="3394" y="1486"/>
                  </a:lnTo>
                  <a:lnTo>
                    <a:pt x="3312" y="1424"/>
                  </a:lnTo>
                  <a:lnTo>
                    <a:pt x="3063" y="1292"/>
                  </a:lnTo>
                  <a:lnTo>
                    <a:pt x="3040" y="1265"/>
                  </a:lnTo>
                  <a:lnTo>
                    <a:pt x="3051" y="1244"/>
                  </a:lnTo>
                  <a:lnTo>
                    <a:pt x="3134" y="1216"/>
                  </a:lnTo>
                  <a:lnTo>
                    <a:pt x="3217" y="1203"/>
                  </a:lnTo>
                  <a:lnTo>
                    <a:pt x="3300" y="1203"/>
                  </a:lnTo>
                  <a:lnTo>
                    <a:pt x="3359" y="1209"/>
                  </a:lnTo>
                  <a:lnTo>
                    <a:pt x="3442" y="1237"/>
                  </a:lnTo>
                  <a:lnTo>
                    <a:pt x="3477" y="1265"/>
                  </a:lnTo>
                  <a:lnTo>
                    <a:pt x="3477" y="1320"/>
                  </a:lnTo>
                  <a:lnTo>
                    <a:pt x="3501" y="1348"/>
                  </a:lnTo>
                  <a:lnTo>
                    <a:pt x="3572" y="1354"/>
                  </a:lnTo>
                  <a:lnTo>
                    <a:pt x="3773" y="1334"/>
                  </a:lnTo>
                  <a:lnTo>
                    <a:pt x="3938" y="1334"/>
                  </a:lnTo>
                  <a:lnTo>
                    <a:pt x="3950" y="1313"/>
                  </a:lnTo>
                  <a:lnTo>
                    <a:pt x="3950" y="1278"/>
                  </a:lnTo>
                  <a:lnTo>
                    <a:pt x="3938" y="1244"/>
                  </a:lnTo>
                  <a:lnTo>
                    <a:pt x="3974" y="1203"/>
                  </a:lnTo>
                  <a:lnTo>
                    <a:pt x="4021" y="1161"/>
                  </a:lnTo>
                  <a:lnTo>
                    <a:pt x="4080" y="1127"/>
                  </a:lnTo>
                  <a:lnTo>
                    <a:pt x="4139" y="1099"/>
                  </a:lnTo>
                  <a:lnTo>
                    <a:pt x="4199" y="1092"/>
                  </a:lnTo>
                  <a:lnTo>
                    <a:pt x="4388" y="1099"/>
                  </a:lnTo>
                  <a:lnTo>
                    <a:pt x="4447" y="1085"/>
                  </a:lnTo>
                  <a:lnTo>
                    <a:pt x="4518" y="1030"/>
                  </a:lnTo>
                  <a:lnTo>
                    <a:pt x="4577" y="1016"/>
                  </a:lnTo>
                  <a:lnTo>
                    <a:pt x="4624" y="1009"/>
                  </a:lnTo>
                  <a:lnTo>
                    <a:pt x="4707" y="1023"/>
                  </a:lnTo>
                  <a:lnTo>
                    <a:pt x="4754" y="1023"/>
                  </a:lnTo>
                  <a:lnTo>
                    <a:pt x="4790" y="1009"/>
                  </a:lnTo>
                  <a:lnTo>
                    <a:pt x="4896" y="954"/>
                  </a:lnTo>
                  <a:lnTo>
                    <a:pt x="4967" y="933"/>
                  </a:lnTo>
                  <a:lnTo>
                    <a:pt x="5050" y="919"/>
                  </a:lnTo>
                  <a:lnTo>
                    <a:pt x="5133" y="919"/>
                  </a:lnTo>
                  <a:lnTo>
                    <a:pt x="5168" y="961"/>
                  </a:lnTo>
                  <a:lnTo>
                    <a:pt x="5180" y="995"/>
                  </a:lnTo>
                  <a:lnTo>
                    <a:pt x="5228" y="1016"/>
                  </a:lnTo>
                  <a:lnTo>
                    <a:pt x="5287" y="1023"/>
                  </a:lnTo>
                  <a:lnTo>
                    <a:pt x="5429" y="1023"/>
                  </a:lnTo>
                  <a:lnTo>
                    <a:pt x="5464" y="1016"/>
                  </a:lnTo>
                  <a:lnTo>
                    <a:pt x="5488" y="995"/>
                  </a:lnTo>
                  <a:lnTo>
                    <a:pt x="5571" y="878"/>
                  </a:lnTo>
                  <a:lnTo>
                    <a:pt x="5665" y="726"/>
                  </a:lnTo>
                  <a:lnTo>
                    <a:pt x="5807" y="622"/>
                  </a:lnTo>
                  <a:lnTo>
                    <a:pt x="5819" y="595"/>
                  </a:lnTo>
                  <a:lnTo>
                    <a:pt x="5795" y="567"/>
                  </a:lnTo>
                  <a:lnTo>
                    <a:pt x="5772" y="526"/>
                  </a:lnTo>
                  <a:lnTo>
                    <a:pt x="5772" y="491"/>
                  </a:lnTo>
                  <a:lnTo>
                    <a:pt x="5795" y="457"/>
                  </a:lnTo>
                  <a:lnTo>
                    <a:pt x="5819" y="422"/>
                  </a:lnTo>
                  <a:lnTo>
                    <a:pt x="5937" y="325"/>
                  </a:lnTo>
                  <a:lnTo>
                    <a:pt x="5984" y="291"/>
                  </a:lnTo>
                  <a:lnTo>
                    <a:pt x="6032" y="277"/>
                  </a:lnTo>
                  <a:lnTo>
                    <a:pt x="6079" y="277"/>
                  </a:lnTo>
                  <a:lnTo>
                    <a:pt x="6162" y="298"/>
                  </a:lnTo>
                  <a:lnTo>
                    <a:pt x="6209" y="305"/>
                  </a:lnTo>
                  <a:lnTo>
                    <a:pt x="6268" y="291"/>
                  </a:lnTo>
                  <a:lnTo>
                    <a:pt x="6422" y="249"/>
                  </a:lnTo>
                  <a:lnTo>
                    <a:pt x="6493" y="236"/>
                  </a:lnTo>
                  <a:lnTo>
                    <a:pt x="6576" y="215"/>
                  </a:lnTo>
                  <a:lnTo>
                    <a:pt x="6611" y="173"/>
                  </a:lnTo>
                  <a:lnTo>
                    <a:pt x="6647" y="84"/>
                  </a:lnTo>
                  <a:lnTo>
                    <a:pt x="6706" y="35"/>
                  </a:lnTo>
                  <a:lnTo>
                    <a:pt x="6789" y="35"/>
                  </a:lnTo>
                  <a:lnTo>
                    <a:pt x="6942" y="77"/>
                  </a:lnTo>
                  <a:lnTo>
                    <a:pt x="7002" y="84"/>
                  </a:lnTo>
                  <a:lnTo>
                    <a:pt x="7073" y="77"/>
                  </a:lnTo>
                  <a:lnTo>
                    <a:pt x="7132" y="63"/>
                  </a:lnTo>
                  <a:lnTo>
                    <a:pt x="7191" y="49"/>
                  </a:lnTo>
                  <a:lnTo>
                    <a:pt x="7274" y="1"/>
                  </a:lnTo>
                  <a:lnTo>
                    <a:pt x="7534" y="146"/>
                  </a:lnTo>
                  <a:lnTo>
                    <a:pt x="7735" y="208"/>
                  </a:lnTo>
                  <a:lnTo>
                    <a:pt x="8433" y="394"/>
                  </a:lnTo>
                  <a:lnTo>
                    <a:pt x="8681" y="484"/>
                  </a:lnTo>
                  <a:lnTo>
                    <a:pt x="8823" y="588"/>
                  </a:lnTo>
                  <a:lnTo>
                    <a:pt x="8870" y="685"/>
                  </a:lnTo>
                  <a:lnTo>
                    <a:pt x="8918" y="754"/>
                  </a:lnTo>
                  <a:lnTo>
                    <a:pt x="9000" y="795"/>
                  </a:lnTo>
                  <a:lnTo>
                    <a:pt x="9119" y="830"/>
                  </a:lnTo>
                  <a:lnTo>
                    <a:pt x="9272" y="843"/>
                  </a:lnTo>
                  <a:lnTo>
                    <a:pt x="9793" y="843"/>
                  </a:lnTo>
                  <a:lnTo>
                    <a:pt x="9911" y="850"/>
                  </a:lnTo>
                  <a:lnTo>
                    <a:pt x="10006" y="878"/>
                  </a:lnTo>
                  <a:lnTo>
                    <a:pt x="10148" y="961"/>
                  </a:lnTo>
                  <a:lnTo>
                    <a:pt x="10360" y="1023"/>
                  </a:lnTo>
                  <a:lnTo>
                    <a:pt x="10408" y="1057"/>
                  </a:lnTo>
                  <a:lnTo>
                    <a:pt x="10538" y="1175"/>
                  </a:lnTo>
                  <a:lnTo>
                    <a:pt x="10597" y="1230"/>
                  </a:lnTo>
                  <a:lnTo>
                    <a:pt x="10680" y="1278"/>
                  </a:lnTo>
                  <a:lnTo>
                    <a:pt x="10751" y="1341"/>
                  </a:lnTo>
                  <a:lnTo>
                    <a:pt x="10774" y="1410"/>
                  </a:lnTo>
                  <a:lnTo>
                    <a:pt x="10774" y="1486"/>
                  </a:lnTo>
                  <a:lnTo>
                    <a:pt x="10774" y="1548"/>
                  </a:lnTo>
                  <a:lnTo>
                    <a:pt x="10774" y="1562"/>
                  </a:lnTo>
                  <a:lnTo>
                    <a:pt x="10786" y="1603"/>
                  </a:lnTo>
                  <a:lnTo>
                    <a:pt x="10834" y="1631"/>
                  </a:lnTo>
                  <a:lnTo>
                    <a:pt x="10928" y="1679"/>
                  </a:lnTo>
                  <a:lnTo>
                    <a:pt x="11106" y="1700"/>
                  </a:lnTo>
                  <a:lnTo>
                    <a:pt x="11236" y="1651"/>
                  </a:lnTo>
                  <a:lnTo>
                    <a:pt x="11354" y="1575"/>
                  </a:lnTo>
                  <a:lnTo>
                    <a:pt x="11472" y="1541"/>
                  </a:lnTo>
                  <a:lnTo>
                    <a:pt x="11567" y="1562"/>
                  </a:lnTo>
                  <a:lnTo>
                    <a:pt x="11697" y="1624"/>
                  </a:lnTo>
                  <a:lnTo>
                    <a:pt x="11874" y="1741"/>
                  </a:lnTo>
                  <a:lnTo>
                    <a:pt x="11922" y="1790"/>
                  </a:lnTo>
                  <a:lnTo>
                    <a:pt x="11969" y="1824"/>
                  </a:lnTo>
                  <a:lnTo>
                    <a:pt x="12016" y="1824"/>
                  </a:lnTo>
                  <a:lnTo>
                    <a:pt x="12123" y="1796"/>
                  </a:lnTo>
                  <a:lnTo>
                    <a:pt x="12217" y="1762"/>
                  </a:lnTo>
                  <a:lnTo>
                    <a:pt x="12619" y="1569"/>
                  </a:lnTo>
                  <a:lnTo>
                    <a:pt x="12726" y="1541"/>
                  </a:lnTo>
                  <a:lnTo>
                    <a:pt x="12844" y="1555"/>
                  </a:lnTo>
                  <a:lnTo>
                    <a:pt x="12986" y="1610"/>
                  </a:lnTo>
                  <a:lnTo>
                    <a:pt x="13246" y="1638"/>
                  </a:lnTo>
                  <a:lnTo>
                    <a:pt x="13672" y="1472"/>
                  </a:lnTo>
                  <a:lnTo>
                    <a:pt x="13909" y="1569"/>
                  </a:lnTo>
                  <a:lnTo>
                    <a:pt x="13991" y="1624"/>
                  </a:lnTo>
                  <a:lnTo>
                    <a:pt x="14086" y="1638"/>
                  </a:lnTo>
                  <a:lnTo>
                    <a:pt x="14192" y="1638"/>
                  </a:lnTo>
                  <a:lnTo>
                    <a:pt x="14322" y="1651"/>
                  </a:lnTo>
                  <a:lnTo>
                    <a:pt x="14476" y="1645"/>
                  </a:lnTo>
                  <a:lnTo>
                    <a:pt x="14618" y="1582"/>
                  </a:lnTo>
                  <a:lnTo>
                    <a:pt x="14760" y="1499"/>
                  </a:lnTo>
                  <a:lnTo>
                    <a:pt x="14890" y="1437"/>
                  </a:lnTo>
                  <a:lnTo>
                    <a:pt x="14949" y="1430"/>
                  </a:lnTo>
                  <a:lnTo>
                    <a:pt x="14985" y="1437"/>
                  </a:lnTo>
                  <a:lnTo>
                    <a:pt x="15020" y="1451"/>
                  </a:lnTo>
                  <a:lnTo>
                    <a:pt x="15091" y="1472"/>
                  </a:lnTo>
                  <a:lnTo>
                    <a:pt x="15174" y="1479"/>
                  </a:lnTo>
                  <a:lnTo>
                    <a:pt x="15351" y="1479"/>
                  </a:lnTo>
                  <a:lnTo>
                    <a:pt x="15517" y="1486"/>
                  </a:lnTo>
                  <a:lnTo>
                    <a:pt x="15801" y="1458"/>
                  </a:lnTo>
                  <a:lnTo>
                    <a:pt x="15848" y="1444"/>
                  </a:lnTo>
                  <a:lnTo>
                    <a:pt x="15884" y="1410"/>
                  </a:lnTo>
                  <a:lnTo>
                    <a:pt x="15919" y="1348"/>
                  </a:lnTo>
                  <a:lnTo>
                    <a:pt x="15966" y="1327"/>
                  </a:lnTo>
                  <a:lnTo>
                    <a:pt x="16002" y="1327"/>
                  </a:lnTo>
                  <a:lnTo>
                    <a:pt x="16049" y="1327"/>
                  </a:lnTo>
                  <a:lnTo>
                    <a:pt x="16085" y="1327"/>
                  </a:lnTo>
                  <a:lnTo>
                    <a:pt x="16108" y="1327"/>
                  </a:lnTo>
                  <a:lnTo>
                    <a:pt x="16120" y="1320"/>
                  </a:lnTo>
                  <a:lnTo>
                    <a:pt x="16132" y="1320"/>
                  </a:lnTo>
                  <a:lnTo>
                    <a:pt x="16144" y="1313"/>
                  </a:lnTo>
                  <a:lnTo>
                    <a:pt x="16156" y="1292"/>
                  </a:lnTo>
                  <a:lnTo>
                    <a:pt x="16144" y="1251"/>
                  </a:lnTo>
                  <a:lnTo>
                    <a:pt x="16144" y="1237"/>
                  </a:lnTo>
                  <a:lnTo>
                    <a:pt x="16167" y="1223"/>
                  </a:lnTo>
                  <a:lnTo>
                    <a:pt x="16191" y="1223"/>
                  </a:lnTo>
                  <a:lnTo>
                    <a:pt x="16215" y="1223"/>
                  </a:lnTo>
                  <a:lnTo>
                    <a:pt x="16227" y="1216"/>
                  </a:lnTo>
                  <a:lnTo>
                    <a:pt x="16345" y="1175"/>
                  </a:lnTo>
                  <a:lnTo>
                    <a:pt x="16416" y="1161"/>
                  </a:lnTo>
                  <a:lnTo>
                    <a:pt x="16463" y="1161"/>
                  </a:lnTo>
                  <a:lnTo>
                    <a:pt x="16570" y="1196"/>
                  </a:lnTo>
                  <a:lnTo>
                    <a:pt x="16629" y="1203"/>
                  </a:lnTo>
                  <a:lnTo>
                    <a:pt x="16688" y="1203"/>
                  </a:lnTo>
                  <a:lnTo>
                    <a:pt x="16984" y="1175"/>
                  </a:lnTo>
                  <a:lnTo>
                    <a:pt x="19089" y="1555"/>
                  </a:lnTo>
                  <a:lnTo>
                    <a:pt x="19089" y="1555"/>
                  </a:lnTo>
                  <a:lnTo>
                    <a:pt x="19089" y="1575"/>
                  </a:lnTo>
                  <a:lnTo>
                    <a:pt x="18899" y="1803"/>
                  </a:lnTo>
                  <a:lnTo>
                    <a:pt x="18911" y="1817"/>
                  </a:lnTo>
                  <a:lnTo>
                    <a:pt x="18959" y="1845"/>
                  </a:lnTo>
                  <a:lnTo>
                    <a:pt x="18982" y="1866"/>
                  </a:lnTo>
                  <a:lnTo>
                    <a:pt x="18982" y="1907"/>
                  </a:lnTo>
                  <a:lnTo>
                    <a:pt x="18947" y="1941"/>
                  </a:lnTo>
                  <a:lnTo>
                    <a:pt x="18817" y="2024"/>
                  </a:lnTo>
                  <a:lnTo>
                    <a:pt x="18793" y="2031"/>
                  </a:lnTo>
                  <a:lnTo>
                    <a:pt x="18758" y="2038"/>
                  </a:lnTo>
                  <a:lnTo>
                    <a:pt x="18698" y="2038"/>
                  </a:lnTo>
                  <a:lnTo>
                    <a:pt x="18663" y="2052"/>
                  </a:lnTo>
                  <a:lnTo>
                    <a:pt x="18698" y="2087"/>
                  </a:lnTo>
                  <a:lnTo>
                    <a:pt x="18675" y="2107"/>
                  </a:lnTo>
                  <a:lnTo>
                    <a:pt x="18627" y="2135"/>
                  </a:lnTo>
                  <a:lnTo>
                    <a:pt x="18616" y="2162"/>
                  </a:lnTo>
                  <a:lnTo>
                    <a:pt x="18639" y="2190"/>
                  </a:lnTo>
                  <a:lnTo>
                    <a:pt x="18687" y="2190"/>
                  </a:lnTo>
                  <a:lnTo>
                    <a:pt x="18746" y="2183"/>
                  </a:lnTo>
                  <a:lnTo>
                    <a:pt x="18793" y="2183"/>
                  </a:lnTo>
                  <a:lnTo>
                    <a:pt x="18817" y="2211"/>
                  </a:lnTo>
                  <a:lnTo>
                    <a:pt x="18805" y="2232"/>
                  </a:lnTo>
                  <a:lnTo>
                    <a:pt x="18698" y="2273"/>
                  </a:lnTo>
                  <a:lnTo>
                    <a:pt x="18663" y="2301"/>
                  </a:lnTo>
                  <a:lnTo>
                    <a:pt x="18616" y="2397"/>
                  </a:lnTo>
                  <a:lnTo>
                    <a:pt x="18521" y="2466"/>
                  </a:lnTo>
                  <a:lnTo>
                    <a:pt x="18426" y="2501"/>
                  </a:lnTo>
                  <a:lnTo>
                    <a:pt x="18202" y="2522"/>
                  </a:lnTo>
                  <a:lnTo>
                    <a:pt x="17965" y="2577"/>
                  </a:lnTo>
                  <a:lnTo>
                    <a:pt x="17859" y="2570"/>
                  </a:lnTo>
                  <a:lnTo>
                    <a:pt x="17800" y="2508"/>
                  </a:lnTo>
                  <a:lnTo>
                    <a:pt x="17752" y="2529"/>
                  </a:lnTo>
                  <a:lnTo>
                    <a:pt x="17669" y="2687"/>
                  </a:lnTo>
                  <a:lnTo>
                    <a:pt x="17646" y="2708"/>
                  </a:lnTo>
                  <a:lnTo>
                    <a:pt x="17622" y="2722"/>
                  </a:lnTo>
                  <a:lnTo>
                    <a:pt x="17575" y="2729"/>
                  </a:lnTo>
                  <a:lnTo>
                    <a:pt x="17551" y="2729"/>
                  </a:lnTo>
                  <a:lnTo>
                    <a:pt x="17528" y="2715"/>
                  </a:lnTo>
                  <a:lnTo>
                    <a:pt x="17492" y="2708"/>
                  </a:lnTo>
                  <a:lnTo>
                    <a:pt x="17468" y="2694"/>
                  </a:lnTo>
                  <a:lnTo>
                    <a:pt x="17457" y="2680"/>
                  </a:lnTo>
                  <a:lnTo>
                    <a:pt x="17445" y="2674"/>
                  </a:lnTo>
                  <a:lnTo>
                    <a:pt x="17409" y="2694"/>
                  </a:lnTo>
                  <a:lnTo>
                    <a:pt x="17409" y="2708"/>
                  </a:lnTo>
                  <a:lnTo>
                    <a:pt x="17445" y="2750"/>
                  </a:lnTo>
                  <a:lnTo>
                    <a:pt x="17433" y="2770"/>
                  </a:lnTo>
                  <a:lnTo>
                    <a:pt x="17386" y="2784"/>
                  </a:lnTo>
                  <a:lnTo>
                    <a:pt x="17267" y="2770"/>
                  </a:lnTo>
                  <a:lnTo>
                    <a:pt x="17196" y="2784"/>
                  </a:lnTo>
                  <a:lnTo>
                    <a:pt x="17173" y="2805"/>
                  </a:lnTo>
                  <a:lnTo>
                    <a:pt x="17114" y="2888"/>
                  </a:lnTo>
                  <a:lnTo>
                    <a:pt x="17054" y="2957"/>
                  </a:lnTo>
                  <a:lnTo>
                    <a:pt x="17019" y="2977"/>
                  </a:lnTo>
                  <a:lnTo>
                    <a:pt x="16960" y="2998"/>
                  </a:lnTo>
                  <a:lnTo>
                    <a:pt x="16853" y="3019"/>
                  </a:lnTo>
                  <a:lnTo>
                    <a:pt x="16794" y="3026"/>
                  </a:lnTo>
                  <a:lnTo>
                    <a:pt x="16747" y="3026"/>
                  </a:lnTo>
                  <a:lnTo>
                    <a:pt x="16688" y="3005"/>
                  </a:lnTo>
                  <a:lnTo>
                    <a:pt x="16629" y="2950"/>
                  </a:lnTo>
                  <a:lnTo>
                    <a:pt x="16570" y="2936"/>
                  </a:lnTo>
                  <a:lnTo>
                    <a:pt x="16534" y="2977"/>
                  </a:lnTo>
                  <a:lnTo>
                    <a:pt x="16487" y="3012"/>
                  </a:lnTo>
                  <a:lnTo>
                    <a:pt x="16416" y="3033"/>
                  </a:lnTo>
                  <a:lnTo>
                    <a:pt x="16321" y="3047"/>
                  </a:lnTo>
                  <a:lnTo>
                    <a:pt x="16286" y="3053"/>
                  </a:lnTo>
                  <a:lnTo>
                    <a:pt x="16203" y="3081"/>
                  </a:lnTo>
                  <a:lnTo>
                    <a:pt x="16120" y="3095"/>
                  </a:lnTo>
                  <a:lnTo>
                    <a:pt x="16096" y="3116"/>
                  </a:lnTo>
                  <a:lnTo>
                    <a:pt x="16085" y="3143"/>
                  </a:lnTo>
                  <a:lnTo>
                    <a:pt x="16061" y="3178"/>
                  </a:lnTo>
                  <a:lnTo>
                    <a:pt x="16049" y="3198"/>
                  </a:lnTo>
                  <a:lnTo>
                    <a:pt x="16049" y="3212"/>
                  </a:lnTo>
                  <a:lnTo>
                    <a:pt x="16037" y="3212"/>
                  </a:lnTo>
                  <a:lnTo>
                    <a:pt x="15978" y="3205"/>
                  </a:lnTo>
                  <a:lnTo>
                    <a:pt x="15966" y="3212"/>
                  </a:lnTo>
                  <a:lnTo>
                    <a:pt x="15955" y="3226"/>
                  </a:lnTo>
                  <a:lnTo>
                    <a:pt x="15943" y="3247"/>
                  </a:lnTo>
                  <a:lnTo>
                    <a:pt x="15943" y="3295"/>
                  </a:lnTo>
                  <a:lnTo>
                    <a:pt x="15931" y="3309"/>
                  </a:lnTo>
                  <a:lnTo>
                    <a:pt x="15919" y="3330"/>
                  </a:lnTo>
                  <a:lnTo>
                    <a:pt x="15895" y="3343"/>
                  </a:lnTo>
                  <a:lnTo>
                    <a:pt x="15836" y="3357"/>
                  </a:lnTo>
                  <a:lnTo>
                    <a:pt x="15860" y="3385"/>
                  </a:lnTo>
                  <a:lnTo>
                    <a:pt x="15919" y="3426"/>
                  </a:lnTo>
                  <a:lnTo>
                    <a:pt x="15884" y="3461"/>
                  </a:lnTo>
                  <a:lnTo>
                    <a:pt x="15742" y="3495"/>
                  </a:lnTo>
                  <a:lnTo>
                    <a:pt x="15694" y="3537"/>
                  </a:lnTo>
                  <a:lnTo>
                    <a:pt x="15612" y="3571"/>
                  </a:lnTo>
                  <a:lnTo>
                    <a:pt x="15588" y="3592"/>
                  </a:lnTo>
                  <a:lnTo>
                    <a:pt x="15576" y="3620"/>
                  </a:lnTo>
                  <a:lnTo>
                    <a:pt x="15576" y="3640"/>
                  </a:lnTo>
                  <a:lnTo>
                    <a:pt x="15576" y="3668"/>
                  </a:lnTo>
                  <a:lnTo>
                    <a:pt x="15529" y="3765"/>
                  </a:lnTo>
                  <a:lnTo>
                    <a:pt x="15541" y="3806"/>
                  </a:lnTo>
                  <a:lnTo>
                    <a:pt x="15635" y="3834"/>
                  </a:lnTo>
                  <a:lnTo>
                    <a:pt x="15659" y="3868"/>
                  </a:lnTo>
                  <a:lnTo>
                    <a:pt x="15706" y="3944"/>
                  </a:lnTo>
                  <a:lnTo>
                    <a:pt x="15718" y="4034"/>
                  </a:lnTo>
                  <a:lnTo>
                    <a:pt x="15635" y="4089"/>
                  </a:lnTo>
                  <a:lnTo>
                    <a:pt x="15387" y="4172"/>
                  </a:lnTo>
                  <a:lnTo>
                    <a:pt x="15387" y="4186"/>
                  </a:lnTo>
                  <a:lnTo>
                    <a:pt x="15375" y="4214"/>
                  </a:lnTo>
                  <a:lnTo>
                    <a:pt x="15363" y="4221"/>
                  </a:lnTo>
                  <a:lnTo>
                    <a:pt x="15351" y="4221"/>
                  </a:lnTo>
                  <a:lnTo>
                    <a:pt x="15304" y="4221"/>
                  </a:lnTo>
                  <a:lnTo>
                    <a:pt x="15257" y="4221"/>
                  </a:lnTo>
                  <a:lnTo>
                    <a:pt x="15209" y="4221"/>
                  </a:lnTo>
                  <a:lnTo>
                    <a:pt x="15162" y="4227"/>
                  </a:lnTo>
                  <a:lnTo>
                    <a:pt x="15115" y="4241"/>
                  </a:lnTo>
                  <a:lnTo>
                    <a:pt x="15020" y="4290"/>
                  </a:lnTo>
                  <a:lnTo>
                    <a:pt x="14985" y="4297"/>
                  </a:lnTo>
                  <a:lnTo>
                    <a:pt x="14961" y="4269"/>
                  </a:lnTo>
                  <a:lnTo>
                    <a:pt x="14890" y="4234"/>
                  </a:lnTo>
                  <a:lnTo>
                    <a:pt x="14831" y="4234"/>
                  </a:lnTo>
                  <a:lnTo>
                    <a:pt x="14713" y="4248"/>
                  </a:lnTo>
                  <a:lnTo>
                    <a:pt x="14689" y="4241"/>
                  </a:lnTo>
                  <a:lnTo>
                    <a:pt x="14665" y="4186"/>
                  </a:lnTo>
                  <a:lnTo>
                    <a:pt x="14630" y="4186"/>
                  </a:lnTo>
                  <a:lnTo>
                    <a:pt x="14524" y="4248"/>
                  </a:lnTo>
                  <a:lnTo>
                    <a:pt x="14488" y="4269"/>
                  </a:lnTo>
                  <a:lnTo>
                    <a:pt x="14453" y="4276"/>
                  </a:lnTo>
                  <a:lnTo>
                    <a:pt x="14429" y="4290"/>
                  </a:lnTo>
                  <a:lnTo>
                    <a:pt x="14393" y="4310"/>
                  </a:lnTo>
                  <a:lnTo>
                    <a:pt x="14429" y="4393"/>
                  </a:lnTo>
                  <a:lnTo>
                    <a:pt x="14405" y="4428"/>
                  </a:lnTo>
                  <a:lnTo>
                    <a:pt x="14311" y="4490"/>
                  </a:lnTo>
                  <a:lnTo>
                    <a:pt x="14287" y="4524"/>
                  </a:lnTo>
                  <a:lnTo>
                    <a:pt x="14299" y="4545"/>
                  </a:lnTo>
                  <a:lnTo>
                    <a:pt x="14334" y="4600"/>
                  </a:lnTo>
                  <a:lnTo>
                    <a:pt x="14346" y="4635"/>
                  </a:lnTo>
                  <a:lnTo>
                    <a:pt x="14334" y="4669"/>
                  </a:lnTo>
                  <a:lnTo>
                    <a:pt x="14299" y="4697"/>
                  </a:lnTo>
                  <a:lnTo>
                    <a:pt x="14240" y="4752"/>
                  </a:lnTo>
                  <a:lnTo>
                    <a:pt x="14216" y="4794"/>
                  </a:lnTo>
                  <a:lnTo>
                    <a:pt x="14192" y="4849"/>
                  </a:lnTo>
                  <a:lnTo>
                    <a:pt x="14157" y="4897"/>
                  </a:lnTo>
                  <a:lnTo>
                    <a:pt x="14110" y="4925"/>
                  </a:lnTo>
                  <a:lnTo>
                    <a:pt x="14228" y="5029"/>
                  </a:lnTo>
                  <a:lnTo>
                    <a:pt x="14263" y="5077"/>
                  </a:lnTo>
                  <a:lnTo>
                    <a:pt x="14393" y="5153"/>
                  </a:lnTo>
                  <a:lnTo>
                    <a:pt x="14429" y="5181"/>
                  </a:lnTo>
                  <a:lnTo>
                    <a:pt x="14441" y="5194"/>
                  </a:lnTo>
                  <a:lnTo>
                    <a:pt x="14453" y="5215"/>
                  </a:lnTo>
                  <a:lnTo>
                    <a:pt x="14441" y="5236"/>
                  </a:lnTo>
                  <a:lnTo>
                    <a:pt x="14405" y="5270"/>
                  </a:lnTo>
                  <a:lnTo>
                    <a:pt x="14393" y="5284"/>
                  </a:lnTo>
                  <a:lnTo>
                    <a:pt x="14382" y="5298"/>
                  </a:lnTo>
                  <a:lnTo>
                    <a:pt x="14334" y="5319"/>
                  </a:lnTo>
                  <a:lnTo>
                    <a:pt x="14322" y="5333"/>
                  </a:lnTo>
                  <a:lnTo>
                    <a:pt x="14299" y="5395"/>
                  </a:lnTo>
                  <a:lnTo>
                    <a:pt x="14287" y="5415"/>
                  </a:lnTo>
                  <a:lnTo>
                    <a:pt x="14228" y="5436"/>
                  </a:lnTo>
                  <a:lnTo>
                    <a:pt x="14062" y="5464"/>
                  </a:lnTo>
                  <a:lnTo>
                    <a:pt x="14027" y="5484"/>
                  </a:lnTo>
                  <a:lnTo>
                    <a:pt x="14003" y="5533"/>
                  </a:lnTo>
                  <a:lnTo>
                    <a:pt x="13956" y="5505"/>
                  </a:lnTo>
                  <a:lnTo>
                    <a:pt x="13909" y="5450"/>
                  </a:lnTo>
                  <a:lnTo>
                    <a:pt x="13897" y="5429"/>
                  </a:lnTo>
                  <a:lnTo>
                    <a:pt x="13636" y="5512"/>
                  </a:lnTo>
                  <a:lnTo>
                    <a:pt x="13625" y="5526"/>
                  </a:lnTo>
                  <a:lnTo>
                    <a:pt x="13566" y="5554"/>
                  </a:lnTo>
                  <a:lnTo>
                    <a:pt x="13506" y="5657"/>
                  </a:lnTo>
                  <a:lnTo>
                    <a:pt x="13471" y="5692"/>
                  </a:lnTo>
                  <a:lnTo>
                    <a:pt x="13435" y="5712"/>
                  </a:lnTo>
                  <a:lnTo>
                    <a:pt x="13400" y="5705"/>
                  </a:lnTo>
                  <a:lnTo>
                    <a:pt x="13246" y="5692"/>
                  </a:lnTo>
                  <a:lnTo>
                    <a:pt x="13187" y="5678"/>
                  </a:lnTo>
                  <a:lnTo>
                    <a:pt x="13140" y="5650"/>
                  </a:lnTo>
                  <a:lnTo>
                    <a:pt x="13033" y="5629"/>
                  </a:lnTo>
                  <a:lnTo>
                    <a:pt x="12939" y="5602"/>
                  </a:lnTo>
                  <a:lnTo>
                    <a:pt x="12880" y="5616"/>
                  </a:lnTo>
                  <a:lnTo>
                    <a:pt x="12773" y="5657"/>
                  </a:lnTo>
                  <a:lnTo>
                    <a:pt x="12761" y="5629"/>
                  </a:lnTo>
                  <a:lnTo>
                    <a:pt x="12749" y="5609"/>
                  </a:lnTo>
                  <a:lnTo>
                    <a:pt x="12714" y="5595"/>
                  </a:lnTo>
                  <a:lnTo>
                    <a:pt x="12667" y="5581"/>
                  </a:lnTo>
                  <a:lnTo>
                    <a:pt x="12655" y="5595"/>
                  </a:lnTo>
                  <a:lnTo>
                    <a:pt x="12631" y="5616"/>
                  </a:lnTo>
                  <a:lnTo>
                    <a:pt x="12619" y="5636"/>
                  </a:lnTo>
                  <a:lnTo>
                    <a:pt x="12608" y="5699"/>
                  </a:lnTo>
                  <a:lnTo>
                    <a:pt x="12584" y="5699"/>
                  </a:lnTo>
                  <a:lnTo>
                    <a:pt x="12525" y="5692"/>
                  </a:lnTo>
                  <a:lnTo>
                    <a:pt x="12477" y="5664"/>
                  </a:lnTo>
                  <a:lnTo>
                    <a:pt x="12371" y="5540"/>
                  </a:lnTo>
                  <a:lnTo>
                    <a:pt x="12324" y="5505"/>
                  </a:lnTo>
                  <a:lnTo>
                    <a:pt x="12253" y="5512"/>
                  </a:lnTo>
                  <a:lnTo>
                    <a:pt x="12194" y="5533"/>
                  </a:lnTo>
                  <a:lnTo>
                    <a:pt x="12016" y="5616"/>
                  </a:lnTo>
                  <a:lnTo>
                    <a:pt x="11945" y="5629"/>
                  </a:lnTo>
                  <a:lnTo>
                    <a:pt x="11555" y="5664"/>
                  </a:lnTo>
                  <a:lnTo>
                    <a:pt x="11519" y="5685"/>
                  </a:lnTo>
                  <a:lnTo>
                    <a:pt x="11496" y="5705"/>
                  </a:lnTo>
                  <a:lnTo>
                    <a:pt x="11449" y="5733"/>
                  </a:lnTo>
                  <a:lnTo>
                    <a:pt x="11378" y="5754"/>
                  </a:lnTo>
                  <a:lnTo>
                    <a:pt x="11307" y="5768"/>
                  </a:lnTo>
                  <a:lnTo>
                    <a:pt x="11224" y="5761"/>
                  </a:lnTo>
                  <a:lnTo>
                    <a:pt x="11070" y="5740"/>
                  </a:lnTo>
                  <a:lnTo>
                    <a:pt x="10987" y="5733"/>
                  </a:lnTo>
                  <a:lnTo>
                    <a:pt x="10952" y="5726"/>
                  </a:lnTo>
                  <a:lnTo>
                    <a:pt x="10940" y="5712"/>
                  </a:lnTo>
                  <a:lnTo>
                    <a:pt x="10940" y="5664"/>
                  </a:lnTo>
                  <a:lnTo>
                    <a:pt x="10916" y="5657"/>
                  </a:lnTo>
                  <a:lnTo>
                    <a:pt x="10822" y="5643"/>
                  </a:lnTo>
                  <a:lnTo>
                    <a:pt x="10786" y="5643"/>
                  </a:lnTo>
                  <a:lnTo>
                    <a:pt x="10538" y="5678"/>
                  </a:lnTo>
                  <a:lnTo>
                    <a:pt x="10479" y="5664"/>
                  </a:lnTo>
                  <a:lnTo>
                    <a:pt x="10313" y="5554"/>
                  </a:lnTo>
                  <a:lnTo>
                    <a:pt x="10207" y="5498"/>
                  </a:lnTo>
                  <a:lnTo>
                    <a:pt x="10100" y="5471"/>
                  </a:lnTo>
                  <a:lnTo>
                    <a:pt x="9970" y="5471"/>
                  </a:lnTo>
                  <a:lnTo>
                    <a:pt x="9734" y="5491"/>
                  </a:lnTo>
                  <a:lnTo>
                    <a:pt x="9674" y="5484"/>
                  </a:lnTo>
                  <a:lnTo>
                    <a:pt x="9627" y="5457"/>
                  </a:lnTo>
                  <a:lnTo>
                    <a:pt x="9604" y="5408"/>
                  </a:lnTo>
                  <a:lnTo>
                    <a:pt x="9580" y="5388"/>
                  </a:lnTo>
                  <a:lnTo>
                    <a:pt x="9391" y="5305"/>
                  </a:lnTo>
                  <a:lnTo>
                    <a:pt x="9261" y="5181"/>
                  </a:lnTo>
                  <a:lnTo>
                    <a:pt x="9237" y="5160"/>
                  </a:lnTo>
                  <a:lnTo>
                    <a:pt x="9201" y="5160"/>
                  </a:lnTo>
                  <a:lnTo>
                    <a:pt x="8977" y="5077"/>
                  </a:lnTo>
                  <a:lnTo>
                    <a:pt x="8894" y="5056"/>
                  </a:lnTo>
                  <a:lnTo>
                    <a:pt x="8870" y="5070"/>
                  </a:lnTo>
                  <a:lnTo>
                    <a:pt x="8870" y="5146"/>
                  </a:lnTo>
                  <a:lnTo>
                    <a:pt x="8835" y="5181"/>
                  </a:lnTo>
                  <a:lnTo>
                    <a:pt x="8764" y="5174"/>
                  </a:lnTo>
                  <a:lnTo>
                    <a:pt x="8634" y="5139"/>
                  </a:lnTo>
                  <a:lnTo>
                    <a:pt x="8551" y="5146"/>
                  </a:lnTo>
                  <a:lnTo>
                    <a:pt x="8468" y="5174"/>
                  </a:lnTo>
                  <a:lnTo>
                    <a:pt x="8397" y="5208"/>
                  </a:lnTo>
                  <a:lnTo>
                    <a:pt x="8326" y="5229"/>
                  </a:lnTo>
                  <a:lnTo>
                    <a:pt x="8102" y="5257"/>
                  </a:lnTo>
                  <a:lnTo>
                    <a:pt x="8054" y="5277"/>
                  </a:lnTo>
                  <a:lnTo>
                    <a:pt x="8042" y="5319"/>
                  </a:lnTo>
                  <a:lnTo>
                    <a:pt x="8031" y="5408"/>
                  </a:lnTo>
                  <a:lnTo>
                    <a:pt x="8007" y="5443"/>
                  </a:lnTo>
                  <a:lnTo>
                    <a:pt x="7948" y="5464"/>
                  </a:lnTo>
                  <a:lnTo>
                    <a:pt x="7912" y="5436"/>
                  </a:lnTo>
                  <a:lnTo>
                    <a:pt x="7877" y="5353"/>
                  </a:lnTo>
                  <a:lnTo>
                    <a:pt x="7829" y="5319"/>
                  </a:lnTo>
                  <a:lnTo>
                    <a:pt x="7794" y="5326"/>
                  </a:lnTo>
                  <a:lnTo>
                    <a:pt x="7723" y="5402"/>
                  </a:lnTo>
                  <a:lnTo>
                    <a:pt x="7628" y="5464"/>
                  </a:lnTo>
                  <a:lnTo>
                    <a:pt x="7617" y="5491"/>
                  </a:lnTo>
                  <a:lnTo>
                    <a:pt x="7628" y="5505"/>
                  </a:lnTo>
                  <a:lnTo>
                    <a:pt x="7676" y="5533"/>
                  </a:lnTo>
                  <a:lnTo>
                    <a:pt x="7699" y="5554"/>
                  </a:lnTo>
                  <a:lnTo>
                    <a:pt x="7652" y="5602"/>
                  </a:lnTo>
                  <a:lnTo>
                    <a:pt x="7522" y="5581"/>
                  </a:lnTo>
                  <a:lnTo>
                    <a:pt x="7250" y="5505"/>
                  </a:lnTo>
                  <a:lnTo>
                    <a:pt x="7214" y="5533"/>
                  </a:lnTo>
                  <a:lnTo>
                    <a:pt x="7144" y="5526"/>
                  </a:lnTo>
                  <a:lnTo>
                    <a:pt x="7073" y="5498"/>
                  </a:lnTo>
                  <a:lnTo>
                    <a:pt x="7013" y="5491"/>
                  </a:lnTo>
                  <a:lnTo>
                    <a:pt x="6966" y="5491"/>
                  </a:lnTo>
                  <a:lnTo>
                    <a:pt x="6919" y="5512"/>
                  </a:lnTo>
                  <a:lnTo>
                    <a:pt x="6883" y="5519"/>
                  </a:lnTo>
                  <a:lnTo>
                    <a:pt x="6848" y="5519"/>
                  </a:lnTo>
                  <a:lnTo>
                    <a:pt x="6765" y="5484"/>
                  </a:lnTo>
                  <a:lnTo>
                    <a:pt x="6659" y="5450"/>
                  </a:lnTo>
                  <a:lnTo>
                    <a:pt x="6588" y="5346"/>
                  </a:lnTo>
                  <a:lnTo>
                    <a:pt x="6505" y="5326"/>
                  </a:lnTo>
                  <a:lnTo>
                    <a:pt x="6398" y="5312"/>
                  </a:lnTo>
                  <a:lnTo>
                    <a:pt x="6351" y="5312"/>
                  </a:lnTo>
                  <a:lnTo>
                    <a:pt x="6245" y="5346"/>
                  </a:lnTo>
                  <a:lnTo>
                    <a:pt x="6197" y="5353"/>
                  </a:lnTo>
                  <a:lnTo>
                    <a:pt x="6162" y="5346"/>
                  </a:lnTo>
                  <a:lnTo>
                    <a:pt x="6126" y="5339"/>
                  </a:lnTo>
                  <a:lnTo>
                    <a:pt x="6162" y="5284"/>
                  </a:lnTo>
                  <a:lnTo>
                    <a:pt x="6162" y="5229"/>
                  </a:lnTo>
                  <a:lnTo>
                    <a:pt x="6126" y="5201"/>
                  </a:lnTo>
                  <a:lnTo>
                    <a:pt x="6020" y="5201"/>
                  </a:lnTo>
                  <a:lnTo>
                    <a:pt x="5854" y="5243"/>
                  </a:lnTo>
                  <a:lnTo>
                    <a:pt x="5760" y="5250"/>
                  </a:lnTo>
                  <a:lnTo>
                    <a:pt x="5677" y="5229"/>
                  </a:lnTo>
                  <a:lnTo>
                    <a:pt x="5559" y="5270"/>
                  </a:lnTo>
                  <a:lnTo>
                    <a:pt x="5369" y="5395"/>
                  </a:lnTo>
                  <a:lnTo>
                    <a:pt x="5239" y="5443"/>
                  </a:lnTo>
                  <a:lnTo>
                    <a:pt x="5097" y="5478"/>
                  </a:lnTo>
                  <a:lnTo>
                    <a:pt x="5027" y="5484"/>
                  </a:lnTo>
                  <a:lnTo>
                    <a:pt x="4920" y="5491"/>
                  </a:lnTo>
                  <a:lnTo>
                    <a:pt x="4908" y="5505"/>
                  </a:lnTo>
                  <a:lnTo>
                    <a:pt x="4896" y="5519"/>
                  </a:lnTo>
                  <a:lnTo>
                    <a:pt x="4896" y="5588"/>
                  </a:lnTo>
                  <a:lnTo>
                    <a:pt x="4885" y="5588"/>
                  </a:lnTo>
                  <a:lnTo>
                    <a:pt x="4754" y="5650"/>
                  </a:lnTo>
                  <a:lnTo>
                    <a:pt x="4731" y="5671"/>
                  </a:lnTo>
                  <a:lnTo>
                    <a:pt x="4731" y="5699"/>
                  </a:lnTo>
                  <a:lnTo>
                    <a:pt x="4731" y="5726"/>
                  </a:lnTo>
                  <a:lnTo>
                    <a:pt x="4719" y="5754"/>
                  </a:lnTo>
                  <a:lnTo>
                    <a:pt x="4695" y="5768"/>
                  </a:lnTo>
                  <a:lnTo>
                    <a:pt x="4542" y="5768"/>
                  </a:lnTo>
                  <a:lnTo>
                    <a:pt x="4506" y="5754"/>
                  </a:lnTo>
                  <a:lnTo>
                    <a:pt x="4506" y="5733"/>
                  </a:lnTo>
                  <a:lnTo>
                    <a:pt x="4506" y="5712"/>
                  </a:lnTo>
                  <a:lnTo>
                    <a:pt x="4506" y="5692"/>
                  </a:lnTo>
                  <a:lnTo>
                    <a:pt x="4435" y="5664"/>
                  </a:lnTo>
                  <a:lnTo>
                    <a:pt x="4388" y="5685"/>
                  </a:lnTo>
                  <a:lnTo>
                    <a:pt x="4341" y="5712"/>
                  </a:lnTo>
                  <a:lnTo>
                    <a:pt x="4281" y="5733"/>
                  </a:lnTo>
                  <a:lnTo>
                    <a:pt x="4210" y="5740"/>
                  </a:lnTo>
                  <a:lnTo>
                    <a:pt x="4139" y="5754"/>
                  </a:lnTo>
                  <a:lnTo>
                    <a:pt x="4069" y="5768"/>
                  </a:lnTo>
                  <a:lnTo>
                    <a:pt x="4021" y="5795"/>
                  </a:lnTo>
                  <a:lnTo>
                    <a:pt x="4009" y="5816"/>
                  </a:lnTo>
                  <a:lnTo>
                    <a:pt x="3986" y="5844"/>
                  </a:lnTo>
                  <a:lnTo>
                    <a:pt x="3974" y="5857"/>
                  </a:lnTo>
                  <a:lnTo>
                    <a:pt x="3927" y="5871"/>
                  </a:lnTo>
                  <a:lnTo>
                    <a:pt x="3879" y="5871"/>
                  </a:lnTo>
                  <a:lnTo>
                    <a:pt x="3797" y="5850"/>
                  </a:lnTo>
                  <a:lnTo>
                    <a:pt x="3749" y="5844"/>
                  </a:lnTo>
                  <a:lnTo>
                    <a:pt x="3666" y="5844"/>
                  </a:lnTo>
                  <a:lnTo>
                    <a:pt x="3584" y="5844"/>
                  </a:lnTo>
                  <a:lnTo>
                    <a:pt x="3536" y="5871"/>
                  </a:lnTo>
                  <a:lnTo>
                    <a:pt x="3560" y="5920"/>
                  </a:lnTo>
                  <a:lnTo>
                    <a:pt x="3584" y="5926"/>
                  </a:lnTo>
                  <a:lnTo>
                    <a:pt x="3643" y="5940"/>
                  </a:lnTo>
                  <a:lnTo>
                    <a:pt x="3666" y="5947"/>
                  </a:lnTo>
                  <a:lnTo>
                    <a:pt x="3655" y="5968"/>
                  </a:lnTo>
                  <a:lnTo>
                    <a:pt x="3643" y="5989"/>
                  </a:lnTo>
                  <a:lnTo>
                    <a:pt x="3619" y="6002"/>
                  </a:lnTo>
                  <a:lnTo>
                    <a:pt x="3595" y="6009"/>
                  </a:lnTo>
                  <a:lnTo>
                    <a:pt x="3501" y="5996"/>
                  </a:lnTo>
                  <a:lnTo>
                    <a:pt x="3430" y="5968"/>
                  </a:lnTo>
                  <a:lnTo>
                    <a:pt x="3359" y="5954"/>
                  </a:lnTo>
                  <a:lnTo>
                    <a:pt x="3264" y="5982"/>
                  </a:lnTo>
                  <a:lnTo>
                    <a:pt x="3217" y="6023"/>
                  </a:lnTo>
                  <a:lnTo>
                    <a:pt x="3170" y="6113"/>
                  </a:lnTo>
                  <a:lnTo>
                    <a:pt x="3122" y="6154"/>
                  </a:lnTo>
                  <a:lnTo>
                    <a:pt x="3051" y="6168"/>
                  </a:lnTo>
                  <a:lnTo>
                    <a:pt x="2992" y="6154"/>
                  </a:lnTo>
                  <a:lnTo>
                    <a:pt x="2921" y="6141"/>
                  </a:lnTo>
                  <a:lnTo>
                    <a:pt x="2850" y="6175"/>
                  </a:lnTo>
                  <a:lnTo>
                    <a:pt x="2839" y="6203"/>
                  </a:lnTo>
                  <a:lnTo>
                    <a:pt x="2839" y="6223"/>
                  </a:lnTo>
                  <a:lnTo>
                    <a:pt x="2839" y="6244"/>
                  </a:lnTo>
                  <a:lnTo>
                    <a:pt x="2803" y="6251"/>
                  </a:lnTo>
                  <a:lnTo>
                    <a:pt x="2768" y="6251"/>
                  </a:lnTo>
                  <a:lnTo>
                    <a:pt x="2744" y="6230"/>
                  </a:lnTo>
                  <a:lnTo>
                    <a:pt x="2732" y="6210"/>
                  </a:lnTo>
                  <a:lnTo>
                    <a:pt x="2708" y="6189"/>
                  </a:lnTo>
                  <a:lnTo>
                    <a:pt x="2626" y="6154"/>
                  </a:lnTo>
                  <a:lnTo>
                    <a:pt x="2590" y="6175"/>
                  </a:lnTo>
                  <a:lnTo>
                    <a:pt x="2543" y="6272"/>
                  </a:lnTo>
                  <a:lnTo>
                    <a:pt x="2507" y="6306"/>
                  </a:lnTo>
                  <a:lnTo>
                    <a:pt x="2484" y="6327"/>
                  </a:lnTo>
                  <a:lnTo>
                    <a:pt x="2436" y="6348"/>
                  </a:lnTo>
                  <a:lnTo>
                    <a:pt x="2413" y="6355"/>
                  </a:lnTo>
                  <a:lnTo>
                    <a:pt x="2413" y="6355"/>
                  </a:lnTo>
                  <a:lnTo>
                    <a:pt x="2507" y="6438"/>
                  </a:lnTo>
                  <a:lnTo>
                    <a:pt x="2803" y="6707"/>
                  </a:lnTo>
                  <a:lnTo>
                    <a:pt x="3099" y="6983"/>
                  </a:lnTo>
                  <a:lnTo>
                    <a:pt x="3406" y="7259"/>
                  </a:lnTo>
                  <a:lnTo>
                    <a:pt x="3702" y="7529"/>
                  </a:lnTo>
                  <a:lnTo>
                    <a:pt x="3998" y="7805"/>
                  </a:lnTo>
                  <a:lnTo>
                    <a:pt x="4305" y="8074"/>
                  </a:lnTo>
                  <a:lnTo>
                    <a:pt x="4601" y="8351"/>
                  </a:lnTo>
                  <a:lnTo>
                    <a:pt x="4896" y="8627"/>
                  </a:lnTo>
                  <a:lnTo>
                    <a:pt x="5027" y="8737"/>
                  </a:lnTo>
                  <a:lnTo>
                    <a:pt x="4861" y="8751"/>
                  </a:lnTo>
                  <a:lnTo>
                    <a:pt x="4341" y="8910"/>
                  </a:lnTo>
                  <a:lnTo>
                    <a:pt x="4305" y="8924"/>
                  </a:lnTo>
                  <a:lnTo>
                    <a:pt x="4104" y="8958"/>
                  </a:lnTo>
                  <a:lnTo>
                    <a:pt x="3998" y="8958"/>
                  </a:lnTo>
                  <a:lnTo>
                    <a:pt x="3903" y="8931"/>
                  </a:lnTo>
                  <a:lnTo>
                    <a:pt x="3749" y="8855"/>
                  </a:lnTo>
                  <a:lnTo>
                    <a:pt x="3666" y="8820"/>
                  </a:lnTo>
                  <a:lnTo>
                    <a:pt x="3560" y="8813"/>
                  </a:lnTo>
                  <a:lnTo>
                    <a:pt x="3406" y="8848"/>
                  </a:lnTo>
                  <a:lnTo>
                    <a:pt x="3264" y="8910"/>
                  </a:lnTo>
                  <a:lnTo>
                    <a:pt x="3146" y="8986"/>
                  </a:lnTo>
                  <a:lnTo>
                    <a:pt x="3051" y="9062"/>
                  </a:lnTo>
                  <a:lnTo>
                    <a:pt x="3004" y="9138"/>
                  </a:lnTo>
                  <a:lnTo>
                    <a:pt x="2980" y="9221"/>
                  </a:lnTo>
                  <a:lnTo>
                    <a:pt x="2945" y="9290"/>
                  </a:lnTo>
                  <a:lnTo>
                    <a:pt x="2839" y="9352"/>
                  </a:lnTo>
                  <a:lnTo>
                    <a:pt x="2460" y="9469"/>
                  </a:lnTo>
                  <a:lnTo>
                    <a:pt x="2342" y="9525"/>
                  </a:lnTo>
                  <a:lnTo>
                    <a:pt x="2259" y="9573"/>
                  </a:lnTo>
                  <a:lnTo>
                    <a:pt x="2200" y="9635"/>
                  </a:lnTo>
                  <a:lnTo>
                    <a:pt x="2093" y="9759"/>
                  </a:lnTo>
                  <a:lnTo>
                    <a:pt x="2082" y="9753"/>
                  </a:lnTo>
                  <a:lnTo>
                    <a:pt x="2082" y="9746"/>
                  </a:lnTo>
                  <a:lnTo>
                    <a:pt x="2082" y="9739"/>
                  </a:lnTo>
                  <a:lnTo>
                    <a:pt x="2070" y="9739"/>
                  </a:lnTo>
                  <a:lnTo>
                    <a:pt x="2070" y="9732"/>
                  </a:lnTo>
                  <a:lnTo>
                    <a:pt x="2070" y="9725"/>
                  </a:lnTo>
                  <a:lnTo>
                    <a:pt x="2058" y="9725"/>
                  </a:lnTo>
                  <a:lnTo>
                    <a:pt x="2058" y="9718"/>
                  </a:lnTo>
                  <a:lnTo>
                    <a:pt x="2046" y="9711"/>
                  </a:lnTo>
                  <a:lnTo>
                    <a:pt x="2046" y="9704"/>
                  </a:lnTo>
                  <a:lnTo>
                    <a:pt x="2046" y="9704"/>
                  </a:lnTo>
                  <a:lnTo>
                    <a:pt x="2034" y="9697"/>
                  </a:lnTo>
                  <a:lnTo>
                    <a:pt x="2034" y="9690"/>
                  </a:lnTo>
                  <a:lnTo>
                    <a:pt x="2034" y="9690"/>
                  </a:lnTo>
                  <a:lnTo>
                    <a:pt x="2022" y="9683"/>
                  </a:lnTo>
                  <a:lnTo>
                    <a:pt x="2022" y="9677"/>
                  </a:lnTo>
                  <a:lnTo>
                    <a:pt x="1904" y="9317"/>
                  </a:lnTo>
                  <a:lnTo>
                    <a:pt x="1798" y="8958"/>
                  </a:lnTo>
                  <a:lnTo>
                    <a:pt x="1679" y="8599"/>
                  </a:lnTo>
                  <a:lnTo>
                    <a:pt x="1573" y="8233"/>
                  </a:lnTo>
                  <a:lnTo>
                    <a:pt x="1467" y="7874"/>
                  </a:lnTo>
                  <a:lnTo>
                    <a:pt x="1348" y="7515"/>
                  </a:lnTo>
                  <a:lnTo>
                    <a:pt x="1242" y="7156"/>
                  </a:lnTo>
                  <a:lnTo>
                    <a:pt x="1124" y="6797"/>
                  </a:lnTo>
                  <a:lnTo>
                    <a:pt x="1017" y="6438"/>
                  </a:lnTo>
                  <a:lnTo>
                    <a:pt x="899" y="6078"/>
                  </a:lnTo>
                  <a:lnTo>
                    <a:pt x="792" y="5719"/>
                  </a:lnTo>
                  <a:lnTo>
                    <a:pt x="674" y="5353"/>
                  </a:lnTo>
                  <a:lnTo>
                    <a:pt x="568" y="4994"/>
                  </a:lnTo>
                  <a:lnTo>
                    <a:pt x="449" y="4635"/>
                  </a:lnTo>
                  <a:lnTo>
                    <a:pt x="343" y="4276"/>
                  </a:lnTo>
                  <a:lnTo>
                    <a:pt x="225" y="3917"/>
                  </a:lnTo>
                  <a:lnTo>
                    <a:pt x="189" y="3779"/>
                  </a:lnTo>
                  <a:lnTo>
                    <a:pt x="130" y="3668"/>
                  </a:lnTo>
                  <a:lnTo>
                    <a:pt x="130" y="3620"/>
                  </a:lnTo>
                  <a:lnTo>
                    <a:pt x="59" y="3468"/>
                  </a:lnTo>
                  <a:lnTo>
                    <a:pt x="59" y="3364"/>
                  </a:lnTo>
                  <a:close/>
                </a:path>
              </a:pathLst>
            </a:custGeom>
            <a:solidFill>
              <a:srgbClr val="DAEEF3"/>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8" name="Google Shape;228;p24"/>
          <p:cNvSpPr/>
          <p:nvPr/>
        </p:nvSpPr>
        <p:spPr>
          <a:xfrm>
            <a:off x="3351988" y="1634336"/>
            <a:ext cx="599700" cy="549600"/>
          </a:xfrm>
          <a:prstGeom prst="wedgeRoundRectCallout">
            <a:avLst>
              <a:gd name="adj1" fmla="val 264970"/>
              <a:gd name="adj2" fmla="val 237559"/>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500" b="1" dirty="0">
                <a:solidFill>
                  <a:srgbClr val="205867"/>
                </a:solidFill>
                <a:latin typeface="Teko"/>
                <a:ea typeface="Teko"/>
                <a:cs typeface="Teko"/>
                <a:sym typeface="Teko"/>
              </a:rPr>
              <a:t>6</a:t>
            </a:r>
            <a:r>
              <a:rPr lang="es-MX" sz="1500" b="1" i="0" u="none" strike="noStrike" cap="none" dirty="0">
                <a:solidFill>
                  <a:srgbClr val="205867"/>
                </a:solidFill>
                <a:latin typeface="Teko"/>
                <a:ea typeface="Teko"/>
                <a:cs typeface="Teko"/>
                <a:sym typeface="Teko"/>
              </a:rPr>
              <a:t>%</a:t>
            </a:r>
            <a:endParaRPr sz="1100" b="0" i="0" u="none" strike="noStrike" cap="none" dirty="0">
              <a:solidFill>
                <a:srgbClr val="000000"/>
              </a:solidFill>
              <a:latin typeface="Arial"/>
              <a:ea typeface="Arial"/>
              <a:cs typeface="Arial"/>
              <a:sym typeface="Arial"/>
            </a:endParaRPr>
          </a:p>
        </p:txBody>
      </p:sp>
      <p:sp>
        <p:nvSpPr>
          <p:cNvPr id="229" name="Google Shape;229;p24"/>
          <p:cNvSpPr/>
          <p:nvPr/>
        </p:nvSpPr>
        <p:spPr>
          <a:xfrm>
            <a:off x="7717551" y="1017975"/>
            <a:ext cx="730200" cy="549600"/>
          </a:xfrm>
          <a:prstGeom prst="wedgeRoundRectCallout">
            <a:avLst>
              <a:gd name="adj1" fmla="val -367954"/>
              <a:gd name="adj2" fmla="val 90893"/>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b="1" dirty="0">
                <a:solidFill>
                  <a:srgbClr val="205867"/>
                </a:solidFill>
                <a:latin typeface="Teko"/>
                <a:ea typeface="Teko"/>
                <a:cs typeface="Teko"/>
                <a:sym typeface="Teko"/>
              </a:rPr>
              <a:t>2</a:t>
            </a:r>
            <a:r>
              <a:rPr lang="es-MX" sz="1400" b="1" i="0" u="none" strike="noStrike" cap="none" dirty="0">
                <a:solidFill>
                  <a:srgbClr val="205867"/>
                </a:solidFill>
                <a:latin typeface="Teko"/>
                <a:ea typeface="Teko"/>
                <a:cs typeface="Teko"/>
                <a:sym typeface="Teko"/>
              </a:rPr>
              <a:t>%</a:t>
            </a:r>
            <a:endParaRPr sz="1400" b="1" i="0" u="none" strike="noStrike" cap="none" dirty="0">
              <a:solidFill>
                <a:srgbClr val="205867"/>
              </a:solidFill>
              <a:latin typeface="Teko"/>
              <a:ea typeface="Teko"/>
              <a:cs typeface="Teko"/>
              <a:sym typeface="Teko"/>
            </a:endParaRPr>
          </a:p>
        </p:txBody>
      </p:sp>
      <p:sp>
        <p:nvSpPr>
          <p:cNvPr id="230" name="Google Shape;230;p24"/>
          <p:cNvSpPr/>
          <p:nvPr/>
        </p:nvSpPr>
        <p:spPr>
          <a:xfrm>
            <a:off x="3029627" y="5026340"/>
            <a:ext cx="599700" cy="549600"/>
          </a:xfrm>
          <a:prstGeom prst="wedgeRoundRectCallout">
            <a:avLst>
              <a:gd name="adj1" fmla="val 251247"/>
              <a:gd name="adj2" fmla="val -226629"/>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b="1" dirty="0">
                <a:solidFill>
                  <a:srgbClr val="205867"/>
                </a:solidFill>
                <a:latin typeface="Teko"/>
                <a:ea typeface="Teko"/>
                <a:cs typeface="Teko"/>
                <a:sym typeface="Teko"/>
              </a:rPr>
              <a:t>7</a:t>
            </a:r>
            <a:r>
              <a:rPr lang="es-MX" sz="1400" b="1" i="0" u="none" strike="noStrike" cap="none" dirty="0">
                <a:solidFill>
                  <a:srgbClr val="205867"/>
                </a:solidFill>
                <a:latin typeface="Teko"/>
                <a:ea typeface="Teko"/>
                <a:cs typeface="Teko"/>
                <a:sym typeface="Teko"/>
              </a:rPr>
              <a:t>%</a:t>
            </a:r>
            <a:endParaRPr sz="1400" b="1" i="0" u="none" strike="noStrike" cap="none" dirty="0">
              <a:solidFill>
                <a:srgbClr val="205867"/>
              </a:solidFill>
              <a:latin typeface="Teko"/>
              <a:ea typeface="Teko"/>
              <a:cs typeface="Teko"/>
              <a:sym typeface="Teko"/>
            </a:endParaRPr>
          </a:p>
        </p:txBody>
      </p:sp>
      <p:sp>
        <p:nvSpPr>
          <p:cNvPr id="231" name="Google Shape;231;p2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a:solidFill>
                  <a:srgbClr val="0C4563"/>
                </a:solidFill>
                <a:latin typeface="Arial Narrow"/>
                <a:ea typeface="Arial Narrow"/>
                <a:cs typeface="Arial Narrow"/>
                <a:sym typeface="Arial Narrow"/>
              </a:rPr>
              <a:t>PARTICIPACIÓN A NIVEL REGIONAL </a:t>
            </a:r>
            <a:r>
              <a:rPr lang="es-MX" sz="1800" b="1" i="0" u="none" strike="noStrike" cap="none">
                <a:solidFill>
                  <a:srgbClr val="0C4563"/>
                </a:solidFill>
                <a:latin typeface="Arial Narrow"/>
                <a:ea typeface="Arial Narrow"/>
                <a:cs typeface="Arial Narrow"/>
                <a:sym typeface="Arial Narrow"/>
              </a:rPr>
              <a:t>2022 </a:t>
            </a:r>
            <a:endParaRPr sz="1800" b="0" i="0" u="none" strike="noStrike" cap="none">
              <a:solidFill>
                <a:srgbClr val="000000"/>
              </a:solidFill>
              <a:latin typeface="Arial Narrow"/>
              <a:ea typeface="Arial Narrow"/>
              <a:cs typeface="Arial Narrow"/>
              <a:sym typeface="Arial Narrow"/>
            </a:endParaRPr>
          </a:p>
        </p:txBody>
      </p:sp>
      <p:grpSp>
        <p:nvGrpSpPr>
          <p:cNvPr id="232" name="Google Shape;232;p24"/>
          <p:cNvGrpSpPr/>
          <p:nvPr/>
        </p:nvGrpSpPr>
        <p:grpSpPr>
          <a:xfrm>
            <a:off x="164358" y="1779406"/>
            <a:ext cx="3042538" cy="4436746"/>
            <a:chOff x="164358" y="1779406"/>
            <a:chExt cx="3042538" cy="4436746"/>
          </a:xfrm>
        </p:grpSpPr>
        <p:sp>
          <p:nvSpPr>
            <p:cNvPr id="233" name="Google Shape;233;p24"/>
            <p:cNvSpPr/>
            <p:nvPr/>
          </p:nvSpPr>
          <p:spPr>
            <a:xfrm>
              <a:off x="2548802" y="3337231"/>
              <a:ext cx="599700" cy="549600"/>
            </a:xfrm>
            <a:prstGeom prst="wedgeRoundRectCallout">
              <a:avLst>
                <a:gd name="adj1" fmla="val 374008"/>
                <a:gd name="adj2" fmla="val 3008"/>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b="1" dirty="0">
                  <a:solidFill>
                    <a:srgbClr val="205867"/>
                  </a:solidFill>
                  <a:latin typeface="Teko"/>
                  <a:ea typeface="Teko"/>
                  <a:cs typeface="Teko"/>
                  <a:sym typeface="Teko"/>
                </a:rPr>
                <a:t>7</a:t>
              </a:r>
              <a:r>
                <a:rPr lang="es-MX" sz="1400" b="1" i="0" u="none" strike="noStrike" cap="none" dirty="0">
                  <a:solidFill>
                    <a:srgbClr val="205867"/>
                  </a:solidFill>
                  <a:latin typeface="Teko"/>
                  <a:ea typeface="Teko"/>
                  <a:cs typeface="Teko"/>
                  <a:sym typeface="Teko"/>
                </a:rPr>
                <a:t>%</a:t>
              </a:r>
              <a:endParaRPr sz="1000" b="0" i="0" u="none" strike="noStrike" cap="none" dirty="0">
                <a:solidFill>
                  <a:srgbClr val="000000"/>
                </a:solidFill>
                <a:latin typeface="Arial"/>
                <a:ea typeface="Arial"/>
                <a:cs typeface="Arial"/>
                <a:sym typeface="Arial"/>
              </a:endParaRPr>
            </a:p>
          </p:txBody>
        </p:sp>
        <p:grpSp>
          <p:nvGrpSpPr>
            <p:cNvPr id="234" name="Google Shape;234;p24"/>
            <p:cNvGrpSpPr/>
            <p:nvPr/>
          </p:nvGrpSpPr>
          <p:grpSpPr>
            <a:xfrm>
              <a:off x="929417" y="1802196"/>
              <a:ext cx="2277479" cy="287783"/>
              <a:chOff x="476525" y="2255713"/>
              <a:chExt cx="1588200" cy="200700"/>
            </a:xfrm>
          </p:grpSpPr>
          <p:sp>
            <p:nvSpPr>
              <p:cNvPr id="235" name="Google Shape;235;p24"/>
              <p:cNvSpPr/>
              <p:nvPr/>
            </p:nvSpPr>
            <p:spPr>
              <a:xfrm>
                <a:off x="476525" y="2255713"/>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4"/>
              <p:cNvSpPr/>
              <p:nvPr/>
            </p:nvSpPr>
            <p:spPr>
              <a:xfrm>
                <a:off x="476535" y="2255727"/>
                <a:ext cx="674564" cy="198736"/>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 name="Google Shape;237;p24"/>
            <p:cNvGrpSpPr/>
            <p:nvPr/>
          </p:nvGrpSpPr>
          <p:grpSpPr>
            <a:xfrm>
              <a:off x="164358" y="3499464"/>
              <a:ext cx="2277479" cy="287783"/>
              <a:chOff x="476525" y="2255713"/>
              <a:chExt cx="1588200" cy="200700"/>
            </a:xfrm>
          </p:grpSpPr>
          <p:sp>
            <p:nvSpPr>
              <p:cNvPr id="238" name="Google Shape;238;p24"/>
              <p:cNvSpPr/>
              <p:nvPr/>
            </p:nvSpPr>
            <p:spPr>
              <a:xfrm>
                <a:off x="476525" y="2255713"/>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4"/>
              <p:cNvSpPr/>
              <p:nvPr/>
            </p:nvSpPr>
            <p:spPr>
              <a:xfrm>
                <a:off x="476535" y="2255727"/>
                <a:ext cx="688577" cy="200686"/>
              </a:xfrm>
              <a:prstGeom prst="roundRect">
                <a:avLst>
                  <a:gd name="adj" fmla="val 50000"/>
                </a:avLst>
              </a:prstGeom>
              <a:solidFill>
                <a:srgbClr val="3185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0" name="Google Shape;240;p24"/>
            <p:cNvGrpSpPr/>
            <p:nvPr/>
          </p:nvGrpSpPr>
          <p:grpSpPr>
            <a:xfrm>
              <a:off x="618189" y="5199506"/>
              <a:ext cx="2277479" cy="300219"/>
              <a:chOff x="476525" y="2255713"/>
              <a:chExt cx="1588200" cy="209373"/>
            </a:xfrm>
          </p:grpSpPr>
          <p:sp>
            <p:nvSpPr>
              <p:cNvPr id="241" name="Google Shape;241;p24"/>
              <p:cNvSpPr/>
              <p:nvPr/>
            </p:nvSpPr>
            <p:spPr>
              <a:xfrm>
                <a:off x="476525" y="2255713"/>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4"/>
              <p:cNvSpPr/>
              <p:nvPr/>
            </p:nvSpPr>
            <p:spPr>
              <a:xfrm>
                <a:off x="476535" y="2255727"/>
                <a:ext cx="700213" cy="209359"/>
              </a:xfrm>
              <a:prstGeom prst="roundRect">
                <a:avLst>
                  <a:gd name="adj" fmla="val 50000"/>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3" name="Google Shape;243;p24"/>
            <p:cNvSpPr txBox="1"/>
            <p:nvPr/>
          </p:nvSpPr>
          <p:spPr>
            <a:xfrm>
              <a:off x="1006502" y="1779406"/>
              <a:ext cx="214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1.513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sp>
          <p:nvSpPr>
            <p:cNvPr id="244" name="Google Shape;244;p24"/>
            <p:cNvSpPr txBox="1"/>
            <p:nvPr/>
          </p:nvSpPr>
          <p:spPr>
            <a:xfrm>
              <a:off x="978126" y="2070047"/>
              <a:ext cx="13869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674EA7"/>
                  </a:solidFill>
                  <a:latin typeface="Arial Narrow"/>
                  <a:ea typeface="Arial Narrow"/>
                  <a:cs typeface="Arial Narrow"/>
                  <a:sym typeface="Arial Narrow"/>
                </a:rPr>
                <a:t>Participaron 96</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674EA7"/>
                  </a:solidFill>
                  <a:latin typeface="Arial Narrow"/>
                  <a:sym typeface="Arial Narrow"/>
                </a:rPr>
                <a:t>Mujeres: 50</a:t>
              </a:r>
            </a:p>
            <a:p>
              <a:pPr marL="0" marR="0" lvl="0" indent="0" algn="l" rtl="0">
                <a:lnSpc>
                  <a:spcPct val="100000"/>
                </a:lnSpc>
                <a:spcBef>
                  <a:spcPts val="0"/>
                </a:spcBef>
                <a:spcAft>
                  <a:spcPts val="0"/>
                </a:spcAft>
                <a:buClr>
                  <a:srgbClr val="000000"/>
                </a:buClr>
                <a:buSzPts val="1400"/>
                <a:buFont typeface="Arial"/>
                <a:buNone/>
              </a:pPr>
              <a:r>
                <a:rPr lang="es-MX" b="1" dirty="0">
                  <a:solidFill>
                    <a:srgbClr val="674EA7"/>
                  </a:solidFill>
                  <a:latin typeface="Arial Narrow"/>
                  <a:ea typeface="Arial"/>
                  <a:cs typeface="Arial"/>
                  <a:sym typeface="Arial Narrow"/>
                </a:rPr>
                <a:t>Hombres 46</a:t>
              </a:r>
              <a:endParaRPr sz="1400" b="0" i="0" u="none" strike="noStrike" cap="none" dirty="0">
                <a:solidFill>
                  <a:srgbClr val="674E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Narrow"/>
                <a:ea typeface="Arial Narrow"/>
                <a:cs typeface="Arial Narrow"/>
                <a:sym typeface="Arial Narrow"/>
              </a:endParaRPr>
            </a:p>
          </p:txBody>
        </p:sp>
        <p:sp>
          <p:nvSpPr>
            <p:cNvPr id="245" name="Google Shape;245;p24"/>
            <p:cNvSpPr txBox="1"/>
            <p:nvPr/>
          </p:nvSpPr>
          <p:spPr>
            <a:xfrm>
              <a:off x="260428" y="3479470"/>
              <a:ext cx="20538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1.732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sp>
          <p:nvSpPr>
            <p:cNvPr id="246" name="Google Shape;246;p24"/>
            <p:cNvSpPr txBox="1"/>
            <p:nvPr/>
          </p:nvSpPr>
          <p:spPr>
            <a:xfrm>
              <a:off x="235390" y="3751970"/>
              <a:ext cx="138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45818E"/>
                  </a:solidFill>
                  <a:latin typeface="Arial Narrow"/>
                  <a:ea typeface="Arial Narrow"/>
                  <a:cs typeface="Arial Narrow"/>
                  <a:sym typeface="Arial Narrow"/>
                </a:rPr>
                <a:t>Participaron 126</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45818E"/>
                  </a:solidFill>
                  <a:latin typeface="Arial Narrow"/>
                  <a:ea typeface="Arial Narrow"/>
                  <a:cs typeface="Arial Narrow"/>
                  <a:sym typeface="Arial Narrow"/>
                </a:rPr>
                <a:t>Mujeres: 75</a:t>
              </a:r>
            </a:p>
            <a:p>
              <a:pPr marL="0" marR="0" lvl="0" indent="0" algn="l" rtl="0">
                <a:lnSpc>
                  <a:spcPct val="100000"/>
                </a:lnSpc>
                <a:spcBef>
                  <a:spcPts val="0"/>
                </a:spcBef>
                <a:spcAft>
                  <a:spcPts val="0"/>
                </a:spcAft>
                <a:buClr>
                  <a:srgbClr val="000000"/>
                </a:buClr>
                <a:buSzPts val="1400"/>
                <a:buFont typeface="Arial"/>
                <a:buNone/>
              </a:pPr>
              <a:r>
                <a:rPr lang="es-MX" b="1" dirty="0">
                  <a:solidFill>
                    <a:srgbClr val="45818E"/>
                  </a:solidFill>
                  <a:latin typeface="Arial Narrow"/>
                  <a:ea typeface="Arial Narrow"/>
                  <a:cs typeface="Arial Narrow"/>
                  <a:sym typeface="Arial Narrow"/>
                </a:rPr>
                <a:t>Hombres: 51</a:t>
              </a:r>
              <a:r>
                <a:rPr lang="es-MX" sz="1400" b="1" i="0" u="none" strike="noStrike" cap="none" dirty="0">
                  <a:solidFill>
                    <a:srgbClr val="45818E"/>
                  </a:solidFill>
                  <a:latin typeface="Arial Narrow"/>
                  <a:ea typeface="Arial Narrow"/>
                  <a:cs typeface="Arial Narrow"/>
                  <a:sym typeface="Arial Narrow"/>
                </a:rPr>
                <a:t> </a:t>
              </a:r>
              <a:endParaRPr sz="1400" b="1" i="0" u="none" strike="noStrike" cap="none" dirty="0">
                <a:solidFill>
                  <a:schemeClr val="dk1"/>
                </a:solidFill>
                <a:latin typeface="Arial Narrow"/>
                <a:ea typeface="Arial Narrow"/>
                <a:cs typeface="Arial Narrow"/>
                <a:sym typeface="Arial Narrow"/>
              </a:endParaRPr>
            </a:p>
          </p:txBody>
        </p:sp>
        <p:sp>
          <p:nvSpPr>
            <p:cNvPr id="247" name="Google Shape;247;p24"/>
            <p:cNvSpPr txBox="1"/>
            <p:nvPr/>
          </p:nvSpPr>
          <p:spPr>
            <a:xfrm>
              <a:off x="687584" y="5477529"/>
              <a:ext cx="138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F1C232"/>
                  </a:solidFill>
                  <a:latin typeface="Arial Narrow"/>
                  <a:ea typeface="Arial Narrow"/>
                  <a:cs typeface="Arial Narrow"/>
                  <a:sym typeface="Arial Narrow"/>
                </a:rPr>
                <a:t>Participaron 191</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F1C232"/>
                  </a:solidFill>
                  <a:latin typeface="Arial Narrow"/>
                  <a:ea typeface="Arial Narrow"/>
                  <a:cs typeface="Arial Narrow"/>
                  <a:sym typeface="Arial Narrow"/>
                </a:rPr>
                <a:t>Mujeres: 111</a:t>
              </a:r>
            </a:p>
            <a:p>
              <a:pPr marL="0" marR="0" lvl="0" indent="0" algn="l" rtl="0">
                <a:lnSpc>
                  <a:spcPct val="100000"/>
                </a:lnSpc>
                <a:spcBef>
                  <a:spcPts val="0"/>
                </a:spcBef>
                <a:spcAft>
                  <a:spcPts val="0"/>
                </a:spcAft>
                <a:buClr>
                  <a:srgbClr val="000000"/>
                </a:buClr>
                <a:buSzPts val="1400"/>
                <a:buFont typeface="Arial"/>
                <a:buNone/>
              </a:pPr>
              <a:r>
                <a:rPr lang="es-MX" b="1" dirty="0">
                  <a:solidFill>
                    <a:srgbClr val="F1C232"/>
                  </a:solidFill>
                  <a:latin typeface="Arial Narrow"/>
                  <a:ea typeface="Arial Narrow"/>
                  <a:cs typeface="Arial Narrow"/>
                  <a:sym typeface="Arial Narrow"/>
                </a:rPr>
                <a:t>Hombres: 80</a:t>
              </a:r>
              <a:endParaRPr sz="1400" b="1" i="0" u="none" strike="noStrike" cap="none" dirty="0">
                <a:solidFill>
                  <a:schemeClr val="dk1"/>
                </a:solidFill>
                <a:latin typeface="Arial Narrow"/>
                <a:ea typeface="Arial Narrow"/>
                <a:cs typeface="Arial Narrow"/>
                <a:sym typeface="Arial Narrow"/>
              </a:endParaRPr>
            </a:p>
          </p:txBody>
        </p:sp>
        <p:sp>
          <p:nvSpPr>
            <p:cNvPr id="248" name="Google Shape;248;p24"/>
            <p:cNvSpPr txBox="1"/>
            <p:nvPr/>
          </p:nvSpPr>
          <p:spPr>
            <a:xfrm>
              <a:off x="726129" y="5194715"/>
              <a:ext cx="19431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2.577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grpSp>
      <p:grpSp>
        <p:nvGrpSpPr>
          <p:cNvPr id="249" name="Google Shape;249;p24"/>
          <p:cNvGrpSpPr/>
          <p:nvPr/>
        </p:nvGrpSpPr>
        <p:grpSpPr>
          <a:xfrm>
            <a:off x="8447665" y="1148289"/>
            <a:ext cx="3469849" cy="5370653"/>
            <a:chOff x="8447665" y="1148289"/>
            <a:chExt cx="3469849" cy="5370653"/>
          </a:xfrm>
        </p:grpSpPr>
        <p:sp>
          <p:nvSpPr>
            <p:cNvPr id="250" name="Google Shape;250;p24"/>
            <p:cNvSpPr/>
            <p:nvPr/>
          </p:nvSpPr>
          <p:spPr>
            <a:xfrm>
              <a:off x="8488031" y="5163244"/>
              <a:ext cx="599700" cy="549600"/>
            </a:xfrm>
            <a:prstGeom prst="wedgeRoundRectCallout">
              <a:avLst>
                <a:gd name="adj1" fmla="val -517660"/>
                <a:gd name="adj2" fmla="val -311403"/>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dirty="0">
                  <a:solidFill>
                    <a:srgbClr val="205867"/>
                  </a:solidFill>
                  <a:latin typeface="Teko"/>
                  <a:ea typeface="Teko"/>
                  <a:cs typeface="Teko"/>
                  <a:sym typeface="Teko"/>
                </a:rPr>
                <a:t>30%</a:t>
              </a:r>
              <a:endParaRPr sz="1400" b="1" i="0" u="none" strike="noStrike" cap="none" dirty="0">
                <a:solidFill>
                  <a:srgbClr val="205867"/>
                </a:solidFill>
                <a:latin typeface="Teko"/>
                <a:ea typeface="Teko"/>
                <a:cs typeface="Teko"/>
                <a:sym typeface="Teko"/>
              </a:endParaRPr>
            </a:p>
          </p:txBody>
        </p:sp>
        <p:sp>
          <p:nvSpPr>
            <p:cNvPr id="251" name="Google Shape;251;p24"/>
            <p:cNvSpPr/>
            <p:nvPr/>
          </p:nvSpPr>
          <p:spPr>
            <a:xfrm>
              <a:off x="8925975" y="3691778"/>
              <a:ext cx="599700" cy="549600"/>
            </a:xfrm>
            <a:prstGeom prst="wedgeRoundRectCallout">
              <a:avLst>
                <a:gd name="adj1" fmla="val -595671"/>
                <a:gd name="adj2" fmla="val -42494"/>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b="1" dirty="0">
                  <a:solidFill>
                    <a:srgbClr val="205867"/>
                  </a:solidFill>
                  <a:latin typeface="Teko"/>
                  <a:ea typeface="Teko"/>
                  <a:cs typeface="Teko"/>
                  <a:sym typeface="Teko"/>
                </a:rPr>
                <a:t>1</a:t>
              </a:r>
              <a:r>
                <a:rPr lang="es-MX" sz="1400" b="1" i="0" u="none" strike="noStrike" cap="none" dirty="0">
                  <a:solidFill>
                    <a:srgbClr val="205867"/>
                  </a:solidFill>
                  <a:latin typeface="Teko"/>
                  <a:ea typeface="Teko"/>
                  <a:cs typeface="Teko"/>
                  <a:sym typeface="Teko"/>
                </a:rPr>
                <a:t>%</a:t>
              </a:r>
              <a:endParaRPr sz="1400" b="1" i="0" u="none" strike="noStrike" cap="none" dirty="0">
                <a:solidFill>
                  <a:srgbClr val="205867"/>
                </a:solidFill>
                <a:latin typeface="Teko"/>
                <a:ea typeface="Teko"/>
                <a:cs typeface="Teko"/>
                <a:sym typeface="Teko"/>
              </a:endParaRPr>
            </a:p>
          </p:txBody>
        </p:sp>
        <p:sp>
          <p:nvSpPr>
            <p:cNvPr id="252" name="Google Shape;252;p24"/>
            <p:cNvSpPr/>
            <p:nvPr/>
          </p:nvSpPr>
          <p:spPr>
            <a:xfrm>
              <a:off x="8884443" y="2276565"/>
              <a:ext cx="599700" cy="549600"/>
            </a:xfrm>
            <a:prstGeom prst="wedgeRoundRectCallout">
              <a:avLst>
                <a:gd name="adj1" fmla="val -540709"/>
                <a:gd name="adj2" fmla="val 54236"/>
                <a:gd name="adj3" fmla="val 0"/>
              </a:avLst>
            </a:prstGeom>
            <a:solidFill>
              <a:schemeClr val="lt1"/>
            </a:solidFill>
            <a:ln w="9525" cap="flat" cmpd="sng">
              <a:solidFill>
                <a:schemeClr val="accent5"/>
              </a:solidFill>
              <a:prstDash val="solid"/>
              <a:round/>
              <a:headEnd type="none" w="sm" len="sm"/>
              <a:tailEnd type="none" w="sm" len="sm"/>
            </a:ln>
            <a:effectLst>
              <a:outerShdw blurRad="57150" dist="28575" dir="4680000" algn="bl" rotWithShape="0">
                <a:srgbClr val="000000">
                  <a:alpha val="2431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b="1" dirty="0">
                  <a:solidFill>
                    <a:srgbClr val="205867"/>
                  </a:solidFill>
                  <a:latin typeface="Teko"/>
                  <a:ea typeface="Teko"/>
                  <a:cs typeface="Teko"/>
                  <a:sym typeface="Teko"/>
                </a:rPr>
                <a:t>15</a:t>
              </a:r>
              <a:r>
                <a:rPr lang="es-MX" sz="1400" b="1" i="0" u="none" strike="noStrike" cap="none" dirty="0">
                  <a:solidFill>
                    <a:srgbClr val="205867"/>
                  </a:solidFill>
                  <a:latin typeface="Teko"/>
                  <a:ea typeface="Teko"/>
                  <a:cs typeface="Teko"/>
                  <a:sym typeface="Teko"/>
                </a:rPr>
                <a:t>%</a:t>
              </a:r>
              <a:endParaRPr sz="1400" b="1" i="0" u="none" strike="noStrike" cap="none" dirty="0">
                <a:solidFill>
                  <a:srgbClr val="205867"/>
                </a:solidFill>
                <a:latin typeface="Teko"/>
                <a:ea typeface="Teko"/>
                <a:cs typeface="Teko"/>
                <a:sym typeface="Teko"/>
              </a:endParaRPr>
            </a:p>
          </p:txBody>
        </p:sp>
        <p:grpSp>
          <p:nvGrpSpPr>
            <p:cNvPr id="253" name="Google Shape;253;p24"/>
            <p:cNvGrpSpPr/>
            <p:nvPr/>
          </p:nvGrpSpPr>
          <p:grpSpPr>
            <a:xfrm>
              <a:off x="8447665" y="1172749"/>
              <a:ext cx="2277479" cy="287783"/>
              <a:chOff x="476525" y="2255713"/>
              <a:chExt cx="1588200" cy="200700"/>
            </a:xfrm>
          </p:grpSpPr>
          <p:sp>
            <p:nvSpPr>
              <p:cNvPr id="254" name="Google Shape;254;p24"/>
              <p:cNvSpPr/>
              <p:nvPr/>
            </p:nvSpPr>
            <p:spPr>
              <a:xfrm>
                <a:off x="476525" y="2255713"/>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4"/>
              <p:cNvSpPr/>
              <p:nvPr/>
            </p:nvSpPr>
            <p:spPr>
              <a:xfrm>
                <a:off x="476535" y="2255728"/>
                <a:ext cx="817791" cy="19294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 name="Google Shape;256;p24"/>
            <p:cNvGrpSpPr/>
            <p:nvPr/>
          </p:nvGrpSpPr>
          <p:grpSpPr>
            <a:xfrm>
              <a:off x="9620392" y="2442704"/>
              <a:ext cx="2277479" cy="287783"/>
              <a:chOff x="476525" y="2255714"/>
              <a:chExt cx="1588200" cy="200700"/>
            </a:xfrm>
          </p:grpSpPr>
          <p:sp>
            <p:nvSpPr>
              <p:cNvPr id="257" name="Google Shape;257;p24"/>
              <p:cNvSpPr/>
              <p:nvPr/>
            </p:nvSpPr>
            <p:spPr>
              <a:xfrm>
                <a:off x="476525" y="2255714"/>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4"/>
              <p:cNvSpPr/>
              <p:nvPr/>
            </p:nvSpPr>
            <p:spPr>
              <a:xfrm>
                <a:off x="476535" y="2255727"/>
                <a:ext cx="703971" cy="200687"/>
              </a:xfrm>
              <a:prstGeom prst="roundRect">
                <a:avLst>
                  <a:gd name="adj" fmla="val 50000"/>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24"/>
            <p:cNvGrpSpPr/>
            <p:nvPr/>
          </p:nvGrpSpPr>
          <p:grpSpPr>
            <a:xfrm>
              <a:off x="9640035" y="3864351"/>
              <a:ext cx="2277479" cy="305717"/>
              <a:chOff x="476525" y="2255714"/>
              <a:chExt cx="1588200" cy="213207"/>
            </a:xfrm>
          </p:grpSpPr>
          <p:sp>
            <p:nvSpPr>
              <p:cNvPr id="260" name="Google Shape;260;p24"/>
              <p:cNvSpPr/>
              <p:nvPr/>
            </p:nvSpPr>
            <p:spPr>
              <a:xfrm>
                <a:off x="476525" y="2255714"/>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4"/>
              <p:cNvSpPr/>
              <p:nvPr/>
            </p:nvSpPr>
            <p:spPr>
              <a:xfrm>
                <a:off x="476535" y="2255727"/>
                <a:ext cx="750173" cy="213194"/>
              </a:xfrm>
              <a:prstGeom prst="roundRect">
                <a:avLst>
                  <a:gd name="adj" fmla="val 50000"/>
                </a:avLst>
              </a:prstGeom>
              <a:solidFill>
                <a:srgbClr val="007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2" name="Google Shape;262;p24"/>
            <p:cNvGrpSpPr/>
            <p:nvPr/>
          </p:nvGrpSpPr>
          <p:grpSpPr>
            <a:xfrm>
              <a:off x="9254246" y="5285628"/>
              <a:ext cx="2277479" cy="279245"/>
              <a:chOff x="476525" y="2255713"/>
              <a:chExt cx="1588200" cy="207282"/>
            </a:xfrm>
          </p:grpSpPr>
          <p:sp>
            <p:nvSpPr>
              <p:cNvPr id="263" name="Google Shape;263;p24"/>
              <p:cNvSpPr/>
              <p:nvPr/>
            </p:nvSpPr>
            <p:spPr>
              <a:xfrm>
                <a:off x="476525" y="2255713"/>
                <a:ext cx="1588200" cy="200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4"/>
              <p:cNvSpPr/>
              <p:nvPr/>
            </p:nvSpPr>
            <p:spPr>
              <a:xfrm>
                <a:off x="476534" y="2255728"/>
                <a:ext cx="694687" cy="207267"/>
              </a:xfrm>
              <a:prstGeom prst="roundRect">
                <a:avLst>
                  <a:gd name="adj" fmla="val 50000"/>
                </a:avLst>
              </a:prstGeom>
              <a:solidFill>
                <a:srgbClr val="BFB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 name="Google Shape;265;p24"/>
            <p:cNvSpPr txBox="1"/>
            <p:nvPr/>
          </p:nvSpPr>
          <p:spPr>
            <a:xfrm>
              <a:off x="8490834" y="1451490"/>
              <a:ext cx="138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A61C00"/>
                  </a:solidFill>
                  <a:latin typeface="Arial Narrow"/>
                  <a:ea typeface="Arial Narrow"/>
                  <a:cs typeface="Arial Narrow"/>
                  <a:sym typeface="Arial Narrow"/>
                </a:rPr>
                <a:t>Participaron 27</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A61C00"/>
                  </a:solidFill>
                  <a:latin typeface="Arial Narrow"/>
                  <a:ea typeface="Arial Narrow"/>
                  <a:cs typeface="Arial Narrow"/>
                  <a:sym typeface="Arial Narrow"/>
                </a:rPr>
                <a:t>Mujeres: 13</a:t>
              </a:r>
            </a:p>
            <a:p>
              <a:pPr marL="0" marR="0" lvl="0" indent="0" algn="l" rtl="0">
                <a:lnSpc>
                  <a:spcPct val="100000"/>
                </a:lnSpc>
                <a:spcBef>
                  <a:spcPts val="0"/>
                </a:spcBef>
                <a:spcAft>
                  <a:spcPts val="0"/>
                </a:spcAft>
                <a:buClr>
                  <a:srgbClr val="000000"/>
                </a:buClr>
                <a:buSzPts val="1400"/>
                <a:buFont typeface="Arial"/>
                <a:buNone/>
              </a:pPr>
              <a:r>
                <a:rPr lang="es-MX" b="1" dirty="0">
                  <a:solidFill>
                    <a:srgbClr val="A61C00"/>
                  </a:solidFill>
                  <a:latin typeface="Arial Narrow"/>
                  <a:ea typeface="Arial Narrow"/>
                  <a:cs typeface="Arial Narrow"/>
                  <a:sym typeface="Arial Narrow"/>
                </a:rPr>
                <a:t>Hombres: 14</a:t>
              </a:r>
              <a:endParaRPr sz="1400" b="1" i="0" u="none" strike="noStrike" cap="none" dirty="0">
                <a:solidFill>
                  <a:schemeClr val="dk1"/>
                </a:solidFill>
                <a:latin typeface="Arial Narrow"/>
                <a:ea typeface="Arial Narrow"/>
                <a:cs typeface="Arial Narrow"/>
                <a:sym typeface="Arial Narrow"/>
              </a:endParaRPr>
            </a:p>
          </p:txBody>
        </p:sp>
        <p:sp>
          <p:nvSpPr>
            <p:cNvPr id="266" name="Google Shape;266;p24"/>
            <p:cNvSpPr txBox="1"/>
            <p:nvPr/>
          </p:nvSpPr>
          <p:spPr>
            <a:xfrm>
              <a:off x="9640035" y="2720724"/>
              <a:ext cx="138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6AA84F"/>
                  </a:solidFill>
                  <a:latin typeface="Arial Narrow"/>
                  <a:ea typeface="Arial Narrow"/>
                  <a:cs typeface="Arial Narrow"/>
                  <a:sym typeface="Arial Narrow"/>
                </a:rPr>
                <a:t>Participaron 241</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6AA84F"/>
                  </a:solidFill>
                  <a:latin typeface="Arial Narrow"/>
                  <a:ea typeface="Arial Narrow"/>
                  <a:cs typeface="Arial Narrow"/>
                  <a:sym typeface="Arial Narrow"/>
                </a:rPr>
                <a:t>Mujeres: 97</a:t>
              </a:r>
              <a:endParaRPr lang="es-MX" b="1" dirty="0">
                <a:solidFill>
                  <a:srgbClr val="6AA84F"/>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6AA84F"/>
                  </a:solidFill>
                  <a:latin typeface="Arial Narrow"/>
                  <a:ea typeface="Arial Narrow"/>
                  <a:cs typeface="Arial Narrow"/>
                  <a:sym typeface="Arial Narrow"/>
                </a:rPr>
                <a:t>Hombres: 144 </a:t>
              </a:r>
              <a:endParaRPr sz="1400" b="1" i="0" u="none" strike="noStrike" cap="none" dirty="0">
                <a:solidFill>
                  <a:schemeClr val="dk1"/>
                </a:solidFill>
                <a:latin typeface="Arial Narrow"/>
                <a:ea typeface="Arial Narrow"/>
                <a:cs typeface="Arial Narrow"/>
                <a:sym typeface="Arial Narrow"/>
              </a:endParaRPr>
            </a:p>
          </p:txBody>
        </p:sp>
        <p:sp>
          <p:nvSpPr>
            <p:cNvPr id="267" name="Google Shape;267;p24"/>
            <p:cNvSpPr txBox="1"/>
            <p:nvPr/>
          </p:nvSpPr>
          <p:spPr>
            <a:xfrm>
              <a:off x="9718576" y="4142368"/>
              <a:ext cx="1386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3D85C6"/>
                  </a:solidFill>
                  <a:latin typeface="Arial Narrow"/>
                  <a:ea typeface="Arial Narrow"/>
                  <a:cs typeface="Arial Narrow"/>
                  <a:sym typeface="Arial Narrow"/>
                </a:rPr>
                <a:t>Participaron 87</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3D85C6"/>
                  </a:solidFill>
                  <a:latin typeface="Arial Narrow"/>
                  <a:ea typeface="Arial Narrow"/>
                  <a:cs typeface="Arial Narrow"/>
                  <a:sym typeface="Arial Narrow"/>
                </a:rPr>
                <a:t>Mujeres: 42</a:t>
              </a:r>
            </a:p>
            <a:p>
              <a:pPr marL="0" marR="0" lvl="0" indent="0" algn="l" rtl="0">
                <a:lnSpc>
                  <a:spcPct val="100000"/>
                </a:lnSpc>
                <a:spcBef>
                  <a:spcPts val="0"/>
                </a:spcBef>
                <a:spcAft>
                  <a:spcPts val="0"/>
                </a:spcAft>
                <a:buClr>
                  <a:srgbClr val="000000"/>
                </a:buClr>
                <a:buSzPts val="1400"/>
                <a:buFont typeface="Arial"/>
                <a:buNone/>
              </a:pPr>
              <a:r>
                <a:rPr lang="es-MX" b="1" dirty="0">
                  <a:solidFill>
                    <a:srgbClr val="3D85C6"/>
                  </a:solidFill>
                  <a:latin typeface="Arial Narrow"/>
                  <a:ea typeface="Arial Narrow"/>
                  <a:cs typeface="Arial Narrow"/>
                  <a:sym typeface="Arial Narrow"/>
                </a:rPr>
                <a:t>Hombres: 45</a:t>
              </a:r>
              <a:endParaRPr sz="1400" b="1" i="0" u="none" strike="noStrike" cap="none" dirty="0">
                <a:solidFill>
                  <a:schemeClr val="dk1"/>
                </a:solidFill>
                <a:latin typeface="Arial Narrow"/>
                <a:ea typeface="Arial Narrow"/>
                <a:cs typeface="Arial Narrow"/>
                <a:sym typeface="Arial Narrow"/>
              </a:endParaRPr>
            </a:p>
          </p:txBody>
        </p:sp>
        <p:sp>
          <p:nvSpPr>
            <p:cNvPr id="268" name="Google Shape;268;p24"/>
            <p:cNvSpPr txBox="1"/>
            <p:nvPr/>
          </p:nvSpPr>
          <p:spPr>
            <a:xfrm>
              <a:off x="9328874" y="5564875"/>
              <a:ext cx="175740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b="1" dirty="0">
                  <a:solidFill>
                    <a:srgbClr val="999999"/>
                  </a:solidFill>
                  <a:latin typeface="Arial Narrow"/>
                  <a:ea typeface="Arial Narrow"/>
                  <a:cs typeface="Arial Narrow"/>
                  <a:sym typeface="Arial Narrow"/>
                </a:rPr>
                <a:t>Participaron 269</a:t>
              </a:r>
            </a:p>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999999"/>
                  </a:solidFill>
                  <a:latin typeface="Arial Narrow"/>
                  <a:sym typeface="Arial Narrow"/>
                </a:rPr>
                <a:t>Mujeres: 161</a:t>
              </a:r>
            </a:p>
            <a:p>
              <a:pPr marL="0" marR="0" lvl="0" indent="0" algn="l" rtl="0">
                <a:lnSpc>
                  <a:spcPct val="100000"/>
                </a:lnSpc>
                <a:spcBef>
                  <a:spcPts val="0"/>
                </a:spcBef>
                <a:spcAft>
                  <a:spcPts val="0"/>
                </a:spcAft>
                <a:buClr>
                  <a:srgbClr val="000000"/>
                </a:buClr>
                <a:buSzPts val="1400"/>
                <a:buFont typeface="Arial"/>
                <a:buNone/>
              </a:pPr>
              <a:r>
                <a:rPr lang="es-MX" b="1" dirty="0">
                  <a:solidFill>
                    <a:srgbClr val="999999"/>
                  </a:solidFill>
                  <a:latin typeface="Arial Narrow"/>
                  <a:ea typeface="Arial"/>
                  <a:cs typeface="Arial"/>
                  <a:sym typeface="Arial Narrow"/>
                </a:rPr>
                <a:t>Hombres: 108</a:t>
              </a:r>
              <a:endParaRPr sz="1400" b="0" i="0" u="none" strike="noStrike" cap="none" dirty="0">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Arial Narrow"/>
                <a:ea typeface="Arial Narrow"/>
                <a:cs typeface="Arial Narrow"/>
                <a:sym typeface="Arial Narrow"/>
              </a:endParaRPr>
            </a:p>
          </p:txBody>
        </p:sp>
        <p:sp>
          <p:nvSpPr>
            <p:cNvPr id="269" name="Google Shape;269;p24"/>
            <p:cNvSpPr txBox="1"/>
            <p:nvPr/>
          </p:nvSpPr>
          <p:spPr>
            <a:xfrm>
              <a:off x="8593580" y="1148289"/>
              <a:ext cx="20241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1.478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sp>
          <p:nvSpPr>
            <p:cNvPr id="270" name="Google Shape;270;p24"/>
            <p:cNvSpPr txBox="1"/>
            <p:nvPr/>
          </p:nvSpPr>
          <p:spPr>
            <a:xfrm>
              <a:off x="9685780" y="2435873"/>
              <a:ext cx="20695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1.622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sp>
          <p:nvSpPr>
            <p:cNvPr id="271" name="Google Shape;271;p24"/>
            <p:cNvSpPr txBox="1"/>
            <p:nvPr/>
          </p:nvSpPr>
          <p:spPr>
            <a:xfrm>
              <a:off x="9769075" y="3855206"/>
              <a:ext cx="20565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4.717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sp>
          <p:nvSpPr>
            <p:cNvPr id="272" name="Google Shape;272;p24"/>
            <p:cNvSpPr txBox="1"/>
            <p:nvPr/>
          </p:nvSpPr>
          <p:spPr>
            <a:xfrm>
              <a:off x="9424440" y="5262663"/>
              <a:ext cx="210728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chemeClr val="lt1"/>
                  </a:solidFill>
                  <a:latin typeface="Arial Narrow"/>
                  <a:ea typeface="Arial Narrow"/>
                  <a:cs typeface="Arial Narrow"/>
                  <a:sym typeface="Arial Narrow"/>
                </a:rPr>
                <a:t>De 907         </a:t>
              </a:r>
              <a:r>
                <a:rPr lang="es-MX" sz="1400" b="1" i="0" u="none" strike="noStrike" cap="none" dirty="0">
                  <a:solidFill>
                    <a:srgbClr val="00435A"/>
                  </a:solidFill>
                  <a:latin typeface="Arial Narrow"/>
                  <a:ea typeface="Arial Narrow"/>
                  <a:cs typeface="Arial Narrow"/>
                  <a:sym typeface="Arial Narrow"/>
                </a:rPr>
                <a:t>servidores</a:t>
              </a:r>
              <a:endParaRPr sz="1400" b="1" i="0" u="none" strike="noStrike" cap="none" dirty="0">
                <a:solidFill>
                  <a:srgbClr val="00435A"/>
                </a:solidFill>
                <a:latin typeface="Arial Narrow"/>
                <a:ea typeface="Arial Narrow"/>
                <a:cs typeface="Arial Narrow"/>
                <a:sym typeface="Arial Narrow"/>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3" name="Imagen 2" descr="Diagrama&#10;&#10;Descripción generada automáticamente con confianza baja">
            <a:extLst>
              <a:ext uri="{FF2B5EF4-FFF2-40B4-BE49-F238E27FC236}">
                <a16:creationId xmlns:a16="http://schemas.microsoft.com/office/drawing/2014/main" id="{A0789011-8A92-D1D6-77F0-24DC5436357F}"/>
              </a:ext>
            </a:extLst>
          </p:cNvPr>
          <p:cNvPicPr>
            <a:picLocks noChangeAspect="1"/>
          </p:cNvPicPr>
          <p:nvPr/>
        </p:nvPicPr>
        <p:blipFill>
          <a:blip r:embed="rId3"/>
          <a:stretch>
            <a:fillRect/>
          </a:stretch>
        </p:blipFill>
        <p:spPr>
          <a:xfrm>
            <a:off x="2362199" y="198149"/>
            <a:ext cx="9829801" cy="6124818"/>
          </a:xfrm>
          <a:prstGeom prst="rect">
            <a:avLst/>
          </a:prstGeom>
        </p:spPr>
      </p:pic>
      <p:pic>
        <p:nvPicPr>
          <p:cNvPr id="278" name="Google Shape;278;g141c2ea4f32_0_8"/>
          <p:cNvPicPr preferRelativeResize="0"/>
          <p:nvPr/>
        </p:nvPicPr>
        <p:blipFill rotWithShape="1">
          <a:blip r:embed="rId4">
            <a:alphaModFix/>
          </a:blip>
          <a:srcRect r="56842"/>
          <a:stretch/>
        </p:blipFill>
        <p:spPr>
          <a:xfrm>
            <a:off x="0" y="0"/>
            <a:ext cx="5261812" cy="6859333"/>
          </a:xfrm>
          <a:prstGeom prst="rect">
            <a:avLst/>
          </a:prstGeom>
          <a:noFill/>
          <a:ln>
            <a:noFill/>
          </a:ln>
        </p:spPr>
      </p:pic>
      <p:sp>
        <p:nvSpPr>
          <p:cNvPr id="279" name="Google Shape;279;g141c2ea4f32_0_8"/>
          <p:cNvSpPr txBox="1"/>
          <p:nvPr/>
        </p:nvSpPr>
        <p:spPr>
          <a:xfrm>
            <a:off x="1003610" y="1941129"/>
            <a:ext cx="3590700" cy="115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6600"/>
              <a:buFont typeface="Arial"/>
              <a:buNone/>
            </a:pPr>
            <a:r>
              <a:rPr lang="es-MX" sz="6600" b="1" i="0" u="none" strike="noStrike" cap="none">
                <a:solidFill>
                  <a:schemeClr val="lt1"/>
                </a:solidFill>
                <a:latin typeface="Arial Narrow"/>
                <a:ea typeface="Arial Narrow"/>
                <a:cs typeface="Arial Narrow"/>
                <a:sym typeface="Arial Narrow"/>
              </a:rPr>
              <a:t>02</a:t>
            </a:r>
            <a:endParaRPr sz="1400" b="0" i="0" u="none" strike="noStrike" cap="none">
              <a:solidFill>
                <a:srgbClr val="000000"/>
              </a:solidFill>
              <a:latin typeface="Arial Narrow"/>
              <a:ea typeface="Arial Narrow"/>
              <a:cs typeface="Arial Narrow"/>
              <a:sym typeface="Arial Narrow"/>
            </a:endParaRPr>
          </a:p>
        </p:txBody>
      </p:sp>
      <p:sp>
        <p:nvSpPr>
          <p:cNvPr id="280" name="Google Shape;280;g141c2ea4f32_0_8"/>
          <p:cNvSpPr txBox="1"/>
          <p:nvPr/>
        </p:nvSpPr>
        <p:spPr>
          <a:xfrm>
            <a:off x="1003610" y="3597442"/>
            <a:ext cx="35907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MX" sz="2800" b="1" dirty="0">
                <a:solidFill>
                  <a:schemeClr val="lt1"/>
                </a:solidFill>
                <a:latin typeface="Arial Narrow"/>
                <a:ea typeface="Arial Narrow"/>
                <a:cs typeface="Arial Narrow"/>
                <a:sym typeface="Arial Narrow"/>
              </a:rPr>
              <a:t>RESULTADOS ENCUESTA DE CLIMA LABORAL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41c2ea4f32_0_16"/>
          <p:cNvSpPr txBox="1"/>
          <p:nvPr/>
        </p:nvSpPr>
        <p:spPr>
          <a:xfrm>
            <a:off x="3066585" y="233805"/>
            <a:ext cx="6133200" cy="626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a:solidFill>
                  <a:srgbClr val="205867"/>
                </a:solidFill>
                <a:latin typeface="Times New Roman" panose="02020603050405020304" pitchFamily="18" charset="0"/>
                <a:ea typeface="Arial Narrow"/>
                <a:cs typeface="Times New Roman" panose="02020603050405020304" pitchFamily="18" charset="0"/>
                <a:sym typeface="Arial Narrow"/>
              </a:rPr>
              <a:t>CLIMA LABORAL</a:t>
            </a:r>
            <a:endParaRPr sz="1800" b="1" i="0" u="none" strike="noStrike" cap="none">
              <a:solidFill>
                <a:srgbClr val="205867"/>
              </a:solidFill>
              <a:latin typeface="Times New Roman" panose="02020603050405020304" pitchFamily="18" charset="0"/>
              <a:ea typeface="Arial Narrow"/>
              <a:cs typeface="Times New Roman" panose="02020603050405020304" pitchFamily="18" charset="0"/>
              <a:sym typeface="Arial Narrow"/>
            </a:endParaRPr>
          </a:p>
        </p:txBody>
      </p:sp>
      <p:pic>
        <p:nvPicPr>
          <p:cNvPr id="286" name="Google Shape;286;g141c2ea4f32_0_16"/>
          <p:cNvPicPr preferRelativeResize="0"/>
          <p:nvPr/>
        </p:nvPicPr>
        <p:blipFill>
          <a:blip r:embed="rId3">
            <a:alphaModFix/>
          </a:blip>
          <a:stretch>
            <a:fillRect/>
          </a:stretch>
        </p:blipFill>
        <p:spPr>
          <a:xfrm>
            <a:off x="1872468" y="2663835"/>
            <a:ext cx="8556176" cy="3774274"/>
          </a:xfrm>
          <a:prstGeom prst="rect">
            <a:avLst/>
          </a:prstGeom>
          <a:noFill/>
          <a:ln>
            <a:noFill/>
          </a:ln>
        </p:spPr>
      </p:pic>
      <p:sp>
        <p:nvSpPr>
          <p:cNvPr id="3" name="CuadroTexto 2">
            <a:extLst>
              <a:ext uri="{FF2B5EF4-FFF2-40B4-BE49-F238E27FC236}">
                <a16:creationId xmlns:a16="http://schemas.microsoft.com/office/drawing/2014/main" id="{5CD6A1EA-6B18-AE56-EFA5-5A57419D4062}"/>
              </a:ext>
            </a:extLst>
          </p:cNvPr>
          <p:cNvSpPr txBox="1"/>
          <p:nvPr/>
        </p:nvSpPr>
        <p:spPr>
          <a:xfrm>
            <a:off x="2950635" y="1339183"/>
            <a:ext cx="6249150" cy="1169551"/>
          </a:xfrm>
          <a:prstGeom prst="rect">
            <a:avLst/>
          </a:prstGeom>
          <a:noFill/>
        </p:spPr>
        <p:txBody>
          <a:bodyPr wrap="square">
            <a:spAutoFit/>
          </a:bodyPr>
          <a:lstStyle/>
          <a:p>
            <a:pPr algn="just"/>
            <a:r>
              <a:rPr lang="es-MX" dirty="0">
                <a:latin typeface="Times New Roman" panose="02020603050405020304" pitchFamily="18" charset="0"/>
                <a:cs typeface="Times New Roman" panose="02020603050405020304" pitchFamily="18" charset="0"/>
              </a:rPr>
              <a:t>El clima laboral se entiende como una variable que actúa entre el contexto organizativo, en su más amplio sentido, y la conducta que presentan los miembros de la comunidad laboral, intentando racionalizar qué sensaciones experimentan los individuos en el desarrollo de sus actividades en el entorno del trabajo (Patterson et al. 2005). </a:t>
            </a:r>
            <a:endParaRPr lang="es-CO"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3066585" y="233805"/>
            <a:ext cx="6133172" cy="6260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C4563"/>
              </a:buClr>
              <a:buSzPts val="2500"/>
              <a:buFont typeface="Arial"/>
              <a:buNone/>
            </a:pPr>
            <a:r>
              <a:rPr lang="es-MX" sz="1800" b="1">
                <a:solidFill>
                  <a:srgbClr val="0C4563"/>
                </a:solidFill>
                <a:latin typeface="Times New Roman" panose="02020603050405020304" pitchFamily="18" charset="0"/>
                <a:ea typeface="Arial Narrow"/>
                <a:cs typeface="Times New Roman" panose="02020603050405020304" pitchFamily="18" charset="0"/>
                <a:sym typeface="Arial Narrow"/>
              </a:rPr>
              <a:t>ORIENTACIÓN ORGANIZACIONAL</a:t>
            </a:r>
            <a:endParaRPr sz="1800" b="0" i="0" u="none" strike="noStrike" cap="none">
              <a:solidFill>
                <a:srgbClr val="000000"/>
              </a:solidFill>
              <a:latin typeface="Times New Roman" panose="02020603050405020304" pitchFamily="18" charset="0"/>
              <a:ea typeface="Arial Narrow"/>
              <a:cs typeface="Times New Roman" panose="02020603050405020304" pitchFamily="18" charset="0"/>
              <a:sym typeface="Arial Narrow"/>
            </a:endParaRPr>
          </a:p>
        </p:txBody>
      </p:sp>
      <p:grpSp>
        <p:nvGrpSpPr>
          <p:cNvPr id="292" name="Google Shape;292;p14"/>
          <p:cNvGrpSpPr/>
          <p:nvPr/>
        </p:nvGrpSpPr>
        <p:grpSpPr>
          <a:xfrm>
            <a:off x="8318421" y="1772342"/>
            <a:ext cx="3458096" cy="4212953"/>
            <a:chOff x="8307951" y="1260067"/>
            <a:chExt cx="3458096" cy="4212953"/>
          </a:xfrm>
        </p:grpSpPr>
        <p:sp>
          <p:nvSpPr>
            <p:cNvPr id="293" name="Google Shape;293;p14"/>
            <p:cNvSpPr txBox="1"/>
            <p:nvPr/>
          </p:nvSpPr>
          <p:spPr>
            <a:xfrm>
              <a:off x="8423447" y="1260067"/>
              <a:ext cx="3342600" cy="877200"/>
            </a:xfrm>
            <a:prstGeom prst="rect">
              <a:avLst/>
            </a:prstGeom>
            <a:solidFill>
              <a:srgbClr val="EAF1D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700" b="1">
                  <a:latin typeface="Times New Roman" panose="02020603050405020304" pitchFamily="18" charset="0"/>
                  <a:ea typeface="Times New Roman"/>
                  <a:cs typeface="Times New Roman" panose="02020603050405020304" pitchFamily="18" charset="0"/>
                  <a:sym typeface="Times New Roman"/>
                </a:rPr>
                <a:t>La institución me brinda los recursos necesarios para realizar mi trabajo eficientemente</a:t>
              </a:r>
              <a:endParaRPr sz="1700" i="0" u="none" strike="noStrike" cap="none">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294" name="Google Shape;294;p14"/>
            <p:cNvSpPr txBox="1"/>
            <p:nvPr/>
          </p:nvSpPr>
          <p:spPr>
            <a:xfrm>
              <a:off x="8307951" y="5165243"/>
              <a:ext cx="9450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cxnSp>
        <p:nvCxnSpPr>
          <p:cNvPr id="295" name="Google Shape;295;p14"/>
          <p:cNvCxnSpPr/>
          <p:nvPr/>
        </p:nvCxnSpPr>
        <p:spPr>
          <a:xfrm>
            <a:off x="4111416" y="1772363"/>
            <a:ext cx="0" cy="4895400"/>
          </a:xfrm>
          <a:prstGeom prst="straightConnector1">
            <a:avLst/>
          </a:prstGeom>
          <a:noFill/>
          <a:ln w="38100" cap="flat" cmpd="sng">
            <a:solidFill>
              <a:srgbClr val="FFC000"/>
            </a:solidFill>
            <a:prstDash val="dot"/>
            <a:miter lim="800000"/>
            <a:headEnd type="none" w="sm" len="sm"/>
            <a:tailEnd type="none" w="sm" len="sm"/>
          </a:ln>
        </p:spPr>
      </p:cxnSp>
      <p:cxnSp>
        <p:nvCxnSpPr>
          <p:cNvPr id="296" name="Google Shape;296;p14"/>
          <p:cNvCxnSpPr/>
          <p:nvPr/>
        </p:nvCxnSpPr>
        <p:spPr>
          <a:xfrm>
            <a:off x="8144440" y="1782482"/>
            <a:ext cx="0" cy="4895400"/>
          </a:xfrm>
          <a:prstGeom prst="straightConnector1">
            <a:avLst/>
          </a:prstGeom>
          <a:noFill/>
          <a:ln w="38100" cap="flat" cmpd="sng">
            <a:solidFill>
              <a:srgbClr val="FFC000"/>
            </a:solidFill>
            <a:prstDash val="dot"/>
            <a:miter lim="800000"/>
            <a:headEnd type="none" w="sm" len="sm"/>
            <a:tailEnd type="none" w="sm" len="sm"/>
          </a:ln>
        </p:spPr>
      </p:cxnSp>
      <p:sp>
        <p:nvSpPr>
          <p:cNvPr id="297" name="Google Shape;297;p14"/>
          <p:cNvSpPr txBox="1"/>
          <p:nvPr/>
        </p:nvSpPr>
        <p:spPr>
          <a:xfrm>
            <a:off x="1432650" y="881098"/>
            <a:ext cx="9326700" cy="105872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MX" sz="1600" dirty="0">
                <a:solidFill>
                  <a:srgbClr val="202124"/>
                </a:solidFill>
                <a:latin typeface="Times New Roman" panose="02020603050405020304" pitchFamily="18" charset="0"/>
                <a:cs typeface="Times New Roman" panose="02020603050405020304" pitchFamily="18" charset="0"/>
              </a:rPr>
              <a:t>C</a:t>
            </a:r>
            <a:r>
              <a:rPr lang="es-MX" sz="1600" dirty="0">
                <a:solidFill>
                  <a:srgbClr val="202124"/>
                </a:solidFill>
                <a:latin typeface="Times New Roman" panose="02020603050405020304" pitchFamily="18" charset="0"/>
                <a:ea typeface="Roboto"/>
                <a:cs typeface="Times New Roman" panose="02020603050405020304" pitchFamily="18" charset="0"/>
                <a:sym typeface="Roboto"/>
              </a:rPr>
              <a:t>onocer su percepción acerca de diferentes aspectos relacionados con la entidad y de los cuales es importante tener conocimiento.</a:t>
            </a:r>
            <a:endParaRPr sz="1600" dirty="0">
              <a:solidFill>
                <a:srgbClr val="202124"/>
              </a:solidFill>
              <a:latin typeface="Times New Roman" panose="02020603050405020304" pitchFamily="18" charset="0"/>
              <a:ea typeface="Roboto"/>
              <a:cs typeface="Times New Roman" panose="02020603050405020304" pitchFamily="18" charset="0"/>
              <a:sym typeface="Roboto"/>
            </a:endParaRPr>
          </a:p>
        </p:txBody>
      </p:sp>
      <p:grpSp>
        <p:nvGrpSpPr>
          <p:cNvPr id="298" name="Google Shape;298;p14"/>
          <p:cNvGrpSpPr/>
          <p:nvPr/>
        </p:nvGrpSpPr>
        <p:grpSpPr>
          <a:xfrm>
            <a:off x="353455" y="1787383"/>
            <a:ext cx="3516422" cy="1622775"/>
            <a:chOff x="446048" y="1286259"/>
            <a:chExt cx="3516422" cy="1622775"/>
          </a:xfrm>
        </p:grpSpPr>
        <p:sp>
          <p:nvSpPr>
            <p:cNvPr id="299" name="Google Shape;299;p14"/>
            <p:cNvSpPr txBox="1"/>
            <p:nvPr/>
          </p:nvSpPr>
          <p:spPr>
            <a:xfrm>
              <a:off x="472270" y="1286259"/>
              <a:ext cx="3490200" cy="64650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Conozco la misión y la visión del Instituto.</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
          <p:nvSpPr>
            <p:cNvPr id="300" name="Google Shape;300;p14"/>
            <p:cNvSpPr txBox="1"/>
            <p:nvPr/>
          </p:nvSpPr>
          <p:spPr>
            <a:xfrm>
              <a:off x="446048" y="2632134"/>
              <a:ext cx="3490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01" name="Google Shape;301;p14"/>
          <p:cNvSpPr/>
          <p:nvPr/>
        </p:nvSpPr>
        <p:spPr>
          <a:xfrm>
            <a:off x="256075" y="265177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60%</a:t>
            </a:r>
            <a:endParaRPr>
              <a:solidFill>
                <a:schemeClr val="lt1"/>
              </a:solidFill>
              <a:latin typeface="Times New Roman" panose="02020603050405020304" pitchFamily="18" charset="0"/>
              <a:cs typeface="Times New Roman" panose="02020603050405020304" pitchFamily="18" charset="0"/>
            </a:endParaRPr>
          </a:p>
        </p:txBody>
      </p:sp>
      <p:sp>
        <p:nvSpPr>
          <p:cNvPr id="302" name="Google Shape;302;p14"/>
          <p:cNvSpPr/>
          <p:nvPr/>
        </p:nvSpPr>
        <p:spPr>
          <a:xfrm>
            <a:off x="256075" y="361341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37%</a:t>
            </a:r>
            <a:endParaRPr>
              <a:solidFill>
                <a:schemeClr val="lt1"/>
              </a:solidFill>
              <a:latin typeface="Times New Roman" panose="02020603050405020304" pitchFamily="18" charset="0"/>
              <a:cs typeface="Times New Roman" panose="02020603050405020304" pitchFamily="18" charset="0"/>
            </a:endParaRPr>
          </a:p>
        </p:txBody>
      </p:sp>
      <p:sp>
        <p:nvSpPr>
          <p:cNvPr id="303" name="Google Shape;303;p14"/>
          <p:cNvSpPr/>
          <p:nvPr/>
        </p:nvSpPr>
        <p:spPr>
          <a:xfrm>
            <a:off x="256075" y="45750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2%</a:t>
            </a:r>
            <a:endParaRPr>
              <a:solidFill>
                <a:schemeClr val="lt1"/>
              </a:solidFill>
              <a:latin typeface="Times New Roman" panose="02020603050405020304" pitchFamily="18" charset="0"/>
              <a:cs typeface="Times New Roman" panose="02020603050405020304" pitchFamily="18" charset="0"/>
            </a:endParaRPr>
          </a:p>
        </p:txBody>
      </p:sp>
      <p:sp>
        <p:nvSpPr>
          <p:cNvPr id="304" name="Google Shape;304;p14"/>
          <p:cNvSpPr/>
          <p:nvPr/>
        </p:nvSpPr>
        <p:spPr>
          <a:xfrm>
            <a:off x="256075" y="55778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0,1%</a:t>
            </a:r>
            <a:endParaRPr>
              <a:solidFill>
                <a:schemeClr val="lt1"/>
              </a:solidFill>
              <a:latin typeface="Times New Roman" panose="02020603050405020304" pitchFamily="18" charset="0"/>
              <a:cs typeface="Times New Roman" panose="02020603050405020304" pitchFamily="18" charset="0"/>
            </a:endParaRPr>
          </a:p>
        </p:txBody>
      </p:sp>
      <p:sp>
        <p:nvSpPr>
          <p:cNvPr id="305" name="Google Shape;305;p14"/>
          <p:cNvSpPr txBox="1"/>
          <p:nvPr/>
        </p:nvSpPr>
        <p:spPr>
          <a:xfrm>
            <a:off x="1432650" y="28893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Totalmente de acuerdo</a:t>
            </a:r>
            <a:endParaRPr>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(630 RESPUESTAS)</a:t>
            </a:r>
            <a:endParaRPr>
              <a:latin typeface="Times New Roman" panose="02020603050405020304" pitchFamily="18" charset="0"/>
              <a:ea typeface="Times New Roman"/>
              <a:cs typeface="Times New Roman" panose="02020603050405020304" pitchFamily="18" charset="0"/>
              <a:sym typeface="Times New Roman"/>
            </a:endParaRPr>
          </a:p>
        </p:txBody>
      </p:sp>
      <p:sp>
        <p:nvSpPr>
          <p:cNvPr id="306" name="Google Shape;306;p14"/>
          <p:cNvSpPr txBox="1"/>
          <p:nvPr/>
        </p:nvSpPr>
        <p:spPr>
          <a:xfrm>
            <a:off x="1432650" y="48126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En desacuerdo</a:t>
            </a:r>
            <a:endParaRPr>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(22 RESPUESTAS)</a:t>
            </a:r>
            <a:endParaRPr>
              <a:latin typeface="Times New Roman" panose="02020603050405020304" pitchFamily="18" charset="0"/>
              <a:ea typeface="Times New Roman"/>
              <a:cs typeface="Times New Roman" panose="02020603050405020304" pitchFamily="18" charset="0"/>
              <a:sym typeface="Times New Roman"/>
            </a:endParaRPr>
          </a:p>
        </p:txBody>
      </p:sp>
      <p:sp>
        <p:nvSpPr>
          <p:cNvPr id="307" name="Google Shape;307;p14"/>
          <p:cNvSpPr txBox="1"/>
          <p:nvPr/>
        </p:nvSpPr>
        <p:spPr>
          <a:xfrm>
            <a:off x="1432650" y="38098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De acuerdo</a:t>
            </a:r>
            <a:endParaRPr>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(383 RESPUESTAS)</a:t>
            </a:r>
            <a:endParaRPr>
              <a:latin typeface="Times New Roman" panose="02020603050405020304" pitchFamily="18" charset="0"/>
              <a:ea typeface="Times New Roman"/>
              <a:cs typeface="Times New Roman" panose="02020603050405020304" pitchFamily="18" charset="0"/>
              <a:sym typeface="Times New Roman"/>
            </a:endParaRPr>
          </a:p>
        </p:txBody>
      </p:sp>
      <p:sp>
        <p:nvSpPr>
          <p:cNvPr id="308" name="Google Shape;308;p14"/>
          <p:cNvSpPr txBox="1"/>
          <p:nvPr/>
        </p:nvSpPr>
        <p:spPr>
          <a:xfrm>
            <a:off x="1432650" y="5724025"/>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Totalmente en desacuerdo</a:t>
            </a:r>
            <a:endParaRPr>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(2 RESPUESTAS)</a:t>
            </a:r>
            <a:endParaRPr>
              <a:latin typeface="Times New Roman" panose="02020603050405020304" pitchFamily="18" charset="0"/>
              <a:ea typeface="Times New Roman"/>
              <a:cs typeface="Times New Roman" panose="02020603050405020304" pitchFamily="18" charset="0"/>
              <a:sym typeface="Times New Roman"/>
            </a:endParaRPr>
          </a:p>
        </p:txBody>
      </p:sp>
      <p:grpSp>
        <p:nvGrpSpPr>
          <p:cNvPr id="309" name="Google Shape;309;p14"/>
          <p:cNvGrpSpPr/>
          <p:nvPr/>
        </p:nvGrpSpPr>
        <p:grpSpPr>
          <a:xfrm>
            <a:off x="4352956" y="5684031"/>
            <a:ext cx="3617508" cy="314314"/>
            <a:chOff x="4322886" y="5171756"/>
            <a:chExt cx="3617508" cy="314314"/>
          </a:xfrm>
        </p:grpSpPr>
        <p:sp>
          <p:nvSpPr>
            <p:cNvPr id="311" name="Google Shape;311;p14"/>
            <p:cNvSpPr txBox="1"/>
            <p:nvPr/>
          </p:nvSpPr>
          <p:spPr>
            <a:xfrm>
              <a:off x="4322886" y="5171757"/>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2" name="Google Shape;312;p14"/>
            <p:cNvSpPr txBox="1"/>
            <p:nvPr/>
          </p:nvSpPr>
          <p:spPr>
            <a:xfrm>
              <a:off x="5635443" y="5178270"/>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sp>
          <p:nvSpPr>
            <p:cNvPr id="313" name="Google Shape;313;p14"/>
            <p:cNvSpPr txBox="1"/>
            <p:nvPr/>
          </p:nvSpPr>
          <p:spPr>
            <a:xfrm>
              <a:off x="6995394" y="5171756"/>
              <a:ext cx="945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05867"/>
                </a:solidFill>
                <a:latin typeface="Times New Roman" panose="02020603050405020304" pitchFamily="18" charset="0"/>
                <a:cs typeface="Times New Roman" panose="02020603050405020304" pitchFamily="18" charset="0"/>
                <a:sym typeface="Arial"/>
              </a:endParaRPr>
            </a:p>
          </p:txBody>
        </p:sp>
      </p:grpSp>
      <p:sp>
        <p:nvSpPr>
          <p:cNvPr id="314" name="Google Shape;314;p14"/>
          <p:cNvSpPr/>
          <p:nvPr/>
        </p:nvSpPr>
        <p:spPr>
          <a:xfrm>
            <a:off x="4461650" y="2651775"/>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48%</a:t>
            </a:r>
            <a:endParaRPr>
              <a:solidFill>
                <a:schemeClr val="lt1"/>
              </a:solidFill>
              <a:latin typeface="Times New Roman" panose="02020603050405020304" pitchFamily="18" charset="0"/>
              <a:cs typeface="Times New Roman" panose="02020603050405020304" pitchFamily="18" charset="0"/>
            </a:endParaRPr>
          </a:p>
        </p:txBody>
      </p:sp>
      <p:sp>
        <p:nvSpPr>
          <p:cNvPr id="315" name="Google Shape;315;p14"/>
          <p:cNvSpPr/>
          <p:nvPr/>
        </p:nvSpPr>
        <p:spPr>
          <a:xfrm>
            <a:off x="4461650" y="3613413"/>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33%</a:t>
            </a:r>
            <a:endParaRPr>
              <a:solidFill>
                <a:schemeClr val="lt1"/>
              </a:solidFill>
              <a:latin typeface="Times New Roman" panose="02020603050405020304" pitchFamily="18" charset="0"/>
              <a:cs typeface="Times New Roman" panose="02020603050405020304" pitchFamily="18" charset="0"/>
            </a:endParaRPr>
          </a:p>
        </p:txBody>
      </p:sp>
      <p:sp>
        <p:nvSpPr>
          <p:cNvPr id="316" name="Google Shape;316;p14"/>
          <p:cNvSpPr/>
          <p:nvPr/>
        </p:nvSpPr>
        <p:spPr>
          <a:xfrm>
            <a:off x="4461650" y="4575075"/>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17%</a:t>
            </a:r>
            <a:endParaRPr>
              <a:solidFill>
                <a:schemeClr val="lt1"/>
              </a:solidFill>
              <a:latin typeface="Times New Roman" panose="02020603050405020304" pitchFamily="18" charset="0"/>
              <a:cs typeface="Times New Roman" panose="02020603050405020304" pitchFamily="18" charset="0"/>
            </a:endParaRPr>
          </a:p>
        </p:txBody>
      </p:sp>
      <p:sp>
        <p:nvSpPr>
          <p:cNvPr id="317" name="Google Shape;317;p14"/>
          <p:cNvSpPr/>
          <p:nvPr/>
        </p:nvSpPr>
        <p:spPr>
          <a:xfrm>
            <a:off x="4461650" y="55778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2%</a:t>
            </a:r>
            <a:endParaRPr>
              <a:solidFill>
                <a:schemeClr val="lt1"/>
              </a:solidFill>
              <a:latin typeface="Times New Roman" panose="02020603050405020304" pitchFamily="18" charset="0"/>
              <a:cs typeface="Times New Roman" panose="02020603050405020304" pitchFamily="18" charset="0"/>
            </a:endParaRPr>
          </a:p>
        </p:txBody>
      </p:sp>
      <p:sp>
        <p:nvSpPr>
          <p:cNvPr id="318" name="Google Shape;318;p14"/>
          <p:cNvSpPr txBox="1"/>
          <p:nvPr/>
        </p:nvSpPr>
        <p:spPr>
          <a:xfrm>
            <a:off x="5643650" y="2781675"/>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a:solidFill>
                  <a:schemeClr val="dk1"/>
                </a:solidFill>
                <a:latin typeface="Times New Roman" panose="02020603050405020304" pitchFamily="18" charset="0"/>
                <a:ea typeface="Times New Roman"/>
                <a:cs typeface="Times New Roman" panose="02020603050405020304" pitchFamily="18" charset="0"/>
                <a:sym typeface="Times New Roman"/>
              </a:rPr>
              <a:t>(494 RESPUESTAS)</a:t>
            </a:r>
            <a:endParaRPr>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19" name="Google Shape;319;p14"/>
          <p:cNvSpPr txBox="1"/>
          <p:nvPr/>
        </p:nvSpPr>
        <p:spPr>
          <a:xfrm>
            <a:off x="5698288" y="3743325"/>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a:solidFill>
                  <a:schemeClr val="dk1"/>
                </a:solidFill>
                <a:latin typeface="Times New Roman" panose="02020603050405020304" pitchFamily="18" charset="0"/>
                <a:ea typeface="Times New Roman"/>
                <a:cs typeface="Times New Roman" panose="02020603050405020304" pitchFamily="18" charset="0"/>
                <a:sym typeface="Times New Roman"/>
              </a:rPr>
              <a:t>(345 RESPUESTAS)</a:t>
            </a:r>
            <a:endParaRPr>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0" name="Google Shape;320;p14"/>
          <p:cNvSpPr txBox="1"/>
          <p:nvPr/>
        </p:nvSpPr>
        <p:spPr>
          <a:xfrm>
            <a:off x="5717750" y="47049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En desacuerdo</a:t>
            </a:r>
            <a:endParaRPr>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(174 RESPUESTAS)</a:t>
            </a:r>
            <a:endParaRPr>
              <a:latin typeface="Times New Roman" panose="02020603050405020304" pitchFamily="18" charset="0"/>
              <a:ea typeface="Times New Roman"/>
              <a:cs typeface="Times New Roman" panose="02020603050405020304" pitchFamily="18" charset="0"/>
              <a:sym typeface="Times New Roman"/>
            </a:endParaRPr>
          </a:p>
        </p:txBody>
      </p:sp>
      <p:sp>
        <p:nvSpPr>
          <p:cNvPr id="321" name="Google Shape;321;p14"/>
          <p:cNvSpPr txBox="1"/>
          <p:nvPr/>
        </p:nvSpPr>
        <p:spPr>
          <a:xfrm>
            <a:off x="5717738" y="5666625"/>
            <a:ext cx="199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Totalmente en desacuerdo</a:t>
            </a:r>
            <a:endParaRPr>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(24 RESPUESTAS)</a:t>
            </a:r>
            <a:endParaRPr>
              <a:latin typeface="Times New Roman" panose="02020603050405020304" pitchFamily="18" charset="0"/>
              <a:ea typeface="Times New Roman"/>
              <a:cs typeface="Times New Roman" panose="02020603050405020304" pitchFamily="18" charset="0"/>
              <a:sym typeface="Times New Roman"/>
            </a:endParaRPr>
          </a:p>
        </p:txBody>
      </p:sp>
      <p:sp>
        <p:nvSpPr>
          <p:cNvPr id="322" name="Google Shape;322;p14"/>
          <p:cNvSpPr/>
          <p:nvPr/>
        </p:nvSpPr>
        <p:spPr>
          <a:xfrm>
            <a:off x="8318425" y="2713438"/>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16%</a:t>
            </a:r>
            <a:endParaRPr>
              <a:solidFill>
                <a:schemeClr val="lt1"/>
              </a:solidFill>
              <a:latin typeface="Times New Roman" panose="02020603050405020304" pitchFamily="18" charset="0"/>
              <a:cs typeface="Times New Roman" panose="02020603050405020304" pitchFamily="18" charset="0"/>
            </a:endParaRPr>
          </a:p>
        </p:txBody>
      </p:sp>
      <p:sp>
        <p:nvSpPr>
          <p:cNvPr id="323" name="Google Shape;323;p14"/>
          <p:cNvSpPr/>
          <p:nvPr/>
        </p:nvSpPr>
        <p:spPr>
          <a:xfrm>
            <a:off x="8318425" y="3671213"/>
            <a:ext cx="822900" cy="875400"/>
          </a:xfrm>
          <a:prstGeom prst="ellipse">
            <a:avLst/>
          </a:prstGeom>
          <a:solidFill>
            <a:srgbClr val="92D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37%</a:t>
            </a:r>
            <a:endParaRPr>
              <a:solidFill>
                <a:schemeClr val="lt1"/>
              </a:solidFill>
              <a:latin typeface="Times New Roman" panose="02020603050405020304" pitchFamily="18" charset="0"/>
              <a:cs typeface="Times New Roman" panose="02020603050405020304" pitchFamily="18" charset="0"/>
            </a:endParaRPr>
          </a:p>
        </p:txBody>
      </p:sp>
      <p:sp>
        <p:nvSpPr>
          <p:cNvPr id="324" name="Google Shape;324;p14"/>
          <p:cNvSpPr/>
          <p:nvPr/>
        </p:nvSpPr>
        <p:spPr>
          <a:xfrm>
            <a:off x="8318425" y="4657900"/>
            <a:ext cx="822900" cy="875400"/>
          </a:xfrm>
          <a:prstGeom prst="ellipse">
            <a:avLst/>
          </a:prstGeom>
          <a:solidFill>
            <a:schemeClr val="accent6">
              <a:lumMod val="60000"/>
              <a:lumOff val="4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35%</a:t>
            </a:r>
            <a:endParaRPr>
              <a:solidFill>
                <a:schemeClr val="lt1"/>
              </a:solidFill>
              <a:latin typeface="Times New Roman" panose="02020603050405020304" pitchFamily="18" charset="0"/>
              <a:cs typeface="Times New Roman" panose="02020603050405020304" pitchFamily="18" charset="0"/>
            </a:endParaRPr>
          </a:p>
        </p:txBody>
      </p:sp>
      <p:sp>
        <p:nvSpPr>
          <p:cNvPr id="325" name="Google Shape;325;p14"/>
          <p:cNvSpPr/>
          <p:nvPr/>
        </p:nvSpPr>
        <p:spPr>
          <a:xfrm>
            <a:off x="8318425" y="5644575"/>
            <a:ext cx="822900" cy="875400"/>
          </a:xfrm>
          <a:prstGeom prst="ellipse">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a:solidFill>
                  <a:schemeClr val="lt1"/>
                </a:solidFill>
                <a:latin typeface="Times New Roman" panose="02020603050405020304" pitchFamily="18" charset="0"/>
                <a:cs typeface="Times New Roman" panose="02020603050405020304" pitchFamily="18" charset="0"/>
              </a:rPr>
              <a:t>12%</a:t>
            </a:r>
            <a:endParaRPr>
              <a:solidFill>
                <a:schemeClr val="lt1"/>
              </a:solidFill>
              <a:latin typeface="Times New Roman" panose="02020603050405020304" pitchFamily="18" charset="0"/>
              <a:cs typeface="Times New Roman" panose="02020603050405020304" pitchFamily="18" charset="0"/>
            </a:endParaRPr>
          </a:p>
        </p:txBody>
      </p:sp>
      <p:sp>
        <p:nvSpPr>
          <p:cNvPr id="326" name="Google Shape;326;p14"/>
          <p:cNvSpPr txBox="1"/>
          <p:nvPr/>
        </p:nvSpPr>
        <p:spPr>
          <a:xfrm>
            <a:off x="9533051" y="2825458"/>
            <a:ext cx="214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Totalmente 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(165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7" name="Google Shape;327;p14"/>
          <p:cNvSpPr txBox="1"/>
          <p:nvPr/>
        </p:nvSpPr>
        <p:spPr>
          <a:xfrm>
            <a:off x="9533051" y="3801113"/>
            <a:ext cx="222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De acuerdo</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solidFill>
                  <a:schemeClr val="dk1"/>
                </a:solidFill>
                <a:latin typeface="Times New Roman" panose="02020603050405020304" pitchFamily="18" charset="0"/>
                <a:ea typeface="Times New Roman"/>
                <a:cs typeface="Times New Roman" panose="02020603050405020304" pitchFamily="18" charset="0"/>
                <a:sym typeface="Times New Roman"/>
              </a:rPr>
              <a:t>(382 RESPUESTAS)</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328" name="Google Shape;328;p14"/>
          <p:cNvSpPr txBox="1"/>
          <p:nvPr/>
        </p:nvSpPr>
        <p:spPr>
          <a:xfrm>
            <a:off x="9533051" y="4812675"/>
            <a:ext cx="199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En desacuerdo</a:t>
            </a:r>
            <a:endParaRPr>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a:latin typeface="Times New Roman" panose="02020603050405020304" pitchFamily="18" charset="0"/>
                <a:ea typeface="Times New Roman"/>
                <a:cs typeface="Times New Roman" panose="02020603050405020304" pitchFamily="18" charset="0"/>
                <a:sym typeface="Times New Roman"/>
              </a:rPr>
              <a:t>(368 RESPUESTAS)</a:t>
            </a:r>
            <a:endParaRPr>
              <a:latin typeface="Times New Roman" panose="02020603050405020304" pitchFamily="18" charset="0"/>
              <a:ea typeface="Times New Roman"/>
              <a:cs typeface="Times New Roman" panose="02020603050405020304" pitchFamily="18" charset="0"/>
              <a:sym typeface="Times New Roman"/>
            </a:endParaRPr>
          </a:p>
        </p:txBody>
      </p:sp>
      <p:sp>
        <p:nvSpPr>
          <p:cNvPr id="329" name="Google Shape;329;p14"/>
          <p:cNvSpPr txBox="1"/>
          <p:nvPr/>
        </p:nvSpPr>
        <p:spPr>
          <a:xfrm>
            <a:off x="9533051" y="5724025"/>
            <a:ext cx="23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Totalmente en desacuerdo</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s-MX" dirty="0">
                <a:latin typeface="Times New Roman" panose="02020603050405020304" pitchFamily="18" charset="0"/>
                <a:ea typeface="Times New Roman"/>
                <a:cs typeface="Times New Roman" panose="02020603050405020304" pitchFamily="18" charset="0"/>
                <a:sym typeface="Times New Roman"/>
              </a:rPr>
              <a:t>(122 RESPUESTAS)</a:t>
            </a:r>
            <a:endParaRPr dirty="0">
              <a:latin typeface="Times New Roman" panose="02020603050405020304" pitchFamily="18" charset="0"/>
              <a:ea typeface="Times New Roman"/>
              <a:cs typeface="Times New Roman" panose="02020603050405020304" pitchFamily="18" charset="0"/>
              <a:sym typeface="Times New Roman"/>
            </a:endParaRPr>
          </a:p>
        </p:txBody>
      </p:sp>
      <p:sp>
        <p:nvSpPr>
          <p:cNvPr id="2" name="Google Shape;299;p14">
            <a:extLst>
              <a:ext uri="{FF2B5EF4-FFF2-40B4-BE49-F238E27FC236}">
                <a16:creationId xmlns:a16="http://schemas.microsoft.com/office/drawing/2014/main" id="{22646A80-9547-8551-4B4B-7AC10D371C28}"/>
              </a:ext>
            </a:extLst>
          </p:cNvPr>
          <p:cNvSpPr txBox="1"/>
          <p:nvPr/>
        </p:nvSpPr>
        <p:spPr>
          <a:xfrm>
            <a:off x="4412700" y="1791968"/>
            <a:ext cx="3490200" cy="646290"/>
          </a:xfrm>
          <a:prstGeom prst="rect">
            <a:avLst/>
          </a:prstGeom>
          <a:solidFill>
            <a:schemeClr val="accent3">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MX" sz="1800" b="1" dirty="0">
                <a:solidFill>
                  <a:srgbClr val="202124"/>
                </a:solidFill>
                <a:latin typeface="Times New Roman" panose="02020603050405020304" pitchFamily="18" charset="0"/>
                <a:ea typeface="Times New Roman"/>
                <a:cs typeface="Times New Roman" panose="02020603050405020304" pitchFamily="18" charset="0"/>
                <a:sym typeface="Times New Roman"/>
              </a:rPr>
              <a:t>Los objetivos y valores de la institución se ponen en practica</a:t>
            </a:r>
            <a:endParaRPr sz="2100" b="1" i="0" u="none" strike="noStrike" cap="none" dirty="0">
              <a:solidFill>
                <a:srgbClr val="205867"/>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ema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seño personaliza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seño personalizado">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iseño personalizado">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6455</TotalTime>
  <Words>6046</Words>
  <Application>Microsoft Office PowerPoint</Application>
  <PresentationFormat>Panorámica</PresentationFormat>
  <Paragraphs>1434</Paragraphs>
  <Slides>44</Slides>
  <Notes>44</Notes>
  <HiddenSlides>0</HiddenSlides>
  <MMClips>0</MMClips>
  <ScaleCrop>false</ScaleCrop>
  <HeadingPairs>
    <vt:vector size="6" baseType="variant">
      <vt:variant>
        <vt:lpstr>Fuentes usadas</vt:lpstr>
      </vt:variant>
      <vt:variant>
        <vt:i4>8</vt:i4>
      </vt:variant>
      <vt:variant>
        <vt:lpstr>Tema</vt:lpstr>
      </vt:variant>
      <vt:variant>
        <vt:i4>5</vt:i4>
      </vt:variant>
      <vt:variant>
        <vt:lpstr>Títulos de diapositiva</vt:lpstr>
      </vt:variant>
      <vt:variant>
        <vt:i4>44</vt:i4>
      </vt:variant>
    </vt:vector>
  </HeadingPairs>
  <TitlesOfParts>
    <vt:vector size="57" baseType="lpstr">
      <vt:lpstr>Times New Roman</vt:lpstr>
      <vt:lpstr>docs-Roboto</vt:lpstr>
      <vt:lpstr>Teko</vt:lpstr>
      <vt:lpstr>Arial</vt:lpstr>
      <vt:lpstr>Calibri</vt:lpstr>
      <vt:lpstr>Arial Narrow</vt:lpstr>
      <vt:lpstr>Roboto</vt:lpstr>
      <vt:lpstr>Bebas Neue</vt:lpstr>
      <vt:lpstr>Tema1</vt:lpstr>
      <vt:lpstr>2_Diseño personalizado</vt:lpstr>
      <vt:lpstr>3_Diseño personalizado</vt:lpstr>
      <vt:lpstr>Diseño personalizado</vt:lpstr>
      <vt:lpstr>6_Diseño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FERNANDA GALINDO BUITRAGO</dc:creator>
  <cp:lastModifiedBy>KATHERINE MARCELA GOMEZ LOPEZ</cp:lastModifiedBy>
  <cp:revision>2</cp:revision>
  <dcterms:created xsi:type="dcterms:W3CDTF">2019-05-13T15:41:47Z</dcterms:created>
  <dcterms:modified xsi:type="dcterms:W3CDTF">2023-06-06T15:28:16Z</dcterms:modified>
</cp:coreProperties>
</file>